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9" r:id="rId3"/>
    <p:sldId id="274" r:id="rId4"/>
    <p:sldId id="277" r:id="rId5"/>
    <p:sldId id="280" r:id="rId6"/>
    <p:sldId id="258" r:id="rId7"/>
    <p:sldId id="281" r:id="rId8"/>
    <p:sldId id="292" r:id="rId9"/>
    <p:sldId id="282" r:id="rId10"/>
    <p:sldId id="293" r:id="rId11"/>
    <p:sldId id="303" r:id="rId12"/>
    <p:sldId id="302" r:id="rId13"/>
    <p:sldId id="301" r:id="rId14"/>
    <p:sldId id="297" r:id="rId15"/>
    <p:sldId id="300" r:id="rId16"/>
    <p:sldId id="294" r:id="rId17"/>
    <p:sldId id="260" r:id="rId18"/>
    <p:sldId id="261" r:id="rId19"/>
    <p:sldId id="289" r:id="rId20"/>
    <p:sldId id="290" r:id="rId21"/>
    <p:sldId id="291" r:id="rId22"/>
    <p:sldId id="296" r:id="rId23"/>
    <p:sldId id="29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9999"/>
    <a:srgbClr val="FFFF00"/>
    <a:srgbClr val="FFFF66"/>
    <a:srgbClr val="008080"/>
    <a:srgbClr val="006699"/>
    <a:srgbClr val="62C8CE"/>
    <a:srgbClr val="F16649"/>
    <a:srgbClr val="53C3C9"/>
    <a:srgbClr val="79D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-996" y="-36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2.xml"/><Relationship Id="rId12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9.xml"/><Relationship Id="rId10" Type="http://schemas.openxmlformats.org/officeDocument/2006/relationships/slide" Target="slide15.xml"/><Relationship Id="rId4" Type="http://schemas.openxmlformats.org/officeDocument/2006/relationships/audio" Target="../media/audio2.wav"/><Relationship Id="rId9" Type="http://schemas.openxmlformats.org/officeDocument/2006/relationships/slide" Target="slide1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75" y="2076734"/>
            <a:ext cx="7315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90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525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30" y="2483893"/>
            <a:ext cx="3712191" cy="315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59187" y="464024"/>
            <a:ext cx="6747835" cy="1009933"/>
          </a:xfrm>
          <a:prstGeom prst="rect">
            <a:avLst/>
          </a:prstGeom>
          <a:noFill/>
          <a:ln w="34925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.VnBahamasB" pitchFamily="34" charset="0"/>
              </a:rPr>
              <a:t>LUCKY NUMBER!</a:t>
            </a:r>
          </a:p>
        </p:txBody>
      </p:sp>
      <p:sp>
        <p:nvSpPr>
          <p:cNvPr id="7" name="Action Button: Home 6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2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525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30" y="2483893"/>
            <a:ext cx="3712191" cy="315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59187" y="464024"/>
            <a:ext cx="6747835" cy="1009933"/>
          </a:xfrm>
          <a:prstGeom prst="rect">
            <a:avLst/>
          </a:prstGeom>
          <a:noFill/>
          <a:ln w="34925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.VnBahamasB" pitchFamily="34" charset="0"/>
              </a:rPr>
              <a:t>LUCKY NUMBER!</a:t>
            </a:r>
          </a:p>
        </p:txBody>
      </p:sp>
      <p:sp>
        <p:nvSpPr>
          <p:cNvPr id="7" name="Action Button: Home 6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655" y="142637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85" y="1374182"/>
            <a:ext cx="650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love the               buildings in Edinburgh. I feel that they can tell stories.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3E8431-D736-42F9-BF9A-F38FD22FE51A}"/>
              </a:ext>
            </a:extLst>
          </p:cNvPr>
          <p:cNvSpPr txBox="1"/>
          <p:nvPr/>
        </p:nvSpPr>
        <p:spPr>
          <a:xfrm>
            <a:off x="2302358" y="1357275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old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2483" y="135999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313" y="1351342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so many things to do in New York. It’s very                 .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D0483EC-8857-4FD0-B0DC-04E8B220660E}"/>
              </a:ext>
            </a:extLst>
          </p:cNvPr>
          <p:cNvSpPr txBox="1"/>
          <p:nvPr/>
        </p:nvSpPr>
        <p:spPr>
          <a:xfrm>
            <a:off x="7457915" y="1368869"/>
            <a:ext cx="125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exciting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101" y="125808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931" y="1249434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people in my city are                  and helpful.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8BEC478-4118-4376-B56A-A7038D53C5B6}"/>
              </a:ext>
            </a:extLst>
          </p:cNvPr>
          <p:cNvSpPr txBox="1"/>
          <p:nvPr/>
        </p:nvSpPr>
        <p:spPr>
          <a:xfrm>
            <a:off x="3985140" y="1230791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friendly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373" y="124306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3" y="1234408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famous for its                              street food.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81B1C98-752A-4AEC-B00A-69CBE3B2A662}"/>
              </a:ext>
            </a:extLst>
          </p:cNvPr>
          <p:cNvSpPr txBox="1"/>
          <p:nvPr/>
        </p:nvSpPr>
        <p:spPr>
          <a:xfrm>
            <a:off x="3720815" y="1218003"/>
            <a:ext cx="22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delicious / tasty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Action Button: Home 10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008" y="4972196"/>
            <a:ext cx="1851992" cy="163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422206"/>
            <a:ext cx="7500582" cy="1433923"/>
          </a:xfrm>
          <a:prstGeom prst="rect">
            <a:avLst/>
          </a:prstGeom>
          <a:noFill/>
        </p:spPr>
        <p:txBody>
          <a:bodyPr wrap="square" lIns="91427" tIns="45714" rIns="91427" bIns="45714" rtlCol="0">
            <a:prstTxWarp prst="textWave1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60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tencil" pitchFamily="82" charset="0"/>
              </a:rPr>
              <a:t>LUCKY </a:t>
            </a:r>
            <a:r>
              <a:rPr lang="en-US" sz="6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tencil" pitchFamily="82" charset="0"/>
              </a:rPr>
              <a:t>NUMBER!</a:t>
            </a:r>
            <a:endParaRPr lang="en-US" sz="60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tencil" pitchFamily="8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1" y="4976274"/>
            <a:ext cx="1883390" cy="162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00368" y="5632447"/>
            <a:ext cx="3537857" cy="523208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YOU GET A GIFT</a:t>
            </a:r>
            <a:endParaRPr lang="en-GB" sz="28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98" y="2579427"/>
            <a:ext cx="3185615" cy="2795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ction Button: Home 6">
            <a:hlinkClick r:id="rId5" action="ppaction://hlinksldjump" highlightClick="1"/>
          </p:cNvPr>
          <p:cNvSpPr/>
          <p:nvPr/>
        </p:nvSpPr>
        <p:spPr>
          <a:xfrm>
            <a:off x="6989643" y="6322325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3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373" y="170906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3" y="1656865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What’s the weather like in Sydney in summer?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8203" y="2133605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It’s                    and dry.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1513117" y="2490876"/>
            <a:ext cx="12409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3373" y="290034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8203" y="2848148"/>
            <a:ext cx="650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love the               buildings in Edinburgh. I feel that they can tell stories.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2172790" y="3185384"/>
            <a:ext cx="8381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63373" y="403496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8203" y="4026312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so many things to do in New York. It’s very                 .     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7419703" y="4394027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63373" y="486110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8203" y="4852450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people in my city are                  and helpful.     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099561" y="5211907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63373" y="567858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38203" y="5669935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famous for its                              street food.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3838304" y="6059542"/>
            <a:ext cx="192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0959447-A1D5-49B2-AC31-2F44318A1C3A}"/>
              </a:ext>
            </a:extLst>
          </p:cNvPr>
          <p:cNvSpPr txBox="1"/>
          <p:nvPr/>
        </p:nvSpPr>
        <p:spPr>
          <a:xfrm>
            <a:off x="1671424" y="2133604"/>
            <a:ext cx="943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sunny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B3E8431-D736-42F9-BF9A-F38FD22FE51A}"/>
              </a:ext>
            </a:extLst>
          </p:cNvPr>
          <p:cNvSpPr txBox="1"/>
          <p:nvPr/>
        </p:nvSpPr>
        <p:spPr>
          <a:xfrm>
            <a:off x="2302358" y="2849124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old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D0483EC-8857-4FD0-B0DC-04E8B220660E}"/>
              </a:ext>
            </a:extLst>
          </p:cNvPr>
          <p:cNvSpPr txBox="1"/>
          <p:nvPr/>
        </p:nvSpPr>
        <p:spPr>
          <a:xfrm>
            <a:off x="7350970" y="4034964"/>
            <a:ext cx="125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exciting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8BEC478-4118-4376-B56A-A7038D53C5B6}"/>
              </a:ext>
            </a:extLst>
          </p:cNvPr>
          <p:cNvSpPr txBox="1"/>
          <p:nvPr/>
        </p:nvSpPr>
        <p:spPr>
          <a:xfrm>
            <a:off x="4075768" y="4861103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friendly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C81B1C98-752A-4AEC-B00A-69CBE3B2A662}"/>
              </a:ext>
            </a:extLst>
          </p:cNvPr>
          <p:cNvSpPr txBox="1"/>
          <p:nvPr/>
        </p:nvSpPr>
        <p:spPr>
          <a:xfrm>
            <a:off x="3720815" y="5679707"/>
            <a:ext cx="22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delicious / tasty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2101" y="768316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8" name="TextBox 7"/>
          <p:cNvSpPr txBox="1"/>
          <p:nvPr/>
        </p:nvSpPr>
        <p:spPr>
          <a:xfrm>
            <a:off x="946650" y="77215"/>
            <a:ext cx="764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words / phrases below under the correct pictures.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438400" y="1230083"/>
            <a:ext cx="4971187" cy="864428"/>
          </a:xfrm>
          <a:prstGeom prst="roundRect">
            <a:avLst>
              <a:gd name="adj" fmla="val 1611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32309" y="1284508"/>
            <a:ext cx="1318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stall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2309" y="1632845"/>
            <a:ext cx="1318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palace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0480" y="1284507"/>
            <a:ext cx="1902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street food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0480" y="1632845"/>
            <a:ext cx="2422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floating market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03" y="2475505"/>
            <a:ext cx="2340429" cy="1560286"/>
          </a:xfrm>
          <a:prstGeom prst="round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738" y="2475505"/>
            <a:ext cx="2331587" cy="1560286"/>
          </a:xfrm>
          <a:prstGeom prst="round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5" y="4757773"/>
            <a:ext cx="2258063" cy="1560286"/>
          </a:xfrm>
          <a:prstGeom prst="round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316" y="4757773"/>
            <a:ext cx="2340429" cy="1560286"/>
          </a:xfrm>
          <a:prstGeom prst="round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1210" y="416142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350360" y="4517776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8508" y="415682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2.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6386329" y="4517299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01210" y="633175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3.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1347696" y="6696419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05920" y="631805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6416810" y="6686259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663B0E7-E93F-4402-AC1C-BFBC63E3710C}"/>
              </a:ext>
            </a:extLst>
          </p:cNvPr>
          <p:cNvSpPr txBox="1"/>
          <p:nvPr/>
        </p:nvSpPr>
        <p:spPr>
          <a:xfrm>
            <a:off x="6277472" y="6345453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stall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273540D-9061-4496-BC57-29BB2E59D6A8}"/>
              </a:ext>
            </a:extLst>
          </p:cNvPr>
          <p:cNvSpPr txBox="1"/>
          <p:nvPr/>
        </p:nvSpPr>
        <p:spPr>
          <a:xfrm>
            <a:off x="1259158" y="4161429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palace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0923954-CE0B-4F2B-9932-9DE543D63149}"/>
              </a:ext>
            </a:extLst>
          </p:cNvPr>
          <p:cNvSpPr txBox="1"/>
          <p:nvPr/>
        </p:nvSpPr>
        <p:spPr>
          <a:xfrm>
            <a:off x="1014148" y="6345453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street food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475CA58-2564-4DD6-B05E-AFBFFA7865F0}"/>
              </a:ext>
            </a:extLst>
          </p:cNvPr>
          <p:cNvSpPr txBox="1"/>
          <p:nvPr/>
        </p:nvSpPr>
        <p:spPr>
          <a:xfrm>
            <a:off x="5930153" y="4156828"/>
            <a:ext cx="207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floating market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0213" y="822908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8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  <p:bldP spid="26" grpId="0"/>
      <p:bldP spid="27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892220" y="56279"/>
            <a:ext cx="71353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write the words in the correct column. Then listen and repeat.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102" y="1024704"/>
            <a:ext cx="2978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80"/>
                </a:solidFill>
              </a:rPr>
              <a:t>* Pronunciation :</a:t>
            </a:r>
            <a:endParaRPr lang="en-US" sz="2800" b="1" dirty="0">
              <a:solidFill>
                <a:srgbClr val="00808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0872" y="1055481"/>
            <a:ext cx="2296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əʊ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  <a:r>
              <a:rPr lang="en-US" sz="2800" dirty="0"/>
              <a:t>and</a:t>
            </a:r>
            <a:r>
              <a:rPr lang="en-US" sz="2800" b="1" dirty="0">
                <a:solidFill>
                  <a:srgbClr val="FF0000"/>
                </a:solidFill>
              </a:rPr>
              <a:t> /</a:t>
            </a:r>
            <a:r>
              <a:rPr lang="en-US" sz="2800" b="1" dirty="0" err="1">
                <a:solidFill>
                  <a:srgbClr val="FF0000"/>
                </a:solidFill>
              </a:rPr>
              <a:t>aʊ</a:t>
            </a:r>
            <a:r>
              <a:rPr lang="en-US" sz="2800" b="1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7403" y="1840158"/>
            <a:ext cx="7498397" cy="1114415"/>
          </a:xfrm>
          <a:prstGeom prst="roundRect">
            <a:avLst>
              <a:gd name="adj" fmla="val 1611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40959" y="1938127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0959" y="2286464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postcard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9130" y="1938126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house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39130" y="2286464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crowded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4393" y="1938127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town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24393" y="2286464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coast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8142" y="1938126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tower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142" y="2286464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pagoda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B24BD10-4264-4C37-B6FD-8FBA0BB7196D}"/>
              </a:ext>
            </a:extLst>
          </p:cNvPr>
          <p:cNvSpPr txBox="1"/>
          <p:nvPr/>
        </p:nvSpPr>
        <p:spPr>
          <a:xfrm>
            <a:off x="2483915" y="4154705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6699"/>
                </a:solidFill>
              </a:rPr>
              <a:t>boat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796F94E-2D24-4800-B79C-F1ED35D4F277}"/>
              </a:ext>
            </a:extLst>
          </p:cNvPr>
          <p:cNvSpPr txBox="1"/>
          <p:nvPr/>
        </p:nvSpPr>
        <p:spPr>
          <a:xfrm>
            <a:off x="2248813" y="4605701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6699"/>
                </a:solidFill>
              </a:rPr>
              <a:t>postcard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2E17B53-2C2E-4CA4-951A-A1678A2E06DC}"/>
              </a:ext>
            </a:extLst>
          </p:cNvPr>
          <p:cNvSpPr txBox="1"/>
          <p:nvPr/>
        </p:nvSpPr>
        <p:spPr>
          <a:xfrm>
            <a:off x="5409167" y="4150875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house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603DED4-23E9-4747-81FC-D800CB72DA18}"/>
              </a:ext>
            </a:extLst>
          </p:cNvPr>
          <p:cNvSpPr txBox="1"/>
          <p:nvPr/>
        </p:nvSpPr>
        <p:spPr>
          <a:xfrm>
            <a:off x="5509100" y="4612540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crowded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E394D01-89A6-4CCC-B2D8-9967CCFF224E}"/>
              </a:ext>
            </a:extLst>
          </p:cNvPr>
          <p:cNvSpPr txBox="1"/>
          <p:nvPr/>
        </p:nvSpPr>
        <p:spPr>
          <a:xfrm>
            <a:off x="5656062" y="5062222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town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8AA07E9-C842-426B-B925-195247E54DB6}"/>
              </a:ext>
            </a:extLst>
          </p:cNvPr>
          <p:cNvSpPr txBox="1"/>
          <p:nvPr/>
        </p:nvSpPr>
        <p:spPr>
          <a:xfrm>
            <a:off x="2450844" y="5046073"/>
            <a:ext cx="880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699"/>
                </a:solidFill>
              </a:rPr>
              <a:t>coast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8D49F80-5C94-4BE2-A45E-4625EEBFEA67}"/>
              </a:ext>
            </a:extLst>
          </p:cNvPr>
          <p:cNvSpPr txBox="1"/>
          <p:nvPr/>
        </p:nvSpPr>
        <p:spPr>
          <a:xfrm>
            <a:off x="5409167" y="5467743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tower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27682B1-1C7B-4B8D-BE52-D4E08704CE58}"/>
              </a:ext>
            </a:extLst>
          </p:cNvPr>
          <p:cNvSpPr txBox="1"/>
          <p:nvPr/>
        </p:nvSpPr>
        <p:spPr>
          <a:xfrm>
            <a:off x="2178054" y="5467744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699"/>
                </a:solidFill>
              </a:rPr>
              <a:t>pagoda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225566" y="3400879"/>
            <a:ext cx="6662070" cy="2647406"/>
            <a:chOff x="1240959" y="3799111"/>
            <a:chExt cx="6662070" cy="2647406"/>
          </a:xfrm>
        </p:grpSpPr>
        <p:sp>
          <p:nvSpPr>
            <p:cNvPr id="27" name="Rectangle 26"/>
            <p:cNvSpPr/>
            <p:nvPr/>
          </p:nvSpPr>
          <p:spPr>
            <a:xfrm>
              <a:off x="1240959" y="3799111"/>
              <a:ext cx="3331029" cy="544286"/>
            </a:xfrm>
            <a:prstGeom prst="rect">
              <a:avLst/>
            </a:prstGeom>
            <a:solidFill>
              <a:srgbClr val="79D1D5"/>
            </a:solidFill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572000" y="3799111"/>
              <a:ext cx="3331029" cy="544286"/>
            </a:xfrm>
            <a:prstGeom prst="rect">
              <a:avLst/>
            </a:prstGeom>
            <a:solidFill>
              <a:srgbClr val="79D1D5"/>
            </a:solidFill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240959" y="4343397"/>
              <a:ext cx="3331029" cy="2103120"/>
            </a:xfrm>
            <a:prstGeom prst="rect">
              <a:avLst/>
            </a:prstGeom>
            <a:noFill/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572000" y="4343397"/>
              <a:ext cx="3331029" cy="2103120"/>
            </a:xfrm>
            <a:prstGeom prst="rect">
              <a:avLst/>
            </a:prstGeom>
            <a:noFill/>
            <a:ln w="19050">
              <a:solidFill>
                <a:srgbClr val="53C3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2504647" y="3411757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əʊ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841664" y="3391553"/>
            <a:ext cx="9533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aʊ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</a:p>
        </p:txBody>
      </p:sp>
      <p:pic>
        <p:nvPicPr>
          <p:cNvPr id="33" name="U9_A closed look_Pronunciation_6_Listen and repeat">
            <a:hlinkClick r:id="" action="ppaction://media"/>
            <a:extLst>
              <a:ext uri="{FF2B5EF4-FFF2-40B4-BE49-F238E27FC236}">
                <a16:creationId xmlns="" xmlns:a16="http://schemas.microsoft.com/office/drawing/2014/main" id="{E4398043-A307-4370-B199-EC7C41099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24460" y="4778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2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5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58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6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132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96" y="1195754"/>
            <a:ext cx="1503659" cy="18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610" y="1226639"/>
            <a:ext cx="1461373" cy="18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033" y="1226152"/>
            <a:ext cx="1510416" cy="1872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363" y="1226112"/>
            <a:ext cx="1529304" cy="187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Did the Great Wall of China work? | Live Scienc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09" y="1209286"/>
            <a:ext cx="1481732" cy="185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153160" y="1085969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</a:rPr>
              <a:t>1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946510" y="1055611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</a:rPr>
              <a:t>2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755700" y="1072320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3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552882" y="1069259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</a:rPr>
              <a:t>4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365161" y="1072848"/>
            <a:ext cx="1707129" cy="2152751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5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07952" y="35732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kern="0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Great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kern="0" dirty="0" smtClean="0">
                <a:ln w="38100">
                  <a:noFill/>
                </a:ln>
                <a:solidFill>
                  <a:srgbClr val="FFFF00"/>
                </a:solidFill>
                <a:latin typeface="Arial" pitchFamily="34" charset="0"/>
              </a:rPr>
              <a:t>wall</a:t>
            </a:r>
            <a:endParaRPr kumimoji="0" lang="en-US" sz="3600" b="1" i="0" u="none" strike="noStrike" kern="0" cap="none" spc="0" normalizeH="0" baseline="0" noProof="0" dirty="0">
              <a:ln w="38100"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125865" y="3571809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noProof="0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6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7404906" y="3518705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One Pillar Pagoda</a:t>
            </a:r>
            <a:endParaRPr lang="en-GB" sz="32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365379" y="3536897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noProof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10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3729216" y="35368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Sydney </a:t>
            </a:r>
            <a:r>
              <a:rPr lang="en-GB" sz="3200" b="1" dirty="0" smtClean="0">
                <a:solidFill>
                  <a:srgbClr val="FFFF00"/>
                </a:solidFill>
              </a:rPr>
              <a:t>Opera</a:t>
            </a:r>
          </a:p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House</a:t>
            </a:r>
          </a:p>
          <a:p>
            <a:pPr lvl="0" algn="ctr">
              <a:defRPr/>
            </a:pPr>
            <a:endParaRPr lang="en-GB" sz="32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3733481" y="3562705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8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5571632" y="35368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200" b="1" dirty="0">
                <a:solidFill>
                  <a:srgbClr val="FFFF00"/>
                </a:solidFill>
              </a:rPr>
              <a:t>Tower Bridge</a:t>
            </a:r>
            <a:endParaRPr lang="en-GB" sz="32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562249" y="3549057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9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1955658" y="3573297"/>
            <a:ext cx="1608230" cy="2284864"/>
          </a:xfrm>
          <a:prstGeom prst="roundRect">
            <a:avLst/>
          </a:prstGeom>
          <a:solidFill>
            <a:srgbClr val="30548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lvl="0" algn="ctr">
              <a:defRPr/>
            </a:pPr>
            <a:r>
              <a:rPr lang="en-GB" sz="3400" b="1" dirty="0">
                <a:solidFill>
                  <a:srgbClr val="FFFF00"/>
                </a:solidFill>
              </a:rPr>
              <a:t>Twin Tower</a:t>
            </a:r>
            <a:endParaRPr lang="en-GB" sz="3400" b="1" kern="0" dirty="0" smtClean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1921862" y="3575077"/>
            <a:ext cx="1687284" cy="22557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7</a:t>
            </a:r>
            <a:endParaRPr kumimoji="0" lang="en-US" sz="6000" b="1" i="0" u="none" strike="noStrike" kern="0" cap="none" spc="0" normalizeH="0" baseline="0" noProof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0" y="-95535"/>
            <a:ext cx="3563888" cy="1015651"/>
          </a:xfrm>
          <a:prstGeom prst="rect">
            <a:avLst/>
          </a:prstGeom>
        </p:spPr>
        <p:txBody>
          <a:bodyPr lIns="91427" tIns="45714" rIns="91427" bIns="45714">
            <a:spAutoFit/>
          </a:bodyPr>
          <a:lstStyle/>
          <a:p>
            <a:pPr>
              <a:defRPr/>
            </a:pPr>
            <a:r>
              <a:rPr lang="en-US" sz="4400" b="1" dirty="0">
                <a:ln>
                  <a:solidFill>
                    <a:srgbClr val="FF0000"/>
                  </a:solidFill>
                </a:ln>
                <a:solidFill>
                  <a:schemeClr val="tx2"/>
                </a:solidFill>
                <a:latin typeface=".VnArabia" pitchFamily="34" charset="0"/>
                <a:cs typeface="Arial" pitchFamily="34" charset="0"/>
              </a:rPr>
              <a:t>Warm up</a:t>
            </a:r>
            <a:r>
              <a:rPr lang="en-US" sz="6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cs typeface="Arial" pitchFamily="34" charset="0"/>
              </a:rPr>
              <a:t>:</a:t>
            </a:r>
            <a:endParaRPr lang="en-US" sz="6000" dirty="0">
              <a:ln>
                <a:solidFill>
                  <a:srgbClr val="FF0000"/>
                </a:solidFill>
              </a:ln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3419476" y="57813"/>
            <a:ext cx="5038725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Game:</a:t>
            </a:r>
            <a:r>
              <a:rPr lang="en-US" sz="4400" b="1" dirty="0" err="1">
                <a:solidFill>
                  <a:srgbClr val="0070C0"/>
                </a:solidFill>
              </a:rPr>
              <a:t>Pelmanism</a:t>
            </a:r>
            <a:endParaRPr lang="en-US" sz="4400" dirty="0">
              <a:solidFill>
                <a:srgbClr val="0070C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56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7" grpId="0" animBg="1"/>
      <p:bldP spid="27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46649" y="77215"/>
            <a:ext cx="7624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repeat. Pay attention to the underlined words.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660" y="198076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5490" y="1972116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town is crowded at the weekend.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5328" y="287524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58" y="2866588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There’s lots of snow in Tokyo in winter.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660" y="378841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75490" y="3779762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It’s very cold on the boat.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660" y="470158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75490" y="4692936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He’s running aroud the house.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47705" y="2349344"/>
            <a:ext cx="10972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195363" y="3241973"/>
            <a:ext cx="731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898481" y="2349898"/>
            <a:ext cx="6400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182993" y="3241973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34070" y="4157099"/>
            <a:ext cx="457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68793" y="4168539"/>
            <a:ext cx="5486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983413" y="5080934"/>
            <a:ext cx="731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43977" y="5080934"/>
            <a:ext cx="7772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U9_A closed look_5_Listen and repeat">
            <a:hlinkClick r:id="" action="ppaction://media"/>
            <a:extLst>
              <a:ext uri="{FF2B5EF4-FFF2-40B4-BE49-F238E27FC236}">
                <a16:creationId xmlns="" xmlns:a16="http://schemas.microsoft.com/office/drawing/2014/main" id="{94CCBD80-D57F-4C98-9CDE-34864AB021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1464" y="664530"/>
            <a:ext cx="487363" cy="48736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42102" y="956464"/>
            <a:ext cx="2978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80"/>
                </a:solidFill>
              </a:rPr>
              <a:t>* Pronunciation :</a:t>
            </a:r>
            <a:endParaRPr lang="en-US" sz="2800" b="1" dirty="0">
              <a:solidFill>
                <a:srgbClr val="00808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20872" y="974715"/>
            <a:ext cx="2296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əʊ</a:t>
            </a:r>
            <a:r>
              <a:rPr lang="en-US" sz="2800" b="1" dirty="0">
                <a:solidFill>
                  <a:srgbClr val="FF0000"/>
                </a:solidFill>
              </a:rPr>
              <a:t>/ </a:t>
            </a:r>
            <a:r>
              <a:rPr lang="en-US" sz="2800" dirty="0"/>
              <a:t>and</a:t>
            </a:r>
            <a:r>
              <a:rPr lang="en-US" sz="2800" b="1" dirty="0">
                <a:solidFill>
                  <a:srgbClr val="FF0000"/>
                </a:solidFill>
              </a:rPr>
              <a:t> /</a:t>
            </a:r>
            <a:r>
              <a:rPr lang="en-US" sz="2800" b="1" dirty="0" err="1">
                <a:solidFill>
                  <a:srgbClr val="FF0000"/>
                </a:solidFill>
              </a:rPr>
              <a:t>aʊ</a:t>
            </a:r>
            <a:r>
              <a:rPr lang="en-US" sz="2800" b="1" dirty="0">
                <a:solidFill>
                  <a:srgbClr val="FF0000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7881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8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284" y="1514602"/>
            <a:ext cx="79201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i="1" dirty="0" smtClean="0"/>
              <a:t>1. The </a:t>
            </a:r>
            <a:r>
              <a:rPr lang="en-US" sz="3200" i="1" dirty="0"/>
              <a:t>house is very old.</a:t>
            </a:r>
            <a:endParaRPr lang="en-US" sz="3200" dirty="0"/>
          </a:p>
          <a:p>
            <a:pPr lvl="0"/>
            <a:r>
              <a:rPr lang="en-US" sz="3200" i="1" dirty="0" smtClean="0"/>
              <a:t>2. I </a:t>
            </a:r>
            <a:r>
              <a:rPr lang="en-US" sz="3200" i="1" dirty="0"/>
              <a:t>visited a famous floating market.</a:t>
            </a:r>
            <a:endParaRPr lang="en-US" sz="3200" dirty="0"/>
          </a:p>
          <a:p>
            <a:r>
              <a:rPr lang="en-US" sz="3200" i="1" dirty="0"/>
              <a:t>3. He lives in an old house.</a:t>
            </a:r>
            <a:endParaRPr lang="en-US" sz="3200" dirty="0"/>
          </a:p>
          <a:p>
            <a:r>
              <a:rPr lang="en-US" sz="3200" b="1" i="1" dirty="0" smtClean="0"/>
              <a:t>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467417" y="146291"/>
            <a:ext cx="71278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* Game: </a:t>
            </a:r>
            <a:r>
              <a:rPr lang="en-US" sz="4800" b="1" dirty="0" smtClean="0">
                <a:solidFill>
                  <a:srgbClr val="00B050"/>
                </a:solidFill>
              </a:rPr>
              <a:t>Game Whispering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8100" y="1007913"/>
            <a:ext cx="361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i="1" dirty="0">
                <a:solidFill>
                  <a:srgbClr val="FF0000"/>
                </a:solidFill>
              </a:rPr>
              <a:t>* Suggested sentences: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702" y="3259468"/>
            <a:ext cx="3616595" cy="2841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46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285592"/>
            <a:ext cx="9525000" cy="714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92700" y="381002"/>
            <a:ext cx="5943600" cy="1015651"/>
          </a:xfrm>
          <a:prstGeom prst="rect">
            <a:avLst/>
          </a:prstGeom>
          <a:noFill/>
        </p:spPr>
        <p:txBody>
          <a:bodyPr lIns="91427" tIns="45714" rIns="91427" bIns="45714">
            <a:spAutoFit/>
          </a:bodyPr>
          <a:lstStyle/>
          <a:p>
            <a:pPr algn="ctr">
              <a:defRPr/>
            </a:pPr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homework</a:t>
            </a: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104314" y="3048000"/>
            <a:ext cx="7315200" cy="193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Learn new words by heart.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Redo all the exercises. 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Prepare A CLOSER LOOK </a:t>
            </a:r>
            <a:r>
              <a:rPr lang="en-US" altLang="vi-VN" sz="4000" dirty="0" smtClean="0">
                <a:latin typeface="Calibri" pitchFamily="34" charset="0"/>
              </a:rPr>
              <a:t>2.</a:t>
            </a:r>
            <a:endParaRPr lang="en-US" altLang="vi-VN" sz="4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49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3151" y="1828801"/>
            <a:ext cx="6848475" cy="4545013"/>
            <a:chOff x="912" y="672"/>
            <a:chExt cx="3982" cy="2863"/>
          </a:xfrm>
        </p:grpSpPr>
        <p:sp>
          <p:nvSpPr>
            <p:cNvPr id="1030" name="Freeform 3"/>
            <p:cNvSpPr>
              <a:spLocks/>
            </p:cNvSpPr>
            <p:nvPr/>
          </p:nvSpPr>
          <p:spPr bwMode="auto">
            <a:xfrm>
              <a:off x="1999" y="1619"/>
              <a:ext cx="2622" cy="1759"/>
            </a:xfrm>
            <a:custGeom>
              <a:avLst/>
              <a:gdLst>
                <a:gd name="T0" fmla="*/ 1308 w 2622"/>
                <a:gd name="T1" fmla="*/ 0 h 1759"/>
                <a:gd name="T2" fmla="*/ 2622 w 2622"/>
                <a:gd name="T3" fmla="*/ 624 h 1759"/>
                <a:gd name="T4" fmla="*/ 2622 w 2622"/>
                <a:gd name="T5" fmla="*/ 1759 h 1759"/>
                <a:gd name="T6" fmla="*/ 1760 w 2622"/>
                <a:gd name="T7" fmla="*/ 1759 h 1759"/>
                <a:gd name="T8" fmla="*/ 871 w 2622"/>
                <a:gd name="T9" fmla="*/ 1759 h 1759"/>
                <a:gd name="T10" fmla="*/ 0 w 2622"/>
                <a:gd name="T11" fmla="*/ 1759 h 1759"/>
                <a:gd name="T12" fmla="*/ 0 w 2622"/>
                <a:gd name="T13" fmla="*/ 624 h 1759"/>
                <a:gd name="T14" fmla="*/ 1308 w 2622"/>
                <a:gd name="T15" fmla="*/ 0 h 17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22"/>
                <a:gd name="T25" fmla="*/ 0 h 1759"/>
                <a:gd name="T26" fmla="*/ 2622 w 2622"/>
                <a:gd name="T27" fmla="*/ 1759 h 17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22" h="1759">
                  <a:moveTo>
                    <a:pt x="1308" y="0"/>
                  </a:moveTo>
                  <a:lnTo>
                    <a:pt x="2622" y="624"/>
                  </a:lnTo>
                  <a:lnTo>
                    <a:pt x="2622" y="1759"/>
                  </a:lnTo>
                  <a:lnTo>
                    <a:pt x="1760" y="1759"/>
                  </a:lnTo>
                  <a:lnTo>
                    <a:pt x="871" y="1759"/>
                  </a:lnTo>
                  <a:lnTo>
                    <a:pt x="0" y="1759"/>
                  </a:lnTo>
                  <a:lnTo>
                    <a:pt x="0" y="624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Freeform 4"/>
            <p:cNvSpPr>
              <a:spLocks/>
            </p:cNvSpPr>
            <p:nvPr/>
          </p:nvSpPr>
          <p:spPr bwMode="auto">
            <a:xfrm>
              <a:off x="2964" y="1002"/>
              <a:ext cx="707" cy="702"/>
            </a:xfrm>
            <a:custGeom>
              <a:avLst/>
              <a:gdLst>
                <a:gd name="T0" fmla="*/ 707 w 707"/>
                <a:gd name="T1" fmla="*/ 702 h 702"/>
                <a:gd name="T2" fmla="*/ 707 w 707"/>
                <a:gd name="T3" fmla="*/ 0 h 702"/>
                <a:gd name="T4" fmla="*/ 0 w 707"/>
                <a:gd name="T5" fmla="*/ 0 h 702"/>
                <a:gd name="T6" fmla="*/ 0 w 707"/>
                <a:gd name="T7" fmla="*/ 688 h 702"/>
                <a:gd name="T8" fmla="*/ 343 w 707"/>
                <a:gd name="T9" fmla="*/ 512 h 702"/>
                <a:gd name="T10" fmla="*/ 707 w 707"/>
                <a:gd name="T11" fmla="*/ 702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7"/>
                <a:gd name="T19" fmla="*/ 0 h 702"/>
                <a:gd name="T20" fmla="*/ 707 w 707"/>
                <a:gd name="T21" fmla="*/ 702 h 70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7" h="702">
                  <a:moveTo>
                    <a:pt x="707" y="702"/>
                  </a:moveTo>
                  <a:lnTo>
                    <a:pt x="707" y="0"/>
                  </a:lnTo>
                  <a:lnTo>
                    <a:pt x="0" y="0"/>
                  </a:lnTo>
                  <a:lnTo>
                    <a:pt x="0" y="688"/>
                  </a:lnTo>
                  <a:lnTo>
                    <a:pt x="343" y="512"/>
                  </a:lnTo>
                  <a:lnTo>
                    <a:pt x="707" y="702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1743" y="1622"/>
              <a:ext cx="1221" cy="615"/>
            </a:xfrm>
            <a:custGeom>
              <a:avLst/>
              <a:gdLst>
                <a:gd name="T0" fmla="*/ 0 w 1221"/>
                <a:gd name="T1" fmla="*/ 615 h 615"/>
                <a:gd name="T2" fmla="*/ 1221 w 1221"/>
                <a:gd name="T3" fmla="*/ 72 h 615"/>
                <a:gd name="T4" fmla="*/ 1221 w 1221"/>
                <a:gd name="T5" fmla="*/ 61 h 615"/>
                <a:gd name="T6" fmla="*/ 1221 w 1221"/>
                <a:gd name="T7" fmla="*/ 43 h 615"/>
                <a:gd name="T8" fmla="*/ 1221 w 1221"/>
                <a:gd name="T9" fmla="*/ 22 h 615"/>
                <a:gd name="T10" fmla="*/ 1221 w 1221"/>
                <a:gd name="T11" fmla="*/ 0 h 615"/>
                <a:gd name="T12" fmla="*/ 0 w 1221"/>
                <a:gd name="T13" fmla="*/ 544 h 615"/>
                <a:gd name="T14" fmla="*/ 0 w 1221"/>
                <a:gd name="T15" fmla="*/ 615 h 6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21"/>
                <a:gd name="T25" fmla="*/ 0 h 615"/>
                <a:gd name="T26" fmla="*/ 1221 w 1221"/>
                <a:gd name="T27" fmla="*/ 615 h 6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21" h="615">
                  <a:moveTo>
                    <a:pt x="0" y="615"/>
                  </a:moveTo>
                  <a:lnTo>
                    <a:pt x="1221" y="72"/>
                  </a:lnTo>
                  <a:lnTo>
                    <a:pt x="1221" y="61"/>
                  </a:lnTo>
                  <a:lnTo>
                    <a:pt x="1221" y="43"/>
                  </a:lnTo>
                  <a:lnTo>
                    <a:pt x="1221" y="22"/>
                  </a:lnTo>
                  <a:lnTo>
                    <a:pt x="1221" y="0"/>
                  </a:lnTo>
                  <a:lnTo>
                    <a:pt x="0" y="544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1999" y="3469"/>
              <a:ext cx="2622" cy="66"/>
            </a:xfrm>
            <a:prstGeom prst="rect">
              <a:avLst/>
            </a:pr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7"/>
            <p:cNvSpPr>
              <a:spLocks/>
            </p:cNvSpPr>
            <p:nvPr/>
          </p:nvSpPr>
          <p:spPr bwMode="auto">
            <a:xfrm>
              <a:off x="2777" y="672"/>
              <a:ext cx="1053" cy="266"/>
            </a:xfrm>
            <a:custGeom>
              <a:avLst/>
              <a:gdLst>
                <a:gd name="T0" fmla="*/ 530 w 1053"/>
                <a:gd name="T1" fmla="*/ 0 h 266"/>
                <a:gd name="T2" fmla="*/ 0 w 1053"/>
                <a:gd name="T3" fmla="*/ 266 h 266"/>
                <a:gd name="T4" fmla="*/ 1053 w 1053"/>
                <a:gd name="T5" fmla="*/ 266 h 266"/>
                <a:gd name="T6" fmla="*/ 530 w 1053"/>
                <a:gd name="T7" fmla="*/ 0 h 2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3"/>
                <a:gd name="T13" fmla="*/ 0 h 266"/>
                <a:gd name="T14" fmla="*/ 1053 w 1053"/>
                <a:gd name="T15" fmla="*/ 266 h 2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3" h="266">
                  <a:moveTo>
                    <a:pt x="530" y="0"/>
                  </a:moveTo>
                  <a:lnTo>
                    <a:pt x="0" y="266"/>
                  </a:lnTo>
                  <a:lnTo>
                    <a:pt x="1053" y="266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8"/>
            <p:cNvSpPr>
              <a:spLocks/>
            </p:cNvSpPr>
            <p:nvPr/>
          </p:nvSpPr>
          <p:spPr bwMode="auto">
            <a:xfrm>
              <a:off x="3668" y="1632"/>
              <a:ext cx="1206" cy="611"/>
            </a:xfrm>
            <a:custGeom>
              <a:avLst/>
              <a:gdLst>
                <a:gd name="T0" fmla="*/ 1206 w 1206"/>
                <a:gd name="T1" fmla="*/ 611 h 611"/>
                <a:gd name="T2" fmla="*/ 0 w 1206"/>
                <a:gd name="T3" fmla="*/ 68 h 611"/>
                <a:gd name="T4" fmla="*/ 0 w 1206"/>
                <a:gd name="T5" fmla="*/ 58 h 611"/>
                <a:gd name="T6" fmla="*/ 0 w 1206"/>
                <a:gd name="T7" fmla="*/ 41 h 611"/>
                <a:gd name="T8" fmla="*/ 0 w 1206"/>
                <a:gd name="T9" fmla="*/ 23 h 611"/>
                <a:gd name="T10" fmla="*/ 0 w 1206"/>
                <a:gd name="T11" fmla="*/ 0 h 611"/>
                <a:gd name="T12" fmla="*/ 1206 w 1206"/>
                <a:gd name="T13" fmla="*/ 541 h 611"/>
                <a:gd name="T14" fmla="*/ 1206 w 1206"/>
                <a:gd name="T15" fmla="*/ 611 h 6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6"/>
                <a:gd name="T25" fmla="*/ 0 h 611"/>
                <a:gd name="T26" fmla="*/ 1206 w 1206"/>
                <a:gd name="T27" fmla="*/ 611 h 6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" h="611">
                  <a:moveTo>
                    <a:pt x="1206" y="611"/>
                  </a:moveTo>
                  <a:lnTo>
                    <a:pt x="0" y="68"/>
                  </a:lnTo>
                  <a:lnTo>
                    <a:pt x="0" y="58"/>
                  </a:lnTo>
                  <a:lnTo>
                    <a:pt x="0" y="41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206" y="541"/>
                  </a:lnTo>
                  <a:lnTo>
                    <a:pt x="1206" y="611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023" y="2555"/>
              <a:ext cx="594" cy="8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0"/>
            <p:cNvSpPr>
              <a:spLocks/>
            </p:cNvSpPr>
            <p:nvPr/>
          </p:nvSpPr>
          <p:spPr bwMode="auto">
            <a:xfrm>
              <a:off x="3126" y="1079"/>
              <a:ext cx="366" cy="355"/>
            </a:xfrm>
            <a:custGeom>
              <a:avLst/>
              <a:gdLst>
                <a:gd name="T0" fmla="*/ 190 w 366"/>
                <a:gd name="T1" fmla="*/ 0 h 355"/>
                <a:gd name="T2" fmla="*/ 147 w 366"/>
                <a:gd name="T3" fmla="*/ 4 h 355"/>
                <a:gd name="T4" fmla="*/ 110 w 366"/>
                <a:gd name="T5" fmla="*/ 12 h 355"/>
                <a:gd name="T6" fmla="*/ 79 w 366"/>
                <a:gd name="T7" fmla="*/ 26 h 355"/>
                <a:gd name="T8" fmla="*/ 51 w 366"/>
                <a:gd name="T9" fmla="*/ 47 h 355"/>
                <a:gd name="T10" fmla="*/ 28 w 366"/>
                <a:gd name="T11" fmla="*/ 72 h 355"/>
                <a:gd name="T12" fmla="*/ 14 w 366"/>
                <a:gd name="T13" fmla="*/ 99 h 355"/>
                <a:gd name="T14" fmla="*/ 2 w 366"/>
                <a:gd name="T15" fmla="*/ 130 h 355"/>
                <a:gd name="T16" fmla="*/ 0 w 366"/>
                <a:gd name="T17" fmla="*/ 163 h 355"/>
                <a:gd name="T18" fmla="*/ 0 w 366"/>
                <a:gd name="T19" fmla="*/ 223 h 355"/>
                <a:gd name="T20" fmla="*/ 0 w 366"/>
                <a:gd name="T21" fmla="*/ 272 h 355"/>
                <a:gd name="T22" fmla="*/ 0 w 366"/>
                <a:gd name="T23" fmla="*/ 315 h 355"/>
                <a:gd name="T24" fmla="*/ 0 w 366"/>
                <a:gd name="T25" fmla="*/ 355 h 355"/>
                <a:gd name="T26" fmla="*/ 79 w 366"/>
                <a:gd name="T27" fmla="*/ 355 h 355"/>
                <a:gd name="T28" fmla="*/ 130 w 366"/>
                <a:gd name="T29" fmla="*/ 355 h 355"/>
                <a:gd name="T30" fmla="*/ 161 w 366"/>
                <a:gd name="T31" fmla="*/ 355 h 355"/>
                <a:gd name="T32" fmla="*/ 187 w 366"/>
                <a:gd name="T33" fmla="*/ 355 h 355"/>
                <a:gd name="T34" fmla="*/ 210 w 366"/>
                <a:gd name="T35" fmla="*/ 355 h 355"/>
                <a:gd name="T36" fmla="*/ 241 w 366"/>
                <a:gd name="T37" fmla="*/ 355 h 355"/>
                <a:gd name="T38" fmla="*/ 289 w 366"/>
                <a:gd name="T39" fmla="*/ 355 h 355"/>
                <a:gd name="T40" fmla="*/ 366 w 366"/>
                <a:gd name="T41" fmla="*/ 355 h 355"/>
                <a:gd name="T42" fmla="*/ 366 w 366"/>
                <a:gd name="T43" fmla="*/ 297 h 355"/>
                <a:gd name="T44" fmla="*/ 366 w 366"/>
                <a:gd name="T45" fmla="*/ 245 h 355"/>
                <a:gd name="T46" fmla="*/ 366 w 366"/>
                <a:gd name="T47" fmla="*/ 198 h 355"/>
                <a:gd name="T48" fmla="*/ 366 w 366"/>
                <a:gd name="T49" fmla="*/ 157 h 355"/>
                <a:gd name="T50" fmla="*/ 363 w 366"/>
                <a:gd name="T51" fmla="*/ 136 h 355"/>
                <a:gd name="T52" fmla="*/ 357 w 366"/>
                <a:gd name="T53" fmla="*/ 111 h 355"/>
                <a:gd name="T54" fmla="*/ 343 w 366"/>
                <a:gd name="T55" fmla="*/ 84 h 355"/>
                <a:gd name="T56" fmla="*/ 326 w 366"/>
                <a:gd name="T57" fmla="*/ 60 h 355"/>
                <a:gd name="T58" fmla="*/ 300 w 366"/>
                <a:gd name="T59" fmla="*/ 35 h 355"/>
                <a:gd name="T60" fmla="*/ 269 w 366"/>
                <a:gd name="T61" fmla="*/ 16 h 355"/>
                <a:gd name="T62" fmla="*/ 232 w 366"/>
                <a:gd name="T63" fmla="*/ 4 h 355"/>
                <a:gd name="T64" fmla="*/ 190 w 366"/>
                <a:gd name="T65" fmla="*/ 0 h 3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66"/>
                <a:gd name="T100" fmla="*/ 0 h 355"/>
                <a:gd name="T101" fmla="*/ 366 w 366"/>
                <a:gd name="T102" fmla="*/ 355 h 3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66" h="355">
                  <a:moveTo>
                    <a:pt x="190" y="0"/>
                  </a:moveTo>
                  <a:lnTo>
                    <a:pt x="147" y="4"/>
                  </a:lnTo>
                  <a:lnTo>
                    <a:pt x="110" y="12"/>
                  </a:lnTo>
                  <a:lnTo>
                    <a:pt x="79" y="26"/>
                  </a:lnTo>
                  <a:lnTo>
                    <a:pt x="51" y="47"/>
                  </a:lnTo>
                  <a:lnTo>
                    <a:pt x="28" y="72"/>
                  </a:lnTo>
                  <a:lnTo>
                    <a:pt x="14" y="99"/>
                  </a:lnTo>
                  <a:lnTo>
                    <a:pt x="2" y="130"/>
                  </a:lnTo>
                  <a:lnTo>
                    <a:pt x="0" y="163"/>
                  </a:lnTo>
                  <a:lnTo>
                    <a:pt x="0" y="223"/>
                  </a:lnTo>
                  <a:lnTo>
                    <a:pt x="0" y="272"/>
                  </a:lnTo>
                  <a:lnTo>
                    <a:pt x="0" y="315"/>
                  </a:lnTo>
                  <a:lnTo>
                    <a:pt x="0" y="355"/>
                  </a:lnTo>
                  <a:lnTo>
                    <a:pt x="79" y="355"/>
                  </a:lnTo>
                  <a:lnTo>
                    <a:pt x="130" y="355"/>
                  </a:lnTo>
                  <a:lnTo>
                    <a:pt x="161" y="355"/>
                  </a:lnTo>
                  <a:lnTo>
                    <a:pt x="187" y="355"/>
                  </a:lnTo>
                  <a:lnTo>
                    <a:pt x="210" y="355"/>
                  </a:lnTo>
                  <a:lnTo>
                    <a:pt x="241" y="355"/>
                  </a:lnTo>
                  <a:lnTo>
                    <a:pt x="289" y="355"/>
                  </a:lnTo>
                  <a:lnTo>
                    <a:pt x="366" y="355"/>
                  </a:lnTo>
                  <a:lnTo>
                    <a:pt x="366" y="297"/>
                  </a:lnTo>
                  <a:lnTo>
                    <a:pt x="366" y="245"/>
                  </a:lnTo>
                  <a:lnTo>
                    <a:pt x="366" y="198"/>
                  </a:lnTo>
                  <a:lnTo>
                    <a:pt x="366" y="157"/>
                  </a:lnTo>
                  <a:lnTo>
                    <a:pt x="363" y="136"/>
                  </a:lnTo>
                  <a:lnTo>
                    <a:pt x="357" y="111"/>
                  </a:lnTo>
                  <a:lnTo>
                    <a:pt x="343" y="84"/>
                  </a:lnTo>
                  <a:lnTo>
                    <a:pt x="326" y="60"/>
                  </a:lnTo>
                  <a:lnTo>
                    <a:pt x="300" y="35"/>
                  </a:lnTo>
                  <a:lnTo>
                    <a:pt x="269" y="16"/>
                  </a:lnTo>
                  <a:lnTo>
                    <a:pt x="232" y="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1"/>
            <p:cNvSpPr>
              <a:spLocks/>
            </p:cNvSpPr>
            <p:nvPr/>
          </p:nvSpPr>
          <p:spPr bwMode="auto">
            <a:xfrm>
              <a:off x="2828" y="2398"/>
              <a:ext cx="28" cy="666"/>
            </a:xfrm>
            <a:custGeom>
              <a:avLst/>
              <a:gdLst>
                <a:gd name="T0" fmla="*/ 14 w 28"/>
                <a:gd name="T1" fmla="*/ 20 h 666"/>
                <a:gd name="T2" fmla="*/ 0 w 28"/>
                <a:gd name="T3" fmla="*/ 10 h 666"/>
                <a:gd name="T4" fmla="*/ 0 w 28"/>
                <a:gd name="T5" fmla="*/ 666 h 666"/>
                <a:gd name="T6" fmla="*/ 28 w 28"/>
                <a:gd name="T7" fmla="*/ 666 h 666"/>
                <a:gd name="T8" fmla="*/ 28 w 28"/>
                <a:gd name="T9" fmla="*/ 10 h 666"/>
                <a:gd name="T10" fmla="*/ 14 w 28"/>
                <a:gd name="T11" fmla="*/ 0 h 666"/>
                <a:gd name="T12" fmla="*/ 28 w 28"/>
                <a:gd name="T13" fmla="*/ 10 h 666"/>
                <a:gd name="T14" fmla="*/ 28 w 28"/>
                <a:gd name="T15" fmla="*/ 0 h 666"/>
                <a:gd name="T16" fmla="*/ 14 w 28"/>
                <a:gd name="T17" fmla="*/ 0 h 666"/>
                <a:gd name="T18" fmla="*/ 14 w 28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6"/>
                <a:gd name="T32" fmla="*/ 28 w 28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6">
                  <a:moveTo>
                    <a:pt x="14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8" y="666"/>
                  </a:lnTo>
                  <a:lnTo>
                    <a:pt x="28" y="10"/>
                  </a:lnTo>
                  <a:lnTo>
                    <a:pt x="14" y="0"/>
                  </a:lnTo>
                  <a:lnTo>
                    <a:pt x="28" y="10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2"/>
            <p:cNvSpPr>
              <a:spLocks/>
            </p:cNvSpPr>
            <p:nvPr/>
          </p:nvSpPr>
          <p:spPr bwMode="auto">
            <a:xfrm>
              <a:off x="2305" y="2398"/>
              <a:ext cx="537" cy="20"/>
            </a:xfrm>
            <a:custGeom>
              <a:avLst/>
              <a:gdLst>
                <a:gd name="T0" fmla="*/ 29 w 537"/>
                <a:gd name="T1" fmla="*/ 10 h 20"/>
                <a:gd name="T2" fmla="*/ 15 w 537"/>
                <a:gd name="T3" fmla="*/ 20 h 20"/>
                <a:gd name="T4" fmla="*/ 537 w 537"/>
                <a:gd name="T5" fmla="*/ 20 h 20"/>
                <a:gd name="T6" fmla="*/ 537 w 537"/>
                <a:gd name="T7" fmla="*/ 0 h 20"/>
                <a:gd name="T8" fmla="*/ 15 w 537"/>
                <a:gd name="T9" fmla="*/ 0 h 20"/>
                <a:gd name="T10" fmla="*/ 0 w 537"/>
                <a:gd name="T11" fmla="*/ 10 h 20"/>
                <a:gd name="T12" fmla="*/ 15 w 537"/>
                <a:gd name="T13" fmla="*/ 0 h 20"/>
                <a:gd name="T14" fmla="*/ 0 w 537"/>
                <a:gd name="T15" fmla="*/ 0 h 20"/>
                <a:gd name="T16" fmla="*/ 0 w 537"/>
                <a:gd name="T17" fmla="*/ 10 h 20"/>
                <a:gd name="T18" fmla="*/ 29 w 537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7"/>
                <a:gd name="T31" fmla="*/ 0 h 20"/>
                <a:gd name="T32" fmla="*/ 537 w 537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7" h="20">
                  <a:moveTo>
                    <a:pt x="29" y="10"/>
                  </a:moveTo>
                  <a:lnTo>
                    <a:pt x="15" y="20"/>
                  </a:lnTo>
                  <a:lnTo>
                    <a:pt x="537" y="20"/>
                  </a:lnTo>
                  <a:lnTo>
                    <a:pt x="537" y="0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3"/>
            <p:cNvSpPr>
              <a:spLocks/>
            </p:cNvSpPr>
            <p:nvPr/>
          </p:nvSpPr>
          <p:spPr bwMode="auto">
            <a:xfrm>
              <a:off x="2305" y="2408"/>
              <a:ext cx="29" cy="667"/>
            </a:xfrm>
            <a:custGeom>
              <a:avLst/>
              <a:gdLst>
                <a:gd name="T0" fmla="*/ 15 w 29"/>
                <a:gd name="T1" fmla="*/ 646 h 667"/>
                <a:gd name="T2" fmla="*/ 29 w 29"/>
                <a:gd name="T3" fmla="*/ 656 h 667"/>
                <a:gd name="T4" fmla="*/ 29 w 29"/>
                <a:gd name="T5" fmla="*/ 0 h 667"/>
                <a:gd name="T6" fmla="*/ 0 w 29"/>
                <a:gd name="T7" fmla="*/ 0 h 667"/>
                <a:gd name="T8" fmla="*/ 0 w 29"/>
                <a:gd name="T9" fmla="*/ 656 h 667"/>
                <a:gd name="T10" fmla="*/ 15 w 29"/>
                <a:gd name="T11" fmla="*/ 667 h 667"/>
                <a:gd name="T12" fmla="*/ 0 w 29"/>
                <a:gd name="T13" fmla="*/ 656 h 667"/>
                <a:gd name="T14" fmla="*/ 0 w 29"/>
                <a:gd name="T15" fmla="*/ 667 h 667"/>
                <a:gd name="T16" fmla="*/ 15 w 29"/>
                <a:gd name="T17" fmla="*/ 667 h 667"/>
                <a:gd name="T18" fmla="*/ 15 w 29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7"/>
                <a:gd name="T32" fmla="*/ 29 w 29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7">
                  <a:moveTo>
                    <a:pt x="15" y="646"/>
                  </a:moveTo>
                  <a:lnTo>
                    <a:pt x="29" y="656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5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5" y="667"/>
                  </a:lnTo>
                  <a:lnTo>
                    <a:pt x="15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4"/>
            <p:cNvSpPr>
              <a:spLocks/>
            </p:cNvSpPr>
            <p:nvPr/>
          </p:nvSpPr>
          <p:spPr bwMode="auto">
            <a:xfrm>
              <a:off x="2320" y="3054"/>
              <a:ext cx="536" cy="21"/>
            </a:xfrm>
            <a:custGeom>
              <a:avLst/>
              <a:gdLst>
                <a:gd name="T0" fmla="*/ 508 w 536"/>
                <a:gd name="T1" fmla="*/ 10 h 21"/>
                <a:gd name="T2" fmla="*/ 522 w 536"/>
                <a:gd name="T3" fmla="*/ 0 h 21"/>
                <a:gd name="T4" fmla="*/ 0 w 536"/>
                <a:gd name="T5" fmla="*/ 0 h 21"/>
                <a:gd name="T6" fmla="*/ 0 w 536"/>
                <a:gd name="T7" fmla="*/ 21 h 21"/>
                <a:gd name="T8" fmla="*/ 522 w 536"/>
                <a:gd name="T9" fmla="*/ 21 h 21"/>
                <a:gd name="T10" fmla="*/ 536 w 536"/>
                <a:gd name="T11" fmla="*/ 10 h 21"/>
                <a:gd name="T12" fmla="*/ 522 w 536"/>
                <a:gd name="T13" fmla="*/ 21 h 21"/>
                <a:gd name="T14" fmla="*/ 536 w 536"/>
                <a:gd name="T15" fmla="*/ 21 h 21"/>
                <a:gd name="T16" fmla="*/ 536 w 536"/>
                <a:gd name="T17" fmla="*/ 10 h 21"/>
                <a:gd name="T18" fmla="*/ 508 w 536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6"/>
                <a:gd name="T31" fmla="*/ 0 h 21"/>
                <a:gd name="T32" fmla="*/ 536 w 536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6" h="21">
                  <a:moveTo>
                    <a:pt x="508" y="10"/>
                  </a:moveTo>
                  <a:lnTo>
                    <a:pt x="522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2" y="21"/>
                  </a:lnTo>
                  <a:lnTo>
                    <a:pt x="536" y="10"/>
                  </a:lnTo>
                  <a:lnTo>
                    <a:pt x="522" y="21"/>
                  </a:lnTo>
                  <a:lnTo>
                    <a:pt x="536" y="21"/>
                  </a:lnTo>
                  <a:lnTo>
                    <a:pt x="536" y="10"/>
                  </a:lnTo>
                  <a:lnTo>
                    <a:pt x="50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5"/>
            <p:cNvSpPr>
              <a:spLocks/>
            </p:cNvSpPr>
            <p:nvPr/>
          </p:nvSpPr>
          <p:spPr bwMode="auto">
            <a:xfrm>
              <a:off x="2322" y="2590"/>
              <a:ext cx="517" cy="20"/>
            </a:xfrm>
            <a:custGeom>
              <a:avLst/>
              <a:gdLst>
                <a:gd name="T0" fmla="*/ 517 w 517"/>
                <a:gd name="T1" fmla="*/ 10 h 20"/>
                <a:gd name="T2" fmla="*/ 517 w 517"/>
                <a:gd name="T3" fmla="*/ 0 h 20"/>
                <a:gd name="T4" fmla="*/ 0 w 517"/>
                <a:gd name="T5" fmla="*/ 0 h 20"/>
                <a:gd name="T6" fmla="*/ 0 w 517"/>
                <a:gd name="T7" fmla="*/ 20 h 20"/>
                <a:gd name="T8" fmla="*/ 517 w 517"/>
                <a:gd name="T9" fmla="*/ 20 h 20"/>
                <a:gd name="T10" fmla="*/ 517 w 517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0"/>
                <a:gd name="T20" fmla="*/ 517 w 517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0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17" y="20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16"/>
            <p:cNvSpPr>
              <a:spLocks/>
            </p:cNvSpPr>
            <p:nvPr/>
          </p:nvSpPr>
          <p:spPr bwMode="auto">
            <a:xfrm>
              <a:off x="2322" y="2829"/>
              <a:ext cx="517" cy="21"/>
            </a:xfrm>
            <a:custGeom>
              <a:avLst/>
              <a:gdLst>
                <a:gd name="T0" fmla="*/ 517 w 517"/>
                <a:gd name="T1" fmla="*/ 10 h 21"/>
                <a:gd name="T2" fmla="*/ 517 w 517"/>
                <a:gd name="T3" fmla="*/ 0 h 21"/>
                <a:gd name="T4" fmla="*/ 0 w 517"/>
                <a:gd name="T5" fmla="*/ 0 h 21"/>
                <a:gd name="T6" fmla="*/ 0 w 517"/>
                <a:gd name="T7" fmla="*/ 21 h 21"/>
                <a:gd name="T8" fmla="*/ 517 w 517"/>
                <a:gd name="T9" fmla="*/ 21 h 21"/>
                <a:gd name="T10" fmla="*/ 517 w 517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1"/>
                <a:gd name="T20" fmla="*/ 517 w 517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1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17" y="21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17"/>
            <p:cNvSpPr>
              <a:spLocks/>
            </p:cNvSpPr>
            <p:nvPr/>
          </p:nvSpPr>
          <p:spPr bwMode="auto">
            <a:xfrm>
              <a:off x="2558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18"/>
            <p:cNvSpPr>
              <a:spLocks/>
            </p:cNvSpPr>
            <p:nvPr/>
          </p:nvSpPr>
          <p:spPr bwMode="auto">
            <a:xfrm>
              <a:off x="4289" y="2398"/>
              <a:ext cx="29" cy="666"/>
            </a:xfrm>
            <a:custGeom>
              <a:avLst/>
              <a:gdLst>
                <a:gd name="T0" fmla="*/ 15 w 29"/>
                <a:gd name="T1" fmla="*/ 20 h 666"/>
                <a:gd name="T2" fmla="*/ 0 w 29"/>
                <a:gd name="T3" fmla="*/ 10 h 666"/>
                <a:gd name="T4" fmla="*/ 0 w 29"/>
                <a:gd name="T5" fmla="*/ 666 h 666"/>
                <a:gd name="T6" fmla="*/ 29 w 29"/>
                <a:gd name="T7" fmla="*/ 666 h 666"/>
                <a:gd name="T8" fmla="*/ 29 w 29"/>
                <a:gd name="T9" fmla="*/ 10 h 666"/>
                <a:gd name="T10" fmla="*/ 15 w 29"/>
                <a:gd name="T11" fmla="*/ 0 h 666"/>
                <a:gd name="T12" fmla="*/ 29 w 29"/>
                <a:gd name="T13" fmla="*/ 10 h 666"/>
                <a:gd name="T14" fmla="*/ 29 w 29"/>
                <a:gd name="T15" fmla="*/ 0 h 666"/>
                <a:gd name="T16" fmla="*/ 15 w 29"/>
                <a:gd name="T17" fmla="*/ 0 h 666"/>
                <a:gd name="T18" fmla="*/ 15 w 29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6"/>
                <a:gd name="T32" fmla="*/ 29 w 29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6">
                  <a:moveTo>
                    <a:pt x="15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9" y="666"/>
                  </a:lnTo>
                  <a:lnTo>
                    <a:pt x="29" y="10"/>
                  </a:lnTo>
                  <a:lnTo>
                    <a:pt x="15" y="0"/>
                  </a:lnTo>
                  <a:lnTo>
                    <a:pt x="29" y="10"/>
                  </a:lnTo>
                  <a:lnTo>
                    <a:pt x="29" y="0"/>
                  </a:lnTo>
                  <a:lnTo>
                    <a:pt x="15" y="0"/>
                  </a:lnTo>
                  <a:lnTo>
                    <a:pt x="15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19"/>
            <p:cNvSpPr>
              <a:spLocks/>
            </p:cNvSpPr>
            <p:nvPr/>
          </p:nvSpPr>
          <p:spPr bwMode="auto">
            <a:xfrm>
              <a:off x="3770" y="2398"/>
              <a:ext cx="534" cy="20"/>
            </a:xfrm>
            <a:custGeom>
              <a:avLst/>
              <a:gdLst>
                <a:gd name="T0" fmla="*/ 28 w 534"/>
                <a:gd name="T1" fmla="*/ 10 h 20"/>
                <a:gd name="T2" fmla="*/ 14 w 534"/>
                <a:gd name="T3" fmla="*/ 20 h 20"/>
                <a:gd name="T4" fmla="*/ 534 w 534"/>
                <a:gd name="T5" fmla="*/ 20 h 20"/>
                <a:gd name="T6" fmla="*/ 534 w 534"/>
                <a:gd name="T7" fmla="*/ 0 h 20"/>
                <a:gd name="T8" fmla="*/ 14 w 534"/>
                <a:gd name="T9" fmla="*/ 0 h 20"/>
                <a:gd name="T10" fmla="*/ 0 w 534"/>
                <a:gd name="T11" fmla="*/ 10 h 20"/>
                <a:gd name="T12" fmla="*/ 14 w 534"/>
                <a:gd name="T13" fmla="*/ 0 h 20"/>
                <a:gd name="T14" fmla="*/ 0 w 534"/>
                <a:gd name="T15" fmla="*/ 0 h 20"/>
                <a:gd name="T16" fmla="*/ 0 w 534"/>
                <a:gd name="T17" fmla="*/ 10 h 20"/>
                <a:gd name="T18" fmla="*/ 28 w 534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"/>
                <a:gd name="T32" fmla="*/ 534 w 534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">
                  <a:moveTo>
                    <a:pt x="28" y="10"/>
                  </a:moveTo>
                  <a:lnTo>
                    <a:pt x="14" y="20"/>
                  </a:lnTo>
                  <a:lnTo>
                    <a:pt x="534" y="20"/>
                  </a:lnTo>
                  <a:lnTo>
                    <a:pt x="534" y="0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20"/>
            <p:cNvSpPr>
              <a:spLocks/>
            </p:cNvSpPr>
            <p:nvPr/>
          </p:nvSpPr>
          <p:spPr bwMode="auto">
            <a:xfrm>
              <a:off x="3770" y="2408"/>
              <a:ext cx="28" cy="667"/>
            </a:xfrm>
            <a:custGeom>
              <a:avLst/>
              <a:gdLst>
                <a:gd name="T0" fmla="*/ 14 w 28"/>
                <a:gd name="T1" fmla="*/ 646 h 667"/>
                <a:gd name="T2" fmla="*/ 28 w 28"/>
                <a:gd name="T3" fmla="*/ 656 h 667"/>
                <a:gd name="T4" fmla="*/ 28 w 28"/>
                <a:gd name="T5" fmla="*/ 0 h 667"/>
                <a:gd name="T6" fmla="*/ 0 w 28"/>
                <a:gd name="T7" fmla="*/ 0 h 667"/>
                <a:gd name="T8" fmla="*/ 0 w 28"/>
                <a:gd name="T9" fmla="*/ 656 h 667"/>
                <a:gd name="T10" fmla="*/ 14 w 28"/>
                <a:gd name="T11" fmla="*/ 667 h 667"/>
                <a:gd name="T12" fmla="*/ 0 w 28"/>
                <a:gd name="T13" fmla="*/ 656 h 667"/>
                <a:gd name="T14" fmla="*/ 0 w 28"/>
                <a:gd name="T15" fmla="*/ 667 h 667"/>
                <a:gd name="T16" fmla="*/ 14 w 28"/>
                <a:gd name="T17" fmla="*/ 667 h 667"/>
                <a:gd name="T18" fmla="*/ 14 w 28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7"/>
                <a:gd name="T32" fmla="*/ 28 w 28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7">
                  <a:moveTo>
                    <a:pt x="14" y="646"/>
                  </a:moveTo>
                  <a:lnTo>
                    <a:pt x="28" y="65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4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4" y="667"/>
                  </a:lnTo>
                  <a:lnTo>
                    <a:pt x="14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21"/>
            <p:cNvSpPr>
              <a:spLocks/>
            </p:cNvSpPr>
            <p:nvPr/>
          </p:nvSpPr>
          <p:spPr bwMode="auto">
            <a:xfrm>
              <a:off x="3784" y="3054"/>
              <a:ext cx="534" cy="21"/>
            </a:xfrm>
            <a:custGeom>
              <a:avLst/>
              <a:gdLst>
                <a:gd name="T0" fmla="*/ 505 w 534"/>
                <a:gd name="T1" fmla="*/ 10 h 21"/>
                <a:gd name="T2" fmla="*/ 520 w 534"/>
                <a:gd name="T3" fmla="*/ 0 h 21"/>
                <a:gd name="T4" fmla="*/ 0 w 534"/>
                <a:gd name="T5" fmla="*/ 0 h 21"/>
                <a:gd name="T6" fmla="*/ 0 w 534"/>
                <a:gd name="T7" fmla="*/ 21 h 21"/>
                <a:gd name="T8" fmla="*/ 520 w 534"/>
                <a:gd name="T9" fmla="*/ 21 h 21"/>
                <a:gd name="T10" fmla="*/ 534 w 534"/>
                <a:gd name="T11" fmla="*/ 10 h 21"/>
                <a:gd name="T12" fmla="*/ 520 w 534"/>
                <a:gd name="T13" fmla="*/ 21 h 21"/>
                <a:gd name="T14" fmla="*/ 534 w 534"/>
                <a:gd name="T15" fmla="*/ 21 h 21"/>
                <a:gd name="T16" fmla="*/ 534 w 534"/>
                <a:gd name="T17" fmla="*/ 10 h 21"/>
                <a:gd name="T18" fmla="*/ 505 w 534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1"/>
                <a:gd name="T32" fmla="*/ 534 w 534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1">
                  <a:moveTo>
                    <a:pt x="505" y="10"/>
                  </a:moveTo>
                  <a:lnTo>
                    <a:pt x="520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0" y="21"/>
                  </a:lnTo>
                  <a:lnTo>
                    <a:pt x="534" y="10"/>
                  </a:lnTo>
                  <a:lnTo>
                    <a:pt x="520" y="21"/>
                  </a:lnTo>
                  <a:lnTo>
                    <a:pt x="534" y="21"/>
                  </a:lnTo>
                  <a:lnTo>
                    <a:pt x="534" y="1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22"/>
            <p:cNvSpPr>
              <a:spLocks/>
            </p:cNvSpPr>
            <p:nvPr/>
          </p:nvSpPr>
          <p:spPr bwMode="auto">
            <a:xfrm>
              <a:off x="3793" y="2590"/>
              <a:ext cx="505" cy="20"/>
            </a:xfrm>
            <a:custGeom>
              <a:avLst/>
              <a:gdLst>
                <a:gd name="T0" fmla="*/ 505 w 505"/>
                <a:gd name="T1" fmla="*/ 10 h 20"/>
                <a:gd name="T2" fmla="*/ 505 w 505"/>
                <a:gd name="T3" fmla="*/ 0 h 20"/>
                <a:gd name="T4" fmla="*/ 0 w 505"/>
                <a:gd name="T5" fmla="*/ 0 h 20"/>
                <a:gd name="T6" fmla="*/ 0 w 505"/>
                <a:gd name="T7" fmla="*/ 20 h 20"/>
                <a:gd name="T8" fmla="*/ 505 w 505"/>
                <a:gd name="T9" fmla="*/ 20 h 20"/>
                <a:gd name="T10" fmla="*/ 505 w 505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0"/>
                <a:gd name="T20" fmla="*/ 505 w 505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0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05" y="2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23"/>
            <p:cNvSpPr>
              <a:spLocks/>
            </p:cNvSpPr>
            <p:nvPr/>
          </p:nvSpPr>
          <p:spPr bwMode="auto">
            <a:xfrm>
              <a:off x="3793" y="2829"/>
              <a:ext cx="505" cy="21"/>
            </a:xfrm>
            <a:custGeom>
              <a:avLst/>
              <a:gdLst>
                <a:gd name="T0" fmla="*/ 505 w 505"/>
                <a:gd name="T1" fmla="*/ 10 h 21"/>
                <a:gd name="T2" fmla="*/ 505 w 505"/>
                <a:gd name="T3" fmla="*/ 0 h 21"/>
                <a:gd name="T4" fmla="*/ 0 w 505"/>
                <a:gd name="T5" fmla="*/ 0 h 21"/>
                <a:gd name="T6" fmla="*/ 0 w 505"/>
                <a:gd name="T7" fmla="*/ 21 h 21"/>
                <a:gd name="T8" fmla="*/ 505 w 505"/>
                <a:gd name="T9" fmla="*/ 21 h 21"/>
                <a:gd name="T10" fmla="*/ 505 w 505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1"/>
                <a:gd name="T20" fmla="*/ 505 w 50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1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05" y="21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24"/>
            <p:cNvSpPr>
              <a:spLocks/>
            </p:cNvSpPr>
            <p:nvPr/>
          </p:nvSpPr>
          <p:spPr bwMode="auto">
            <a:xfrm>
              <a:off x="4023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25"/>
            <p:cNvSpPr>
              <a:spLocks/>
            </p:cNvSpPr>
            <p:nvPr/>
          </p:nvSpPr>
          <p:spPr bwMode="auto">
            <a:xfrm>
              <a:off x="3148" y="1139"/>
              <a:ext cx="301" cy="241"/>
            </a:xfrm>
            <a:custGeom>
              <a:avLst/>
              <a:gdLst>
                <a:gd name="T0" fmla="*/ 176 w 301"/>
                <a:gd name="T1" fmla="*/ 239 h 241"/>
                <a:gd name="T2" fmla="*/ 227 w 301"/>
                <a:gd name="T3" fmla="*/ 239 h 241"/>
                <a:gd name="T4" fmla="*/ 264 w 301"/>
                <a:gd name="T5" fmla="*/ 235 h 241"/>
                <a:gd name="T6" fmla="*/ 287 w 301"/>
                <a:gd name="T7" fmla="*/ 227 h 241"/>
                <a:gd name="T8" fmla="*/ 296 w 301"/>
                <a:gd name="T9" fmla="*/ 224 h 241"/>
                <a:gd name="T10" fmla="*/ 298 w 301"/>
                <a:gd name="T11" fmla="*/ 218 h 241"/>
                <a:gd name="T12" fmla="*/ 301 w 301"/>
                <a:gd name="T13" fmla="*/ 208 h 241"/>
                <a:gd name="T14" fmla="*/ 293 w 301"/>
                <a:gd name="T15" fmla="*/ 187 h 241"/>
                <a:gd name="T16" fmla="*/ 284 w 301"/>
                <a:gd name="T17" fmla="*/ 167 h 241"/>
                <a:gd name="T18" fmla="*/ 278 w 301"/>
                <a:gd name="T19" fmla="*/ 156 h 241"/>
                <a:gd name="T20" fmla="*/ 276 w 301"/>
                <a:gd name="T21" fmla="*/ 148 h 241"/>
                <a:gd name="T22" fmla="*/ 273 w 301"/>
                <a:gd name="T23" fmla="*/ 142 h 241"/>
                <a:gd name="T24" fmla="*/ 270 w 301"/>
                <a:gd name="T25" fmla="*/ 130 h 241"/>
                <a:gd name="T26" fmla="*/ 264 w 301"/>
                <a:gd name="T27" fmla="*/ 107 h 241"/>
                <a:gd name="T28" fmla="*/ 264 w 301"/>
                <a:gd name="T29" fmla="*/ 94 h 241"/>
                <a:gd name="T30" fmla="*/ 264 w 301"/>
                <a:gd name="T31" fmla="*/ 88 h 241"/>
                <a:gd name="T32" fmla="*/ 261 w 301"/>
                <a:gd name="T33" fmla="*/ 72 h 241"/>
                <a:gd name="T34" fmla="*/ 259 w 301"/>
                <a:gd name="T35" fmla="*/ 47 h 241"/>
                <a:gd name="T36" fmla="*/ 253 w 301"/>
                <a:gd name="T37" fmla="*/ 22 h 241"/>
                <a:gd name="T38" fmla="*/ 225 w 301"/>
                <a:gd name="T39" fmla="*/ 4 h 241"/>
                <a:gd name="T40" fmla="*/ 176 w 301"/>
                <a:gd name="T41" fmla="*/ 0 h 241"/>
                <a:gd name="T42" fmla="*/ 134 w 301"/>
                <a:gd name="T43" fmla="*/ 8 h 241"/>
                <a:gd name="T44" fmla="*/ 117 w 301"/>
                <a:gd name="T45" fmla="*/ 30 h 241"/>
                <a:gd name="T46" fmla="*/ 103 w 301"/>
                <a:gd name="T47" fmla="*/ 53 h 241"/>
                <a:gd name="T48" fmla="*/ 94 w 301"/>
                <a:gd name="T49" fmla="*/ 68 h 241"/>
                <a:gd name="T50" fmla="*/ 91 w 301"/>
                <a:gd name="T51" fmla="*/ 72 h 241"/>
                <a:gd name="T52" fmla="*/ 85 w 301"/>
                <a:gd name="T53" fmla="*/ 84 h 241"/>
                <a:gd name="T54" fmla="*/ 68 w 301"/>
                <a:gd name="T55" fmla="*/ 105 h 241"/>
                <a:gd name="T56" fmla="*/ 60 w 301"/>
                <a:gd name="T57" fmla="*/ 115 h 241"/>
                <a:gd name="T58" fmla="*/ 57 w 301"/>
                <a:gd name="T59" fmla="*/ 119 h 241"/>
                <a:gd name="T60" fmla="*/ 51 w 301"/>
                <a:gd name="T61" fmla="*/ 125 h 241"/>
                <a:gd name="T62" fmla="*/ 40 w 301"/>
                <a:gd name="T63" fmla="*/ 138 h 241"/>
                <a:gd name="T64" fmla="*/ 20 w 301"/>
                <a:gd name="T65" fmla="*/ 154 h 241"/>
                <a:gd name="T66" fmla="*/ 3 w 301"/>
                <a:gd name="T67" fmla="*/ 175 h 241"/>
                <a:gd name="T68" fmla="*/ 0 w 301"/>
                <a:gd name="T69" fmla="*/ 185 h 241"/>
                <a:gd name="T70" fmla="*/ 6 w 301"/>
                <a:gd name="T71" fmla="*/ 187 h 241"/>
                <a:gd name="T72" fmla="*/ 12 w 301"/>
                <a:gd name="T73" fmla="*/ 194 h 241"/>
                <a:gd name="T74" fmla="*/ 32 w 301"/>
                <a:gd name="T75" fmla="*/ 206 h 241"/>
                <a:gd name="T76" fmla="*/ 66 w 301"/>
                <a:gd name="T77" fmla="*/ 220 h 241"/>
                <a:gd name="T78" fmla="*/ 114 w 301"/>
                <a:gd name="T79" fmla="*/ 233 h 2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1"/>
                <a:gd name="T121" fmla="*/ 0 h 241"/>
                <a:gd name="T122" fmla="*/ 301 w 301"/>
                <a:gd name="T123" fmla="*/ 241 h 24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1" h="241">
                  <a:moveTo>
                    <a:pt x="145" y="237"/>
                  </a:moveTo>
                  <a:lnTo>
                    <a:pt x="176" y="239"/>
                  </a:lnTo>
                  <a:lnTo>
                    <a:pt x="205" y="241"/>
                  </a:lnTo>
                  <a:lnTo>
                    <a:pt x="227" y="239"/>
                  </a:lnTo>
                  <a:lnTo>
                    <a:pt x="247" y="237"/>
                  </a:lnTo>
                  <a:lnTo>
                    <a:pt x="264" y="235"/>
                  </a:lnTo>
                  <a:lnTo>
                    <a:pt x="276" y="231"/>
                  </a:lnTo>
                  <a:lnTo>
                    <a:pt x="287" y="227"/>
                  </a:lnTo>
                  <a:lnTo>
                    <a:pt x="293" y="224"/>
                  </a:lnTo>
                  <a:lnTo>
                    <a:pt x="296" y="224"/>
                  </a:lnTo>
                  <a:lnTo>
                    <a:pt x="296" y="222"/>
                  </a:lnTo>
                  <a:lnTo>
                    <a:pt x="298" y="218"/>
                  </a:lnTo>
                  <a:lnTo>
                    <a:pt x="301" y="216"/>
                  </a:lnTo>
                  <a:lnTo>
                    <a:pt x="301" y="208"/>
                  </a:lnTo>
                  <a:lnTo>
                    <a:pt x="298" y="200"/>
                  </a:lnTo>
                  <a:lnTo>
                    <a:pt x="293" y="187"/>
                  </a:lnTo>
                  <a:lnTo>
                    <a:pt x="287" y="173"/>
                  </a:lnTo>
                  <a:lnTo>
                    <a:pt x="284" y="167"/>
                  </a:lnTo>
                  <a:lnTo>
                    <a:pt x="281" y="161"/>
                  </a:lnTo>
                  <a:lnTo>
                    <a:pt x="278" y="156"/>
                  </a:lnTo>
                  <a:lnTo>
                    <a:pt x="278" y="150"/>
                  </a:lnTo>
                  <a:lnTo>
                    <a:pt x="276" y="148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3" y="140"/>
                  </a:lnTo>
                  <a:lnTo>
                    <a:pt x="270" y="130"/>
                  </a:lnTo>
                  <a:lnTo>
                    <a:pt x="267" y="117"/>
                  </a:lnTo>
                  <a:lnTo>
                    <a:pt x="264" y="107"/>
                  </a:lnTo>
                  <a:lnTo>
                    <a:pt x="264" y="97"/>
                  </a:lnTo>
                  <a:lnTo>
                    <a:pt x="264" y="94"/>
                  </a:lnTo>
                  <a:lnTo>
                    <a:pt x="264" y="90"/>
                  </a:lnTo>
                  <a:lnTo>
                    <a:pt x="264" y="88"/>
                  </a:lnTo>
                  <a:lnTo>
                    <a:pt x="264" y="86"/>
                  </a:lnTo>
                  <a:lnTo>
                    <a:pt x="261" y="72"/>
                  </a:lnTo>
                  <a:lnTo>
                    <a:pt x="259" y="59"/>
                  </a:lnTo>
                  <a:lnTo>
                    <a:pt x="259" y="47"/>
                  </a:lnTo>
                  <a:lnTo>
                    <a:pt x="256" y="39"/>
                  </a:lnTo>
                  <a:lnTo>
                    <a:pt x="253" y="22"/>
                  </a:lnTo>
                  <a:lnTo>
                    <a:pt x="242" y="10"/>
                  </a:lnTo>
                  <a:lnTo>
                    <a:pt x="225" y="4"/>
                  </a:lnTo>
                  <a:lnTo>
                    <a:pt x="199" y="2"/>
                  </a:lnTo>
                  <a:lnTo>
                    <a:pt x="176" y="0"/>
                  </a:lnTo>
                  <a:lnTo>
                    <a:pt x="154" y="0"/>
                  </a:lnTo>
                  <a:lnTo>
                    <a:pt x="134" y="8"/>
                  </a:lnTo>
                  <a:lnTo>
                    <a:pt x="122" y="22"/>
                  </a:lnTo>
                  <a:lnTo>
                    <a:pt x="117" y="30"/>
                  </a:lnTo>
                  <a:lnTo>
                    <a:pt x="111" y="41"/>
                  </a:lnTo>
                  <a:lnTo>
                    <a:pt x="103" y="53"/>
                  </a:lnTo>
                  <a:lnTo>
                    <a:pt x="94" y="66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1" y="72"/>
                  </a:lnTo>
                  <a:lnTo>
                    <a:pt x="88" y="72"/>
                  </a:lnTo>
                  <a:lnTo>
                    <a:pt x="85" y="84"/>
                  </a:lnTo>
                  <a:lnTo>
                    <a:pt x="77" y="94"/>
                  </a:lnTo>
                  <a:lnTo>
                    <a:pt x="68" y="105"/>
                  </a:lnTo>
                  <a:lnTo>
                    <a:pt x="60" y="115"/>
                  </a:lnTo>
                  <a:lnTo>
                    <a:pt x="60" y="117"/>
                  </a:lnTo>
                  <a:lnTo>
                    <a:pt x="57" y="119"/>
                  </a:lnTo>
                  <a:lnTo>
                    <a:pt x="51" y="125"/>
                  </a:lnTo>
                  <a:lnTo>
                    <a:pt x="46" y="132"/>
                  </a:lnTo>
                  <a:lnTo>
                    <a:pt x="40" y="138"/>
                  </a:lnTo>
                  <a:lnTo>
                    <a:pt x="34" y="142"/>
                  </a:lnTo>
                  <a:lnTo>
                    <a:pt x="20" y="154"/>
                  </a:lnTo>
                  <a:lnTo>
                    <a:pt x="9" y="165"/>
                  </a:lnTo>
                  <a:lnTo>
                    <a:pt x="3" y="175"/>
                  </a:lnTo>
                  <a:lnTo>
                    <a:pt x="0" y="183"/>
                  </a:lnTo>
                  <a:lnTo>
                    <a:pt x="0" y="185"/>
                  </a:lnTo>
                  <a:lnTo>
                    <a:pt x="3" y="187"/>
                  </a:lnTo>
                  <a:lnTo>
                    <a:pt x="6" y="187"/>
                  </a:lnTo>
                  <a:lnTo>
                    <a:pt x="6" y="189"/>
                  </a:lnTo>
                  <a:lnTo>
                    <a:pt x="12" y="194"/>
                  </a:lnTo>
                  <a:lnTo>
                    <a:pt x="20" y="200"/>
                  </a:lnTo>
                  <a:lnTo>
                    <a:pt x="32" y="206"/>
                  </a:lnTo>
                  <a:lnTo>
                    <a:pt x="46" y="212"/>
                  </a:lnTo>
                  <a:lnTo>
                    <a:pt x="66" y="220"/>
                  </a:lnTo>
                  <a:lnTo>
                    <a:pt x="88" y="227"/>
                  </a:lnTo>
                  <a:lnTo>
                    <a:pt x="114" y="233"/>
                  </a:lnTo>
                  <a:lnTo>
                    <a:pt x="145" y="237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26"/>
            <p:cNvSpPr>
              <a:spLocks/>
            </p:cNvSpPr>
            <p:nvPr/>
          </p:nvSpPr>
          <p:spPr bwMode="auto">
            <a:xfrm>
              <a:off x="3148" y="1306"/>
              <a:ext cx="301" cy="64"/>
            </a:xfrm>
            <a:custGeom>
              <a:avLst/>
              <a:gdLst>
                <a:gd name="T0" fmla="*/ 151 w 301"/>
                <a:gd name="T1" fmla="*/ 12 h 64"/>
                <a:gd name="T2" fmla="*/ 199 w 301"/>
                <a:gd name="T3" fmla="*/ 20 h 64"/>
                <a:gd name="T4" fmla="*/ 244 w 301"/>
                <a:gd name="T5" fmla="*/ 33 h 64"/>
                <a:gd name="T6" fmla="*/ 278 w 301"/>
                <a:gd name="T7" fmla="*/ 49 h 64"/>
                <a:gd name="T8" fmla="*/ 296 w 301"/>
                <a:gd name="T9" fmla="*/ 57 h 64"/>
                <a:gd name="T10" fmla="*/ 298 w 301"/>
                <a:gd name="T11" fmla="*/ 51 h 64"/>
                <a:gd name="T12" fmla="*/ 276 w 301"/>
                <a:gd name="T13" fmla="*/ 33 h 64"/>
                <a:gd name="T14" fmla="*/ 202 w 301"/>
                <a:gd name="T15" fmla="*/ 10 h 64"/>
                <a:gd name="T16" fmla="*/ 117 w 301"/>
                <a:gd name="T17" fmla="*/ 0 h 64"/>
                <a:gd name="T18" fmla="*/ 34 w 301"/>
                <a:gd name="T19" fmla="*/ 6 h 64"/>
                <a:gd name="T20" fmla="*/ 0 w 301"/>
                <a:gd name="T21" fmla="*/ 18 h 64"/>
                <a:gd name="T22" fmla="*/ 6 w 301"/>
                <a:gd name="T23" fmla="*/ 20 h 64"/>
                <a:gd name="T24" fmla="*/ 17 w 301"/>
                <a:gd name="T25" fmla="*/ 18 h 64"/>
                <a:gd name="T26" fmla="*/ 43 w 301"/>
                <a:gd name="T27" fmla="*/ 14 h 64"/>
                <a:gd name="T28" fmla="*/ 68 w 301"/>
                <a:gd name="T29" fmla="*/ 12 h 64"/>
                <a:gd name="T30" fmla="*/ 97 w 301"/>
                <a:gd name="T31" fmla="*/ 10 h 64"/>
                <a:gd name="T32" fmla="*/ 108 w 301"/>
                <a:gd name="T33" fmla="*/ 12 h 64"/>
                <a:gd name="T34" fmla="*/ 103 w 301"/>
                <a:gd name="T35" fmla="*/ 20 h 64"/>
                <a:gd name="T36" fmla="*/ 94 w 301"/>
                <a:gd name="T37" fmla="*/ 24 h 64"/>
                <a:gd name="T38" fmla="*/ 80 w 301"/>
                <a:gd name="T39" fmla="*/ 31 h 64"/>
                <a:gd name="T40" fmla="*/ 74 w 301"/>
                <a:gd name="T41" fmla="*/ 37 h 64"/>
                <a:gd name="T42" fmla="*/ 77 w 301"/>
                <a:gd name="T43" fmla="*/ 51 h 64"/>
                <a:gd name="T44" fmla="*/ 85 w 301"/>
                <a:gd name="T45" fmla="*/ 60 h 64"/>
                <a:gd name="T46" fmla="*/ 85 w 301"/>
                <a:gd name="T47" fmla="*/ 60 h 64"/>
                <a:gd name="T48" fmla="*/ 88 w 301"/>
                <a:gd name="T49" fmla="*/ 60 h 64"/>
                <a:gd name="T50" fmla="*/ 94 w 301"/>
                <a:gd name="T51" fmla="*/ 64 h 64"/>
                <a:gd name="T52" fmla="*/ 105 w 301"/>
                <a:gd name="T53" fmla="*/ 62 h 64"/>
                <a:gd name="T54" fmla="*/ 117 w 301"/>
                <a:gd name="T55" fmla="*/ 53 h 64"/>
                <a:gd name="T56" fmla="*/ 122 w 301"/>
                <a:gd name="T57" fmla="*/ 43 h 64"/>
                <a:gd name="T58" fmla="*/ 120 w 301"/>
                <a:gd name="T59" fmla="*/ 29 h 64"/>
                <a:gd name="T60" fmla="*/ 111 w 301"/>
                <a:gd name="T61" fmla="*/ 20 h 64"/>
                <a:gd name="T62" fmla="*/ 120 w 301"/>
                <a:gd name="T63" fmla="*/ 12 h 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1"/>
                <a:gd name="T97" fmla="*/ 0 h 64"/>
                <a:gd name="T98" fmla="*/ 301 w 301"/>
                <a:gd name="T99" fmla="*/ 64 h 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1" h="64">
                  <a:moveTo>
                    <a:pt x="122" y="10"/>
                  </a:moveTo>
                  <a:lnTo>
                    <a:pt x="151" y="12"/>
                  </a:lnTo>
                  <a:lnTo>
                    <a:pt x="176" y="14"/>
                  </a:lnTo>
                  <a:lnTo>
                    <a:pt x="199" y="20"/>
                  </a:lnTo>
                  <a:lnTo>
                    <a:pt x="222" y="24"/>
                  </a:lnTo>
                  <a:lnTo>
                    <a:pt x="244" y="33"/>
                  </a:lnTo>
                  <a:lnTo>
                    <a:pt x="261" y="39"/>
                  </a:lnTo>
                  <a:lnTo>
                    <a:pt x="278" y="49"/>
                  </a:lnTo>
                  <a:lnTo>
                    <a:pt x="293" y="57"/>
                  </a:lnTo>
                  <a:lnTo>
                    <a:pt x="296" y="57"/>
                  </a:lnTo>
                  <a:lnTo>
                    <a:pt x="296" y="55"/>
                  </a:lnTo>
                  <a:lnTo>
                    <a:pt x="298" y="51"/>
                  </a:lnTo>
                  <a:lnTo>
                    <a:pt x="301" y="49"/>
                  </a:lnTo>
                  <a:lnTo>
                    <a:pt x="276" y="33"/>
                  </a:lnTo>
                  <a:lnTo>
                    <a:pt x="242" y="20"/>
                  </a:lnTo>
                  <a:lnTo>
                    <a:pt x="202" y="10"/>
                  </a:lnTo>
                  <a:lnTo>
                    <a:pt x="159" y="4"/>
                  </a:lnTo>
                  <a:lnTo>
                    <a:pt x="117" y="0"/>
                  </a:lnTo>
                  <a:lnTo>
                    <a:pt x="74" y="2"/>
                  </a:lnTo>
                  <a:lnTo>
                    <a:pt x="34" y="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17" y="18"/>
                  </a:lnTo>
                  <a:lnTo>
                    <a:pt x="32" y="16"/>
                  </a:lnTo>
                  <a:lnTo>
                    <a:pt x="43" y="14"/>
                  </a:lnTo>
                  <a:lnTo>
                    <a:pt x="57" y="12"/>
                  </a:lnTo>
                  <a:lnTo>
                    <a:pt x="68" y="12"/>
                  </a:lnTo>
                  <a:lnTo>
                    <a:pt x="83" y="10"/>
                  </a:lnTo>
                  <a:lnTo>
                    <a:pt x="97" y="10"/>
                  </a:lnTo>
                  <a:lnTo>
                    <a:pt x="111" y="10"/>
                  </a:lnTo>
                  <a:lnTo>
                    <a:pt x="108" y="12"/>
                  </a:lnTo>
                  <a:lnTo>
                    <a:pt x="105" y="16"/>
                  </a:lnTo>
                  <a:lnTo>
                    <a:pt x="103" y="20"/>
                  </a:lnTo>
                  <a:lnTo>
                    <a:pt x="103" y="22"/>
                  </a:lnTo>
                  <a:lnTo>
                    <a:pt x="94" y="24"/>
                  </a:lnTo>
                  <a:lnTo>
                    <a:pt x="85" y="27"/>
                  </a:lnTo>
                  <a:lnTo>
                    <a:pt x="80" y="31"/>
                  </a:lnTo>
                  <a:lnTo>
                    <a:pt x="74" y="33"/>
                  </a:lnTo>
                  <a:lnTo>
                    <a:pt x="74" y="37"/>
                  </a:lnTo>
                  <a:lnTo>
                    <a:pt x="74" y="43"/>
                  </a:lnTo>
                  <a:lnTo>
                    <a:pt x="77" y="51"/>
                  </a:lnTo>
                  <a:lnTo>
                    <a:pt x="83" y="57"/>
                  </a:lnTo>
                  <a:lnTo>
                    <a:pt x="85" y="60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4" y="64"/>
                  </a:lnTo>
                  <a:lnTo>
                    <a:pt x="105" y="62"/>
                  </a:lnTo>
                  <a:lnTo>
                    <a:pt x="114" y="57"/>
                  </a:lnTo>
                  <a:lnTo>
                    <a:pt x="117" y="53"/>
                  </a:lnTo>
                  <a:lnTo>
                    <a:pt x="122" y="47"/>
                  </a:lnTo>
                  <a:lnTo>
                    <a:pt x="122" y="43"/>
                  </a:lnTo>
                  <a:lnTo>
                    <a:pt x="122" y="37"/>
                  </a:lnTo>
                  <a:lnTo>
                    <a:pt x="120" y="29"/>
                  </a:lnTo>
                  <a:lnTo>
                    <a:pt x="111" y="22"/>
                  </a:lnTo>
                  <a:lnTo>
                    <a:pt x="111" y="20"/>
                  </a:lnTo>
                  <a:lnTo>
                    <a:pt x="114" y="16"/>
                  </a:lnTo>
                  <a:lnTo>
                    <a:pt x="120" y="12"/>
                  </a:lnTo>
                  <a:lnTo>
                    <a:pt x="122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27"/>
            <p:cNvSpPr>
              <a:spLocks/>
            </p:cNvSpPr>
            <p:nvPr/>
          </p:nvSpPr>
          <p:spPr bwMode="auto">
            <a:xfrm>
              <a:off x="3225" y="1363"/>
              <a:ext cx="17" cy="17"/>
            </a:xfrm>
            <a:custGeom>
              <a:avLst/>
              <a:gdLst>
                <a:gd name="T0" fmla="*/ 6 w 17"/>
                <a:gd name="T1" fmla="*/ 0 h 17"/>
                <a:gd name="T2" fmla="*/ 8 w 17"/>
                <a:gd name="T3" fmla="*/ 3 h 17"/>
                <a:gd name="T4" fmla="*/ 8 w 17"/>
                <a:gd name="T5" fmla="*/ 3 h 17"/>
                <a:gd name="T6" fmla="*/ 8 w 17"/>
                <a:gd name="T7" fmla="*/ 3 h 17"/>
                <a:gd name="T8" fmla="*/ 11 w 17"/>
                <a:gd name="T9" fmla="*/ 3 h 17"/>
                <a:gd name="T10" fmla="*/ 11 w 17"/>
                <a:gd name="T11" fmla="*/ 3 h 17"/>
                <a:gd name="T12" fmla="*/ 14 w 17"/>
                <a:gd name="T13" fmla="*/ 5 h 17"/>
                <a:gd name="T14" fmla="*/ 17 w 17"/>
                <a:gd name="T15" fmla="*/ 7 h 17"/>
                <a:gd name="T16" fmla="*/ 17 w 17"/>
                <a:gd name="T17" fmla="*/ 7 h 17"/>
                <a:gd name="T18" fmla="*/ 17 w 17"/>
                <a:gd name="T19" fmla="*/ 9 h 17"/>
                <a:gd name="T20" fmla="*/ 17 w 17"/>
                <a:gd name="T21" fmla="*/ 11 h 17"/>
                <a:gd name="T22" fmla="*/ 14 w 17"/>
                <a:gd name="T23" fmla="*/ 13 h 17"/>
                <a:gd name="T24" fmla="*/ 8 w 17"/>
                <a:gd name="T25" fmla="*/ 13 h 17"/>
                <a:gd name="T26" fmla="*/ 8 w 17"/>
                <a:gd name="T27" fmla="*/ 17 h 17"/>
                <a:gd name="T28" fmla="*/ 6 w 17"/>
                <a:gd name="T29" fmla="*/ 17 h 17"/>
                <a:gd name="T30" fmla="*/ 6 w 17"/>
                <a:gd name="T31" fmla="*/ 13 h 17"/>
                <a:gd name="T32" fmla="*/ 0 w 17"/>
                <a:gd name="T33" fmla="*/ 11 h 17"/>
                <a:gd name="T34" fmla="*/ 0 w 17"/>
                <a:gd name="T35" fmla="*/ 9 h 17"/>
                <a:gd name="T36" fmla="*/ 0 w 17"/>
                <a:gd name="T37" fmla="*/ 5 h 17"/>
                <a:gd name="T38" fmla="*/ 6 w 17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17"/>
                <a:gd name="T62" fmla="*/ 17 w 17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17">
                  <a:moveTo>
                    <a:pt x="6" y="0"/>
                  </a:moveTo>
                  <a:lnTo>
                    <a:pt x="8" y="3"/>
                  </a:lnTo>
                  <a:lnTo>
                    <a:pt x="11" y="3"/>
                  </a:lnTo>
                  <a:lnTo>
                    <a:pt x="14" y="5"/>
                  </a:lnTo>
                  <a:lnTo>
                    <a:pt x="17" y="7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4" y="13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28"/>
            <p:cNvSpPr>
              <a:spLocks/>
            </p:cNvSpPr>
            <p:nvPr/>
          </p:nvSpPr>
          <p:spPr bwMode="auto">
            <a:xfrm>
              <a:off x="3591" y="2377"/>
              <a:ext cx="28" cy="37"/>
            </a:xfrm>
            <a:custGeom>
              <a:avLst/>
              <a:gdLst>
                <a:gd name="T0" fmla="*/ 0 w 28"/>
                <a:gd name="T1" fmla="*/ 0 h 37"/>
                <a:gd name="T2" fmla="*/ 0 w 28"/>
                <a:gd name="T3" fmla="*/ 0 h 37"/>
                <a:gd name="T4" fmla="*/ 0 w 28"/>
                <a:gd name="T5" fmla="*/ 21 h 37"/>
                <a:gd name="T6" fmla="*/ 0 w 28"/>
                <a:gd name="T7" fmla="*/ 33 h 37"/>
                <a:gd name="T8" fmla="*/ 0 w 28"/>
                <a:gd name="T9" fmla="*/ 37 h 37"/>
                <a:gd name="T10" fmla="*/ 14 w 28"/>
                <a:gd name="T11" fmla="*/ 37 h 37"/>
                <a:gd name="T12" fmla="*/ 14 w 28"/>
                <a:gd name="T13" fmla="*/ 37 h 37"/>
                <a:gd name="T14" fmla="*/ 28 w 28"/>
                <a:gd name="T15" fmla="*/ 37 h 37"/>
                <a:gd name="T16" fmla="*/ 28 w 28"/>
                <a:gd name="T17" fmla="*/ 33 h 37"/>
                <a:gd name="T18" fmla="*/ 28 w 28"/>
                <a:gd name="T19" fmla="*/ 21 h 37"/>
                <a:gd name="T20" fmla="*/ 28 w 28"/>
                <a:gd name="T21" fmla="*/ 0 h 37"/>
                <a:gd name="T22" fmla="*/ 28 w 28"/>
                <a:gd name="T23" fmla="*/ 0 h 37"/>
                <a:gd name="T24" fmla="*/ 0 w 28"/>
                <a:gd name="T25" fmla="*/ 0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8"/>
                <a:gd name="T40" fmla="*/ 0 h 37"/>
                <a:gd name="T41" fmla="*/ 28 w 28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8" h="37">
                  <a:moveTo>
                    <a:pt x="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4" y="37"/>
                  </a:lnTo>
                  <a:lnTo>
                    <a:pt x="28" y="37"/>
                  </a:lnTo>
                  <a:lnTo>
                    <a:pt x="28" y="33"/>
                  </a:lnTo>
                  <a:lnTo>
                    <a:pt x="28" y="21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29"/>
            <p:cNvSpPr>
              <a:spLocks/>
            </p:cNvSpPr>
            <p:nvPr/>
          </p:nvSpPr>
          <p:spPr bwMode="auto">
            <a:xfrm>
              <a:off x="3023" y="2187"/>
              <a:ext cx="596" cy="190"/>
            </a:xfrm>
            <a:custGeom>
              <a:avLst/>
              <a:gdLst>
                <a:gd name="T0" fmla="*/ 29 w 596"/>
                <a:gd name="T1" fmla="*/ 190 h 190"/>
                <a:gd name="T2" fmla="*/ 29 w 596"/>
                <a:gd name="T3" fmla="*/ 190 h 190"/>
                <a:gd name="T4" fmla="*/ 35 w 596"/>
                <a:gd name="T5" fmla="*/ 149 h 190"/>
                <a:gd name="T6" fmla="*/ 52 w 596"/>
                <a:gd name="T7" fmla="*/ 114 h 190"/>
                <a:gd name="T8" fmla="*/ 77 w 596"/>
                <a:gd name="T9" fmla="*/ 85 h 190"/>
                <a:gd name="T10" fmla="*/ 111 w 596"/>
                <a:gd name="T11" fmla="*/ 62 h 190"/>
                <a:gd name="T12" fmla="*/ 151 w 596"/>
                <a:gd name="T13" fmla="*/ 41 h 190"/>
                <a:gd name="T14" fmla="*/ 196 w 596"/>
                <a:gd name="T15" fmla="*/ 31 h 190"/>
                <a:gd name="T16" fmla="*/ 245 w 596"/>
                <a:gd name="T17" fmla="*/ 23 h 190"/>
                <a:gd name="T18" fmla="*/ 298 w 596"/>
                <a:gd name="T19" fmla="*/ 21 h 190"/>
                <a:gd name="T20" fmla="*/ 352 w 596"/>
                <a:gd name="T21" fmla="*/ 25 h 190"/>
                <a:gd name="T22" fmla="*/ 401 w 596"/>
                <a:gd name="T23" fmla="*/ 33 h 190"/>
                <a:gd name="T24" fmla="*/ 446 w 596"/>
                <a:gd name="T25" fmla="*/ 46 h 190"/>
                <a:gd name="T26" fmla="*/ 486 w 596"/>
                <a:gd name="T27" fmla="*/ 66 h 190"/>
                <a:gd name="T28" fmla="*/ 520 w 596"/>
                <a:gd name="T29" fmla="*/ 89 h 190"/>
                <a:gd name="T30" fmla="*/ 545 w 596"/>
                <a:gd name="T31" fmla="*/ 118 h 190"/>
                <a:gd name="T32" fmla="*/ 562 w 596"/>
                <a:gd name="T33" fmla="*/ 151 h 190"/>
                <a:gd name="T34" fmla="*/ 568 w 596"/>
                <a:gd name="T35" fmla="*/ 190 h 190"/>
                <a:gd name="T36" fmla="*/ 596 w 596"/>
                <a:gd name="T37" fmla="*/ 190 h 190"/>
                <a:gd name="T38" fmla="*/ 591 w 596"/>
                <a:gd name="T39" fmla="*/ 147 h 190"/>
                <a:gd name="T40" fmla="*/ 568 w 596"/>
                <a:gd name="T41" fmla="*/ 109 h 190"/>
                <a:gd name="T42" fmla="*/ 543 w 596"/>
                <a:gd name="T43" fmla="*/ 76 h 190"/>
                <a:gd name="T44" fmla="*/ 503 w 596"/>
                <a:gd name="T45" fmla="*/ 50 h 190"/>
                <a:gd name="T46" fmla="*/ 457 w 596"/>
                <a:gd name="T47" fmla="*/ 29 h 190"/>
                <a:gd name="T48" fmla="*/ 406 w 596"/>
                <a:gd name="T49" fmla="*/ 12 h 190"/>
                <a:gd name="T50" fmla="*/ 352 w 596"/>
                <a:gd name="T51" fmla="*/ 4 h 190"/>
                <a:gd name="T52" fmla="*/ 298 w 596"/>
                <a:gd name="T53" fmla="*/ 0 h 190"/>
                <a:gd name="T54" fmla="*/ 245 w 596"/>
                <a:gd name="T55" fmla="*/ 2 h 190"/>
                <a:gd name="T56" fmla="*/ 191 w 596"/>
                <a:gd name="T57" fmla="*/ 10 h 190"/>
                <a:gd name="T58" fmla="*/ 140 w 596"/>
                <a:gd name="T59" fmla="*/ 25 h 190"/>
                <a:gd name="T60" fmla="*/ 94 w 596"/>
                <a:gd name="T61" fmla="*/ 46 h 190"/>
                <a:gd name="T62" fmla="*/ 54 w 596"/>
                <a:gd name="T63" fmla="*/ 72 h 190"/>
                <a:gd name="T64" fmla="*/ 29 w 596"/>
                <a:gd name="T65" fmla="*/ 105 h 190"/>
                <a:gd name="T66" fmla="*/ 6 w 596"/>
                <a:gd name="T67" fmla="*/ 145 h 190"/>
                <a:gd name="T68" fmla="*/ 0 w 596"/>
                <a:gd name="T69" fmla="*/ 190 h 190"/>
                <a:gd name="T70" fmla="*/ 0 w 596"/>
                <a:gd name="T71" fmla="*/ 190 h 190"/>
                <a:gd name="T72" fmla="*/ 29 w 596"/>
                <a:gd name="T73" fmla="*/ 19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6"/>
                <a:gd name="T112" fmla="*/ 0 h 190"/>
                <a:gd name="T113" fmla="*/ 596 w 596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6" h="190">
                  <a:moveTo>
                    <a:pt x="29" y="190"/>
                  </a:moveTo>
                  <a:lnTo>
                    <a:pt x="29" y="190"/>
                  </a:lnTo>
                  <a:lnTo>
                    <a:pt x="35" y="149"/>
                  </a:lnTo>
                  <a:lnTo>
                    <a:pt x="52" y="114"/>
                  </a:lnTo>
                  <a:lnTo>
                    <a:pt x="77" y="85"/>
                  </a:lnTo>
                  <a:lnTo>
                    <a:pt x="111" y="62"/>
                  </a:lnTo>
                  <a:lnTo>
                    <a:pt x="151" y="41"/>
                  </a:lnTo>
                  <a:lnTo>
                    <a:pt x="196" y="31"/>
                  </a:lnTo>
                  <a:lnTo>
                    <a:pt x="245" y="23"/>
                  </a:lnTo>
                  <a:lnTo>
                    <a:pt x="298" y="21"/>
                  </a:lnTo>
                  <a:lnTo>
                    <a:pt x="352" y="25"/>
                  </a:lnTo>
                  <a:lnTo>
                    <a:pt x="401" y="33"/>
                  </a:lnTo>
                  <a:lnTo>
                    <a:pt x="446" y="46"/>
                  </a:lnTo>
                  <a:lnTo>
                    <a:pt x="486" y="66"/>
                  </a:lnTo>
                  <a:lnTo>
                    <a:pt x="520" y="89"/>
                  </a:lnTo>
                  <a:lnTo>
                    <a:pt x="545" y="118"/>
                  </a:lnTo>
                  <a:lnTo>
                    <a:pt x="562" y="151"/>
                  </a:lnTo>
                  <a:lnTo>
                    <a:pt x="568" y="190"/>
                  </a:lnTo>
                  <a:lnTo>
                    <a:pt x="596" y="190"/>
                  </a:lnTo>
                  <a:lnTo>
                    <a:pt x="591" y="147"/>
                  </a:lnTo>
                  <a:lnTo>
                    <a:pt x="568" y="109"/>
                  </a:lnTo>
                  <a:lnTo>
                    <a:pt x="543" y="76"/>
                  </a:lnTo>
                  <a:lnTo>
                    <a:pt x="503" y="50"/>
                  </a:lnTo>
                  <a:lnTo>
                    <a:pt x="457" y="29"/>
                  </a:lnTo>
                  <a:lnTo>
                    <a:pt x="406" y="12"/>
                  </a:lnTo>
                  <a:lnTo>
                    <a:pt x="352" y="4"/>
                  </a:lnTo>
                  <a:lnTo>
                    <a:pt x="298" y="0"/>
                  </a:lnTo>
                  <a:lnTo>
                    <a:pt x="245" y="2"/>
                  </a:lnTo>
                  <a:lnTo>
                    <a:pt x="191" y="10"/>
                  </a:lnTo>
                  <a:lnTo>
                    <a:pt x="140" y="25"/>
                  </a:lnTo>
                  <a:lnTo>
                    <a:pt x="94" y="46"/>
                  </a:lnTo>
                  <a:lnTo>
                    <a:pt x="54" y="72"/>
                  </a:lnTo>
                  <a:lnTo>
                    <a:pt x="29" y="105"/>
                  </a:lnTo>
                  <a:lnTo>
                    <a:pt x="6" y="145"/>
                  </a:lnTo>
                  <a:lnTo>
                    <a:pt x="0" y="190"/>
                  </a:lnTo>
                  <a:lnTo>
                    <a:pt x="29" y="1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30"/>
            <p:cNvSpPr>
              <a:spLocks/>
            </p:cNvSpPr>
            <p:nvPr/>
          </p:nvSpPr>
          <p:spPr bwMode="auto">
            <a:xfrm>
              <a:off x="3023" y="2377"/>
              <a:ext cx="29" cy="47"/>
            </a:xfrm>
            <a:custGeom>
              <a:avLst/>
              <a:gdLst>
                <a:gd name="T0" fmla="*/ 15 w 29"/>
                <a:gd name="T1" fmla="*/ 27 h 47"/>
                <a:gd name="T2" fmla="*/ 15 w 29"/>
                <a:gd name="T3" fmla="*/ 37 h 47"/>
                <a:gd name="T4" fmla="*/ 29 w 29"/>
                <a:gd name="T5" fmla="*/ 37 h 47"/>
                <a:gd name="T6" fmla="*/ 29 w 29"/>
                <a:gd name="T7" fmla="*/ 33 h 47"/>
                <a:gd name="T8" fmla="*/ 29 w 29"/>
                <a:gd name="T9" fmla="*/ 21 h 47"/>
                <a:gd name="T10" fmla="*/ 29 w 29"/>
                <a:gd name="T11" fmla="*/ 0 h 47"/>
                <a:gd name="T12" fmla="*/ 0 w 29"/>
                <a:gd name="T13" fmla="*/ 0 h 47"/>
                <a:gd name="T14" fmla="*/ 0 w 29"/>
                <a:gd name="T15" fmla="*/ 21 h 47"/>
                <a:gd name="T16" fmla="*/ 0 w 29"/>
                <a:gd name="T17" fmla="*/ 33 h 47"/>
                <a:gd name="T18" fmla="*/ 0 w 29"/>
                <a:gd name="T19" fmla="*/ 37 h 47"/>
                <a:gd name="T20" fmla="*/ 15 w 29"/>
                <a:gd name="T21" fmla="*/ 37 h 47"/>
                <a:gd name="T22" fmla="*/ 15 w 29"/>
                <a:gd name="T23" fmla="*/ 47 h 47"/>
                <a:gd name="T24" fmla="*/ 0 w 29"/>
                <a:gd name="T25" fmla="*/ 37 h 47"/>
                <a:gd name="T26" fmla="*/ 0 w 29"/>
                <a:gd name="T27" fmla="*/ 47 h 47"/>
                <a:gd name="T28" fmla="*/ 15 w 29"/>
                <a:gd name="T29" fmla="*/ 47 h 47"/>
                <a:gd name="T30" fmla="*/ 15 w 29"/>
                <a:gd name="T31" fmla="*/ 27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"/>
                <a:gd name="T49" fmla="*/ 0 h 47"/>
                <a:gd name="T50" fmla="*/ 29 w 29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" h="47">
                  <a:moveTo>
                    <a:pt x="15" y="27"/>
                  </a:moveTo>
                  <a:lnTo>
                    <a:pt x="15" y="37"/>
                  </a:lnTo>
                  <a:lnTo>
                    <a:pt x="29" y="37"/>
                  </a:lnTo>
                  <a:lnTo>
                    <a:pt x="29" y="33"/>
                  </a:lnTo>
                  <a:lnTo>
                    <a:pt x="29" y="21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5" y="37"/>
                  </a:lnTo>
                  <a:lnTo>
                    <a:pt x="15" y="47"/>
                  </a:lnTo>
                  <a:lnTo>
                    <a:pt x="0" y="37"/>
                  </a:lnTo>
                  <a:lnTo>
                    <a:pt x="0" y="47"/>
                  </a:lnTo>
                  <a:lnTo>
                    <a:pt x="15" y="47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31"/>
            <p:cNvSpPr>
              <a:spLocks/>
            </p:cNvSpPr>
            <p:nvPr/>
          </p:nvSpPr>
          <p:spPr bwMode="auto">
            <a:xfrm>
              <a:off x="3038" y="2404"/>
              <a:ext cx="581" cy="20"/>
            </a:xfrm>
            <a:custGeom>
              <a:avLst/>
              <a:gdLst>
                <a:gd name="T0" fmla="*/ 553 w 581"/>
                <a:gd name="T1" fmla="*/ 10 h 20"/>
                <a:gd name="T2" fmla="*/ 567 w 581"/>
                <a:gd name="T3" fmla="*/ 0 h 20"/>
                <a:gd name="T4" fmla="*/ 0 w 581"/>
                <a:gd name="T5" fmla="*/ 0 h 20"/>
                <a:gd name="T6" fmla="*/ 0 w 581"/>
                <a:gd name="T7" fmla="*/ 20 h 20"/>
                <a:gd name="T8" fmla="*/ 567 w 581"/>
                <a:gd name="T9" fmla="*/ 20 h 20"/>
                <a:gd name="T10" fmla="*/ 581 w 581"/>
                <a:gd name="T11" fmla="*/ 10 h 20"/>
                <a:gd name="T12" fmla="*/ 567 w 581"/>
                <a:gd name="T13" fmla="*/ 20 h 20"/>
                <a:gd name="T14" fmla="*/ 581 w 581"/>
                <a:gd name="T15" fmla="*/ 20 h 20"/>
                <a:gd name="T16" fmla="*/ 581 w 581"/>
                <a:gd name="T17" fmla="*/ 10 h 20"/>
                <a:gd name="T18" fmla="*/ 553 w 581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1"/>
                <a:gd name="T31" fmla="*/ 0 h 20"/>
                <a:gd name="T32" fmla="*/ 581 w 581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1" h="20">
                  <a:moveTo>
                    <a:pt x="553" y="10"/>
                  </a:moveTo>
                  <a:lnTo>
                    <a:pt x="56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67" y="20"/>
                  </a:lnTo>
                  <a:lnTo>
                    <a:pt x="581" y="10"/>
                  </a:lnTo>
                  <a:lnTo>
                    <a:pt x="567" y="20"/>
                  </a:lnTo>
                  <a:lnTo>
                    <a:pt x="581" y="20"/>
                  </a:lnTo>
                  <a:lnTo>
                    <a:pt x="581" y="10"/>
                  </a:lnTo>
                  <a:lnTo>
                    <a:pt x="55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32"/>
            <p:cNvSpPr>
              <a:spLocks/>
            </p:cNvSpPr>
            <p:nvPr/>
          </p:nvSpPr>
          <p:spPr bwMode="auto">
            <a:xfrm>
              <a:off x="3310" y="2199"/>
              <a:ext cx="29" cy="213"/>
            </a:xfrm>
            <a:custGeom>
              <a:avLst/>
              <a:gdLst>
                <a:gd name="T0" fmla="*/ 14 w 29"/>
                <a:gd name="T1" fmla="*/ 213 h 213"/>
                <a:gd name="T2" fmla="*/ 29 w 29"/>
                <a:gd name="T3" fmla="*/ 213 h 213"/>
                <a:gd name="T4" fmla="*/ 29 w 29"/>
                <a:gd name="T5" fmla="*/ 0 h 213"/>
                <a:gd name="T6" fmla="*/ 0 w 29"/>
                <a:gd name="T7" fmla="*/ 0 h 213"/>
                <a:gd name="T8" fmla="*/ 0 w 29"/>
                <a:gd name="T9" fmla="*/ 213 h 213"/>
                <a:gd name="T10" fmla="*/ 14 w 29"/>
                <a:gd name="T11" fmla="*/ 213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3"/>
                <a:gd name="T20" fmla="*/ 29 w 29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3">
                  <a:moveTo>
                    <a:pt x="14" y="213"/>
                  </a:moveTo>
                  <a:lnTo>
                    <a:pt x="29" y="213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14" y="2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33"/>
            <p:cNvSpPr>
              <a:spLocks/>
            </p:cNvSpPr>
            <p:nvPr/>
          </p:nvSpPr>
          <p:spPr bwMode="auto">
            <a:xfrm>
              <a:off x="3316" y="2251"/>
              <a:ext cx="235" cy="167"/>
            </a:xfrm>
            <a:custGeom>
              <a:avLst/>
              <a:gdLst>
                <a:gd name="T0" fmla="*/ 8 w 235"/>
                <a:gd name="T1" fmla="*/ 161 h 167"/>
                <a:gd name="T2" fmla="*/ 17 w 235"/>
                <a:gd name="T3" fmla="*/ 167 h 167"/>
                <a:gd name="T4" fmla="*/ 235 w 235"/>
                <a:gd name="T5" fmla="*/ 12 h 167"/>
                <a:gd name="T6" fmla="*/ 218 w 235"/>
                <a:gd name="T7" fmla="*/ 0 h 167"/>
                <a:gd name="T8" fmla="*/ 0 w 235"/>
                <a:gd name="T9" fmla="*/ 155 h 167"/>
                <a:gd name="T10" fmla="*/ 8 w 235"/>
                <a:gd name="T11" fmla="*/ 161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5"/>
                <a:gd name="T19" fmla="*/ 0 h 167"/>
                <a:gd name="T20" fmla="*/ 235 w 235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5" h="167">
                  <a:moveTo>
                    <a:pt x="8" y="161"/>
                  </a:moveTo>
                  <a:lnTo>
                    <a:pt x="17" y="167"/>
                  </a:lnTo>
                  <a:lnTo>
                    <a:pt x="235" y="12"/>
                  </a:lnTo>
                  <a:lnTo>
                    <a:pt x="218" y="0"/>
                  </a:lnTo>
                  <a:lnTo>
                    <a:pt x="0" y="155"/>
                  </a:lnTo>
                  <a:lnTo>
                    <a:pt x="8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34"/>
            <p:cNvSpPr>
              <a:spLocks/>
            </p:cNvSpPr>
            <p:nvPr/>
          </p:nvSpPr>
          <p:spPr bwMode="auto">
            <a:xfrm>
              <a:off x="3106" y="2247"/>
              <a:ext cx="227" cy="171"/>
            </a:xfrm>
            <a:custGeom>
              <a:avLst/>
              <a:gdLst>
                <a:gd name="T0" fmla="*/ 218 w 227"/>
                <a:gd name="T1" fmla="*/ 165 h 171"/>
                <a:gd name="T2" fmla="*/ 227 w 227"/>
                <a:gd name="T3" fmla="*/ 159 h 171"/>
                <a:gd name="T4" fmla="*/ 17 w 227"/>
                <a:gd name="T5" fmla="*/ 0 h 171"/>
                <a:gd name="T6" fmla="*/ 0 w 227"/>
                <a:gd name="T7" fmla="*/ 12 h 171"/>
                <a:gd name="T8" fmla="*/ 210 w 227"/>
                <a:gd name="T9" fmla="*/ 171 h 171"/>
                <a:gd name="T10" fmla="*/ 218 w 227"/>
                <a:gd name="T11" fmla="*/ 165 h 1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7"/>
                <a:gd name="T19" fmla="*/ 0 h 171"/>
                <a:gd name="T20" fmla="*/ 227 w 227"/>
                <a:gd name="T21" fmla="*/ 171 h 1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7" h="171">
                  <a:moveTo>
                    <a:pt x="218" y="165"/>
                  </a:moveTo>
                  <a:lnTo>
                    <a:pt x="227" y="159"/>
                  </a:lnTo>
                  <a:lnTo>
                    <a:pt x="17" y="0"/>
                  </a:lnTo>
                  <a:lnTo>
                    <a:pt x="0" y="12"/>
                  </a:lnTo>
                  <a:lnTo>
                    <a:pt x="210" y="171"/>
                  </a:lnTo>
                  <a:lnTo>
                    <a:pt x="218" y="1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35"/>
            <p:cNvSpPr>
              <a:spLocks/>
            </p:cNvSpPr>
            <p:nvPr/>
          </p:nvSpPr>
          <p:spPr bwMode="auto">
            <a:xfrm>
              <a:off x="1749" y="1719"/>
              <a:ext cx="321" cy="270"/>
            </a:xfrm>
            <a:custGeom>
              <a:avLst/>
              <a:gdLst>
                <a:gd name="T0" fmla="*/ 134 w 321"/>
                <a:gd name="T1" fmla="*/ 6 h 270"/>
                <a:gd name="T2" fmla="*/ 136 w 321"/>
                <a:gd name="T3" fmla="*/ 20 h 270"/>
                <a:gd name="T4" fmla="*/ 136 w 321"/>
                <a:gd name="T5" fmla="*/ 37 h 270"/>
                <a:gd name="T6" fmla="*/ 139 w 321"/>
                <a:gd name="T7" fmla="*/ 61 h 270"/>
                <a:gd name="T8" fmla="*/ 159 w 321"/>
                <a:gd name="T9" fmla="*/ 70 h 270"/>
                <a:gd name="T10" fmla="*/ 202 w 321"/>
                <a:gd name="T11" fmla="*/ 68 h 270"/>
                <a:gd name="T12" fmla="*/ 233 w 321"/>
                <a:gd name="T13" fmla="*/ 72 h 270"/>
                <a:gd name="T14" fmla="*/ 261 w 321"/>
                <a:gd name="T15" fmla="*/ 82 h 270"/>
                <a:gd name="T16" fmla="*/ 290 w 321"/>
                <a:gd name="T17" fmla="*/ 92 h 270"/>
                <a:gd name="T18" fmla="*/ 315 w 321"/>
                <a:gd name="T19" fmla="*/ 99 h 270"/>
                <a:gd name="T20" fmla="*/ 298 w 321"/>
                <a:gd name="T21" fmla="*/ 101 h 270"/>
                <a:gd name="T22" fmla="*/ 256 w 321"/>
                <a:gd name="T23" fmla="*/ 105 h 270"/>
                <a:gd name="T24" fmla="*/ 239 w 321"/>
                <a:gd name="T25" fmla="*/ 101 h 270"/>
                <a:gd name="T26" fmla="*/ 227 w 321"/>
                <a:gd name="T27" fmla="*/ 101 h 270"/>
                <a:gd name="T28" fmla="*/ 241 w 321"/>
                <a:gd name="T29" fmla="*/ 113 h 270"/>
                <a:gd name="T30" fmla="*/ 281 w 321"/>
                <a:gd name="T31" fmla="*/ 144 h 270"/>
                <a:gd name="T32" fmla="*/ 301 w 321"/>
                <a:gd name="T33" fmla="*/ 175 h 270"/>
                <a:gd name="T34" fmla="*/ 315 w 321"/>
                <a:gd name="T35" fmla="*/ 194 h 270"/>
                <a:gd name="T36" fmla="*/ 309 w 321"/>
                <a:gd name="T37" fmla="*/ 194 h 270"/>
                <a:gd name="T38" fmla="*/ 292 w 321"/>
                <a:gd name="T39" fmla="*/ 181 h 270"/>
                <a:gd name="T40" fmla="*/ 264 w 321"/>
                <a:gd name="T41" fmla="*/ 171 h 270"/>
                <a:gd name="T42" fmla="*/ 216 w 321"/>
                <a:gd name="T43" fmla="*/ 150 h 270"/>
                <a:gd name="T44" fmla="*/ 216 w 321"/>
                <a:gd name="T45" fmla="*/ 177 h 270"/>
                <a:gd name="T46" fmla="*/ 213 w 321"/>
                <a:gd name="T47" fmla="*/ 243 h 270"/>
                <a:gd name="T48" fmla="*/ 199 w 321"/>
                <a:gd name="T49" fmla="*/ 245 h 270"/>
                <a:gd name="T50" fmla="*/ 153 w 321"/>
                <a:gd name="T51" fmla="*/ 185 h 270"/>
                <a:gd name="T52" fmla="*/ 142 w 321"/>
                <a:gd name="T53" fmla="*/ 146 h 270"/>
                <a:gd name="T54" fmla="*/ 136 w 321"/>
                <a:gd name="T55" fmla="*/ 156 h 270"/>
                <a:gd name="T56" fmla="*/ 125 w 321"/>
                <a:gd name="T57" fmla="*/ 187 h 270"/>
                <a:gd name="T58" fmla="*/ 77 w 321"/>
                <a:gd name="T59" fmla="*/ 231 h 270"/>
                <a:gd name="T60" fmla="*/ 74 w 321"/>
                <a:gd name="T61" fmla="*/ 210 h 270"/>
                <a:gd name="T62" fmla="*/ 82 w 321"/>
                <a:gd name="T63" fmla="*/ 140 h 270"/>
                <a:gd name="T64" fmla="*/ 102 w 321"/>
                <a:gd name="T65" fmla="*/ 117 h 270"/>
                <a:gd name="T66" fmla="*/ 97 w 321"/>
                <a:gd name="T67" fmla="*/ 115 h 270"/>
                <a:gd name="T68" fmla="*/ 82 w 321"/>
                <a:gd name="T69" fmla="*/ 125 h 270"/>
                <a:gd name="T70" fmla="*/ 68 w 321"/>
                <a:gd name="T71" fmla="*/ 130 h 270"/>
                <a:gd name="T72" fmla="*/ 48 w 321"/>
                <a:gd name="T73" fmla="*/ 130 h 270"/>
                <a:gd name="T74" fmla="*/ 20 w 321"/>
                <a:gd name="T75" fmla="*/ 132 h 270"/>
                <a:gd name="T76" fmla="*/ 17 w 321"/>
                <a:gd name="T77" fmla="*/ 128 h 270"/>
                <a:gd name="T78" fmla="*/ 40 w 321"/>
                <a:gd name="T79" fmla="*/ 109 h 270"/>
                <a:gd name="T80" fmla="*/ 74 w 321"/>
                <a:gd name="T81" fmla="*/ 88 h 270"/>
                <a:gd name="T82" fmla="*/ 119 w 321"/>
                <a:gd name="T83" fmla="*/ 76 h 270"/>
                <a:gd name="T84" fmla="*/ 136 w 321"/>
                <a:gd name="T85" fmla="*/ 66 h 270"/>
                <a:gd name="T86" fmla="*/ 131 w 321"/>
                <a:gd name="T87" fmla="*/ 39 h 270"/>
                <a:gd name="T88" fmla="*/ 131 w 321"/>
                <a:gd name="T89" fmla="*/ 20 h 270"/>
                <a:gd name="T90" fmla="*/ 131 w 321"/>
                <a:gd name="T91" fmla="*/ 6 h 270"/>
                <a:gd name="T92" fmla="*/ 134 w 321"/>
                <a:gd name="T93" fmla="*/ 0 h 2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21"/>
                <a:gd name="T142" fmla="*/ 0 h 270"/>
                <a:gd name="T143" fmla="*/ 321 w 321"/>
                <a:gd name="T144" fmla="*/ 270 h 27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21" h="270">
                  <a:moveTo>
                    <a:pt x="134" y="0"/>
                  </a:moveTo>
                  <a:lnTo>
                    <a:pt x="134" y="6"/>
                  </a:lnTo>
                  <a:lnTo>
                    <a:pt x="136" y="12"/>
                  </a:lnTo>
                  <a:lnTo>
                    <a:pt x="136" y="20"/>
                  </a:lnTo>
                  <a:lnTo>
                    <a:pt x="136" y="26"/>
                  </a:lnTo>
                  <a:lnTo>
                    <a:pt x="136" y="37"/>
                  </a:lnTo>
                  <a:lnTo>
                    <a:pt x="136" y="49"/>
                  </a:lnTo>
                  <a:lnTo>
                    <a:pt x="139" y="61"/>
                  </a:lnTo>
                  <a:lnTo>
                    <a:pt x="145" y="72"/>
                  </a:lnTo>
                  <a:lnTo>
                    <a:pt x="159" y="70"/>
                  </a:lnTo>
                  <a:lnTo>
                    <a:pt x="179" y="68"/>
                  </a:lnTo>
                  <a:lnTo>
                    <a:pt x="202" y="68"/>
                  </a:lnTo>
                  <a:lnTo>
                    <a:pt x="224" y="70"/>
                  </a:lnTo>
                  <a:lnTo>
                    <a:pt x="233" y="72"/>
                  </a:lnTo>
                  <a:lnTo>
                    <a:pt x="247" y="76"/>
                  </a:lnTo>
                  <a:lnTo>
                    <a:pt x="261" y="82"/>
                  </a:lnTo>
                  <a:lnTo>
                    <a:pt x="275" y="86"/>
                  </a:lnTo>
                  <a:lnTo>
                    <a:pt x="290" y="92"/>
                  </a:lnTo>
                  <a:lnTo>
                    <a:pt x="304" y="97"/>
                  </a:lnTo>
                  <a:lnTo>
                    <a:pt x="315" y="99"/>
                  </a:lnTo>
                  <a:lnTo>
                    <a:pt x="321" y="99"/>
                  </a:lnTo>
                  <a:lnTo>
                    <a:pt x="298" y="101"/>
                  </a:lnTo>
                  <a:lnTo>
                    <a:pt x="275" y="103"/>
                  </a:lnTo>
                  <a:lnTo>
                    <a:pt x="256" y="105"/>
                  </a:lnTo>
                  <a:lnTo>
                    <a:pt x="244" y="103"/>
                  </a:lnTo>
                  <a:lnTo>
                    <a:pt x="239" y="101"/>
                  </a:lnTo>
                  <a:lnTo>
                    <a:pt x="233" y="101"/>
                  </a:lnTo>
                  <a:lnTo>
                    <a:pt x="227" y="101"/>
                  </a:lnTo>
                  <a:lnTo>
                    <a:pt x="221" y="101"/>
                  </a:lnTo>
                  <a:lnTo>
                    <a:pt x="241" y="113"/>
                  </a:lnTo>
                  <a:lnTo>
                    <a:pt x="261" y="128"/>
                  </a:lnTo>
                  <a:lnTo>
                    <a:pt x="281" y="144"/>
                  </a:lnTo>
                  <a:lnTo>
                    <a:pt x="292" y="167"/>
                  </a:lnTo>
                  <a:lnTo>
                    <a:pt x="301" y="175"/>
                  </a:lnTo>
                  <a:lnTo>
                    <a:pt x="309" y="183"/>
                  </a:lnTo>
                  <a:lnTo>
                    <a:pt x="315" y="194"/>
                  </a:lnTo>
                  <a:lnTo>
                    <a:pt x="315" y="202"/>
                  </a:lnTo>
                  <a:lnTo>
                    <a:pt x="309" y="194"/>
                  </a:lnTo>
                  <a:lnTo>
                    <a:pt x="301" y="185"/>
                  </a:lnTo>
                  <a:lnTo>
                    <a:pt x="292" y="181"/>
                  </a:lnTo>
                  <a:lnTo>
                    <a:pt x="281" y="177"/>
                  </a:lnTo>
                  <a:lnTo>
                    <a:pt x="264" y="171"/>
                  </a:lnTo>
                  <a:lnTo>
                    <a:pt x="241" y="163"/>
                  </a:lnTo>
                  <a:lnTo>
                    <a:pt x="216" y="150"/>
                  </a:lnTo>
                  <a:lnTo>
                    <a:pt x="202" y="138"/>
                  </a:lnTo>
                  <a:lnTo>
                    <a:pt x="216" y="177"/>
                  </a:lnTo>
                  <a:lnTo>
                    <a:pt x="216" y="212"/>
                  </a:lnTo>
                  <a:lnTo>
                    <a:pt x="213" y="243"/>
                  </a:lnTo>
                  <a:lnTo>
                    <a:pt x="219" y="270"/>
                  </a:lnTo>
                  <a:lnTo>
                    <a:pt x="199" y="245"/>
                  </a:lnTo>
                  <a:lnTo>
                    <a:pt x="173" y="218"/>
                  </a:lnTo>
                  <a:lnTo>
                    <a:pt x="153" y="185"/>
                  </a:lnTo>
                  <a:lnTo>
                    <a:pt x="148" y="144"/>
                  </a:lnTo>
                  <a:lnTo>
                    <a:pt x="142" y="146"/>
                  </a:lnTo>
                  <a:lnTo>
                    <a:pt x="139" y="150"/>
                  </a:lnTo>
                  <a:lnTo>
                    <a:pt x="136" y="156"/>
                  </a:lnTo>
                  <a:lnTo>
                    <a:pt x="136" y="165"/>
                  </a:lnTo>
                  <a:lnTo>
                    <a:pt x="125" y="187"/>
                  </a:lnTo>
                  <a:lnTo>
                    <a:pt x="102" y="210"/>
                  </a:lnTo>
                  <a:lnTo>
                    <a:pt x="77" y="231"/>
                  </a:lnTo>
                  <a:lnTo>
                    <a:pt x="57" y="253"/>
                  </a:lnTo>
                  <a:lnTo>
                    <a:pt x="74" y="210"/>
                  </a:lnTo>
                  <a:lnTo>
                    <a:pt x="77" y="171"/>
                  </a:lnTo>
                  <a:lnTo>
                    <a:pt x="82" y="140"/>
                  </a:lnTo>
                  <a:lnTo>
                    <a:pt x="102" y="121"/>
                  </a:lnTo>
                  <a:lnTo>
                    <a:pt x="102" y="117"/>
                  </a:lnTo>
                  <a:lnTo>
                    <a:pt x="99" y="115"/>
                  </a:lnTo>
                  <a:lnTo>
                    <a:pt x="97" y="115"/>
                  </a:lnTo>
                  <a:lnTo>
                    <a:pt x="91" y="119"/>
                  </a:lnTo>
                  <a:lnTo>
                    <a:pt x="82" y="125"/>
                  </a:lnTo>
                  <a:lnTo>
                    <a:pt x="77" y="130"/>
                  </a:lnTo>
                  <a:lnTo>
                    <a:pt x="68" y="130"/>
                  </a:lnTo>
                  <a:lnTo>
                    <a:pt x="60" y="130"/>
                  </a:lnTo>
                  <a:lnTo>
                    <a:pt x="48" y="130"/>
                  </a:lnTo>
                  <a:lnTo>
                    <a:pt x="34" y="130"/>
                  </a:lnTo>
                  <a:lnTo>
                    <a:pt x="20" y="132"/>
                  </a:lnTo>
                  <a:lnTo>
                    <a:pt x="0" y="134"/>
                  </a:lnTo>
                  <a:lnTo>
                    <a:pt x="17" y="128"/>
                  </a:lnTo>
                  <a:lnTo>
                    <a:pt x="28" y="119"/>
                  </a:lnTo>
                  <a:lnTo>
                    <a:pt x="40" y="109"/>
                  </a:lnTo>
                  <a:lnTo>
                    <a:pt x="54" y="99"/>
                  </a:lnTo>
                  <a:lnTo>
                    <a:pt x="74" y="88"/>
                  </a:lnTo>
                  <a:lnTo>
                    <a:pt x="97" y="80"/>
                  </a:lnTo>
                  <a:lnTo>
                    <a:pt x="119" y="76"/>
                  </a:lnTo>
                  <a:lnTo>
                    <a:pt x="136" y="76"/>
                  </a:lnTo>
                  <a:lnTo>
                    <a:pt x="136" y="66"/>
                  </a:lnTo>
                  <a:lnTo>
                    <a:pt x="134" y="53"/>
                  </a:lnTo>
                  <a:lnTo>
                    <a:pt x="131" y="39"/>
                  </a:lnTo>
                  <a:lnTo>
                    <a:pt x="131" y="28"/>
                  </a:lnTo>
                  <a:lnTo>
                    <a:pt x="131" y="20"/>
                  </a:lnTo>
                  <a:lnTo>
                    <a:pt x="131" y="12"/>
                  </a:lnTo>
                  <a:lnTo>
                    <a:pt x="131" y="6"/>
                  </a:lnTo>
                  <a:lnTo>
                    <a:pt x="128" y="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36"/>
            <p:cNvSpPr>
              <a:spLocks/>
            </p:cNvSpPr>
            <p:nvPr/>
          </p:nvSpPr>
          <p:spPr bwMode="auto">
            <a:xfrm>
              <a:off x="3094" y="1481"/>
              <a:ext cx="250" cy="145"/>
            </a:xfrm>
            <a:custGeom>
              <a:avLst/>
              <a:gdLst>
                <a:gd name="T0" fmla="*/ 52 w 250"/>
                <a:gd name="T1" fmla="*/ 4 h 145"/>
                <a:gd name="T2" fmla="*/ 71 w 250"/>
                <a:gd name="T3" fmla="*/ 23 h 145"/>
                <a:gd name="T4" fmla="*/ 63 w 250"/>
                <a:gd name="T5" fmla="*/ 25 h 145"/>
                <a:gd name="T6" fmla="*/ 15 w 250"/>
                <a:gd name="T7" fmla="*/ 15 h 145"/>
                <a:gd name="T8" fmla="*/ 6 w 250"/>
                <a:gd name="T9" fmla="*/ 23 h 145"/>
                <a:gd name="T10" fmla="*/ 20 w 250"/>
                <a:gd name="T11" fmla="*/ 31 h 145"/>
                <a:gd name="T12" fmla="*/ 15 w 250"/>
                <a:gd name="T13" fmla="*/ 37 h 145"/>
                <a:gd name="T14" fmla="*/ 0 w 250"/>
                <a:gd name="T15" fmla="*/ 52 h 145"/>
                <a:gd name="T16" fmla="*/ 12 w 250"/>
                <a:gd name="T17" fmla="*/ 68 h 145"/>
                <a:gd name="T18" fmla="*/ 43 w 250"/>
                <a:gd name="T19" fmla="*/ 74 h 145"/>
                <a:gd name="T20" fmla="*/ 57 w 250"/>
                <a:gd name="T21" fmla="*/ 87 h 145"/>
                <a:gd name="T22" fmla="*/ 86 w 250"/>
                <a:gd name="T23" fmla="*/ 116 h 145"/>
                <a:gd name="T24" fmla="*/ 108 w 250"/>
                <a:gd name="T25" fmla="*/ 122 h 145"/>
                <a:gd name="T26" fmla="*/ 128 w 250"/>
                <a:gd name="T27" fmla="*/ 112 h 145"/>
                <a:gd name="T28" fmla="*/ 142 w 250"/>
                <a:gd name="T29" fmla="*/ 116 h 145"/>
                <a:gd name="T30" fmla="*/ 191 w 250"/>
                <a:gd name="T31" fmla="*/ 138 h 145"/>
                <a:gd name="T32" fmla="*/ 205 w 250"/>
                <a:gd name="T33" fmla="*/ 134 h 145"/>
                <a:gd name="T34" fmla="*/ 199 w 250"/>
                <a:gd name="T35" fmla="*/ 110 h 145"/>
                <a:gd name="T36" fmla="*/ 208 w 250"/>
                <a:gd name="T37" fmla="*/ 105 h 145"/>
                <a:gd name="T38" fmla="*/ 239 w 250"/>
                <a:gd name="T39" fmla="*/ 107 h 145"/>
                <a:gd name="T40" fmla="*/ 236 w 250"/>
                <a:gd name="T41" fmla="*/ 95 h 145"/>
                <a:gd name="T42" fmla="*/ 202 w 250"/>
                <a:gd name="T43" fmla="*/ 70 h 145"/>
                <a:gd name="T44" fmla="*/ 196 w 250"/>
                <a:gd name="T45" fmla="*/ 64 h 145"/>
                <a:gd name="T46" fmla="*/ 205 w 250"/>
                <a:gd name="T47" fmla="*/ 56 h 145"/>
                <a:gd name="T48" fmla="*/ 196 w 250"/>
                <a:gd name="T49" fmla="*/ 48 h 145"/>
                <a:gd name="T50" fmla="*/ 154 w 250"/>
                <a:gd name="T51" fmla="*/ 31 h 145"/>
                <a:gd name="T52" fmla="*/ 137 w 250"/>
                <a:gd name="T53" fmla="*/ 27 h 145"/>
                <a:gd name="T54" fmla="*/ 128 w 250"/>
                <a:gd name="T55" fmla="*/ 19 h 145"/>
                <a:gd name="T56" fmla="*/ 114 w 250"/>
                <a:gd name="T57" fmla="*/ 17 h 145"/>
                <a:gd name="T58" fmla="*/ 88 w 250"/>
                <a:gd name="T59" fmla="*/ 25 h 145"/>
                <a:gd name="T60" fmla="*/ 80 w 250"/>
                <a:gd name="T61" fmla="*/ 25 h 145"/>
                <a:gd name="T62" fmla="*/ 60 w 250"/>
                <a:gd name="T63" fmla="*/ 8 h 145"/>
                <a:gd name="T64" fmla="*/ 52 w 250"/>
                <a:gd name="T65" fmla="*/ 2 h 145"/>
                <a:gd name="T66" fmla="*/ 46 w 250"/>
                <a:gd name="T67" fmla="*/ 0 h 1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0"/>
                <a:gd name="T103" fmla="*/ 0 h 145"/>
                <a:gd name="T104" fmla="*/ 250 w 250"/>
                <a:gd name="T105" fmla="*/ 145 h 1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0" h="145">
                  <a:moveTo>
                    <a:pt x="46" y="0"/>
                  </a:moveTo>
                  <a:lnTo>
                    <a:pt x="52" y="4"/>
                  </a:lnTo>
                  <a:lnTo>
                    <a:pt x="63" y="15"/>
                  </a:lnTo>
                  <a:lnTo>
                    <a:pt x="71" y="23"/>
                  </a:lnTo>
                  <a:lnTo>
                    <a:pt x="80" y="29"/>
                  </a:lnTo>
                  <a:lnTo>
                    <a:pt x="63" y="25"/>
                  </a:lnTo>
                  <a:lnTo>
                    <a:pt x="37" y="19"/>
                  </a:lnTo>
                  <a:lnTo>
                    <a:pt x="15" y="15"/>
                  </a:lnTo>
                  <a:lnTo>
                    <a:pt x="0" y="19"/>
                  </a:lnTo>
                  <a:lnTo>
                    <a:pt x="6" y="23"/>
                  </a:lnTo>
                  <a:lnTo>
                    <a:pt x="15" y="27"/>
                  </a:lnTo>
                  <a:lnTo>
                    <a:pt x="20" y="31"/>
                  </a:lnTo>
                  <a:lnTo>
                    <a:pt x="29" y="35"/>
                  </a:lnTo>
                  <a:lnTo>
                    <a:pt x="15" y="37"/>
                  </a:lnTo>
                  <a:lnTo>
                    <a:pt x="6" y="41"/>
                  </a:lnTo>
                  <a:lnTo>
                    <a:pt x="0" y="52"/>
                  </a:lnTo>
                  <a:lnTo>
                    <a:pt x="0" y="66"/>
                  </a:lnTo>
                  <a:lnTo>
                    <a:pt x="12" y="68"/>
                  </a:lnTo>
                  <a:lnTo>
                    <a:pt x="29" y="70"/>
                  </a:lnTo>
                  <a:lnTo>
                    <a:pt x="43" y="74"/>
                  </a:lnTo>
                  <a:lnTo>
                    <a:pt x="54" y="74"/>
                  </a:lnTo>
                  <a:lnTo>
                    <a:pt x="57" y="87"/>
                  </a:lnTo>
                  <a:lnTo>
                    <a:pt x="71" y="101"/>
                  </a:lnTo>
                  <a:lnTo>
                    <a:pt x="86" y="116"/>
                  </a:lnTo>
                  <a:lnTo>
                    <a:pt x="97" y="126"/>
                  </a:lnTo>
                  <a:lnTo>
                    <a:pt x="108" y="122"/>
                  </a:lnTo>
                  <a:lnTo>
                    <a:pt x="120" y="116"/>
                  </a:lnTo>
                  <a:lnTo>
                    <a:pt x="128" y="112"/>
                  </a:lnTo>
                  <a:lnTo>
                    <a:pt x="125" y="105"/>
                  </a:lnTo>
                  <a:lnTo>
                    <a:pt x="142" y="116"/>
                  </a:lnTo>
                  <a:lnTo>
                    <a:pt x="168" y="128"/>
                  </a:lnTo>
                  <a:lnTo>
                    <a:pt x="191" y="138"/>
                  </a:lnTo>
                  <a:lnTo>
                    <a:pt x="208" y="145"/>
                  </a:lnTo>
                  <a:lnTo>
                    <a:pt x="205" y="134"/>
                  </a:lnTo>
                  <a:lnTo>
                    <a:pt x="205" y="122"/>
                  </a:lnTo>
                  <a:lnTo>
                    <a:pt x="199" y="110"/>
                  </a:lnTo>
                  <a:lnTo>
                    <a:pt x="188" y="99"/>
                  </a:lnTo>
                  <a:lnTo>
                    <a:pt x="208" y="105"/>
                  </a:lnTo>
                  <a:lnTo>
                    <a:pt x="225" y="105"/>
                  </a:lnTo>
                  <a:lnTo>
                    <a:pt x="239" y="107"/>
                  </a:lnTo>
                  <a:lnTo>
                    <a:pt x="250" y="107"/>
                  </a:lnTo>
                  <a:lnTo>
                    <a:pt x="236" y="95"/>
                  </a:lnTo>
                  <a:lnTo>
                    <a:pt x="219" y="83"/>
                  </a:lnTo>
                  <a:lnTo>
                    <a:pt x="202" y="70"/>
                  </a:lnTo>
                  <a:lnTo>
                    <a:pt x="188" y="66"/>
                  </a:lnTo>
                  <a:lnTo>
                    <a:pt x="196" y="64"/>
                  </a:lnTo>
                  <a:lnTo>
                    <a:pt x="202" y="60"/>
                  </a:lnTo>
                  <a:lnTo>
                    <a:pt x="205" y="56"/>
                  </a:lnTo>
                  <a:lnTo>
                    <a:pt x="210" y="54"/>
                  </a:lnTo>
                  <a:lnTo>
                    <a:pt x="196" y="48"/>
                  </a:lnTo>
                  <a:lnTo>
                    <a:pt x="176" y="39"/>
                  </a:lnTo>
                  <a:lnTo>
                    <a:pt x="154" y="31"/>
                  </a:lnTo>
                  <a:lnTo>
                    <a:pt x="137" y="31"/>
                  </a:lnTo>
                  <a:lnTo>
                    <a:pt x="137" y="27"/>
                  </a:lnTo>
                  <a:lnTo>
                    <a:pt x="134" y="23"/>
                  </a:lnTo>
                  <a:lnTo>
                    <a:pt x="128" y="19"/>
                  </a:lnTo>
                  <a:lnTo>
                    <a:pt x="125" y="15"/>
                  </a:lnTo>
                  <a:lnTo>
                    <a:pt x="114" y="17"/>
                  </a:lnTo>
                  <a:lnTo>
                    <a:pt x="100" y="19"/>
                  </a:lnTo>
                  <a:lnTo>
                    <a:pt x="88" y="25"/>
                  </a:lnTo>
                  <a:lnTo>
                    <a:pt x="86" y="31"/>
                  </a:lnTo>
                  <a:lnTo>
                    <a:pt x="80" y="25"/>
                  </a:lnTo>
                  <a:lnTo>
                    <a:pt x="69" y="17"/>
                  </a:lnTo>
                  <a:lnTo>
                    <a:pt x="60" y="8"/>
                  </a:lnTo>
                  <a:lnTo>
                    <a:pt x="54" y="4"/>
                  </a:lnTo>
                  <a:lnTo>
                    <a:pt x="52" y="2"/>
                  </a:lnTo>
                  <a:lnTo>
                    <a:pt x="49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37"/>
            <p:cNvSpPr>
              <a:spLocks/>
            </p:cNvSpPr>
            <p:nvPr/>
          </p:nvSpPr>
          <p:spPr bwMode="auto">
            <a:xfrm>
              <a:off x="4181" y="2228"/>
              <a:ext cx="352" cy="304"/>
            </a:xfrm>
            <a:custGeom>
              <a:avLst/>
              <a:gdLst>
                <a:gd name="T0" fmla="*/ 148 w 352"/>
                <a:gd name="T1" fmla="*/ 15 h 304"/>
                <a:gd name="T2" fmla="*/ 157 w 352"/>
                <a:gd name="T3" fmla="*/ 46 h 304"/>
                <a:gd name="T4" fmla="*/ 148 w 352"/>
                <a:gd name="T5" fmla="*/ 50 h 304"/>
                <a:gd name="T6" fmla="*/ 123 w 352"/>
                <a:gd name="T7" fmla="*/ 38 h 304"/>
                <a:gd name="T8" fmla="*/ 97 w 352"/>
                <a:gd name="T9" fmla="*/ 25 h 304"/>
                <a:gd name="T10" fmla="*/ 71 w 352"/>
                <a:gd name="T11" fmla="*/ 11 h 304"/>
                <a:gd name="T12" fmla="*/ 60 w 352"/>
                <a:gd name="T13" fmla="*/ 9 h 304"/>
                <a:gd name="T14" fmla="*/ 32 w 352"/>
                <a:gd name="T15" fmla="*/ 5 h 304"/>
                <a:gd name="T16" fmla="*/ 29 w 352"/>
                <a:gd name="T17" fmla="*/ 13 h 304"/>
                <a:gd name="T18" fmla="*/ 15 w 352"/>
                <a:gd name="T19" fmla="*/ 35 h 304"/>
                <a:gd name="T20" fmla="*/ 15 w 352"/>
                <a:gd name="T21" fmla="*/ 46 h 304"/>
                <a:gd name="T22" fmla="*/ 46 w 352"/>
                <a:gd name="T23" fmla="*/ 60 h 304"/>
                <a:gd name="T24" fmla="*/ 60 w 352"/>
                <a:gd name="T25" fmla="*/ 79 h 304"/>
                <a:gd name="T26" fmla="*/ 52 w 352"/>
                <a:gd name="T27" fmla="*/ 97 h 304"/>
                <a:gd name="T28" fmla="*/ 52 w 352"/>
                <a:gd name="T29" fmla="*/ 120 h 304"/>
                <a:gd name="T30" fmla="*/ 60 w 352"/>
                <a:gd name="T31" fmla="*/ 147 h 304"/>
                <a:gd name="T32" fmla="*/ 83 w 352"/>
                <a:gd name="T33" fmla="*/ 157 h 304"/>
                <a:gd name="T34" fmla="*/ 120 w 352"/>
                <a:gd name="T35" fmla="*/ 151 h 304"/>
                <a:gd name="T36" fmla="*/ 142 w 352"/>
                <a:gd name="T37" fmla="*/ 166 h 304"/>
                <a:gd name="T38" fmla="*/ 159 w 352"/>
                <a:gd name="T39" fmla="*/ 205 h 304"/>
                <a:gd name="T40" fmla="*/ 174 w 352"/>
                <a:gd name="T41" fmla="*/ 223 h 304"/>
                <a:gd name="T42" fmla="*/ 196 w 352"/>
                <a:gd name="T43" fmla="*/ 240 h 304"/>
                <a:gd name="T44" fmla="*/ 219 w 352"/>
                <a:gd name="T45" fmla="*/ 265 h 304"/>
                <a:gd name="T46" fmla="*/ 242 w 352"/>
                <a:gd name="T47" fmla="*/ 291 h 304"/>
                <a:gd name="T48" fmla="*/ 253 w 352"/>
                <a:gd name="T49" fmla="*/ 279 h 304"/>
                <a:gd name="T50" fmla="*/ 267 w 352"/>
                <a:gd name="T51" fmla="*/ 246 h 304"/>
                <a:gd name="T52" fmla="*/ 281 w 352"/>
                <a:gd name="T53" fmla="*/ 232 h 304"/>
                <a:gd name="T54" fmla="*/ 256 w 352"/>
                <a:gd name="T55" fmla="*/ 188 h 304"/>
                <a:gd name="T56" fmla="*/ 262 w 352"/>
                <a:gd name="T57" fmla="*/ 180 h 304"/>
                <a:gd name="T58" fmla="*/ 287 w 352"/>
                <a:gd name="T59" fmla="*/ 203 h 304"/>
                <a:gd name="T60" fmla="*/ 304 w 352"/>
                <a:gd name="T61" fmla="*/ 209 h 304"/>
                <a:gd name="T62" fmla="*/ 335 w 352"/>
                <a:gd name="T63" fmla="*/ 217 h 304"/>
                <a:gd name="T64" fmla="*/ 338 w 352"/>
                <a:gd name="T65" fmla="*/ 205 h 304"/>
                <a:gd name="T66" fmla="*/ 324 w 352"/>
                <a:gd name="T67" fmla="*/ 176 h 304"/>
                <a:gd name="T68" fmla="*/ 313 w 352"/>
                <a:gd name="T69" fmla="*/ 159 h 304"/>
                <a:gd name="T70" fmla="*/ 293 w 352"/>
                <a:gd name="T71" fmla="*/ 135 h 304"/>
                <a:gd name="T72" fmla="*/ 293 w 352"/>
                <a:gd name="T73" fmla="*/ 122 h 304"/>
                <a:gd name="T74" fmla="*/ 315 w 352"/>
                <a:gd name="T75" fmla="*/ 112 h 304"/>
                <a:gd name="T76" fmla="*/ 307 w 352"/>
                <a:gd name="T77" fmla="*/ 99 h 304"/>
                <a:gd name="T78" fmla="*/ 270 w 352"/>
                <a:gd name="T79" fmla="*/ 79 h 304"/>
                <a:gd name="T80" fmla="*/ 259 w 352"/>
                <a:gd name="T81" fmla="*/ 64 h 304"/>
                <a:gd name="T82" fmla="*/ 262 w 352"/>
                <a:gd name="T83" fmla="*/ 58 h 304"/>
                <a:gd name="T84" fmla="*/ 256 w 352"/>
                <a:gd name="T85" fmla="*/ 54 h 304"/>
                <a:gd name="T86" fmla="*/ 230 w 352"/>
                <a:gd name="T87" fmla="*/ 52 h 304"/>
                <a:gd name="T88" fmla="*/ 205 w 352"/>
                <a:gd name="T89" fmla="*/ 54 h 304"/>
                <a:gd name="T90" fmla="*/ 182 w 352"/>
                <a:gd name="T91" fmla="*/ 56 h 304"/>
                <a:gd name="T92" fmla="*/ 168 w 352"/>
                <a:gd name="T93" fmla="*/ 50 h 304"/>
                <a:gd name="T94" fmla="*/ 154 w 352"/>
                <a:gd name="T95" fmla="*/ 19 h 304"/>
                <a:gd name="T96" fmla="*/ 142 w 352"/>
                <a:gd name="T97" fmla="*/ 2 h 3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2"/>
                <a:gd name="T148" fmla="*/ 0 h 304"/>
                <a:gd name="T149" fmla="*/ 352 w 352"/>
                <a:gd name="T150" fmla="*/ 304 h 3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2" h="304">
                  <a:moveTo>
                    <a:pt x="142" y="2"/>
                  </a:moveTo>
                  <a:lnTo>
                    <a:pt x="148" y="15"/>
                  </a:lnTo>
                  <a:lnTo>
                    <a:pt x="154" y="31"/>
                  </a:lnTo>
                  <a:lnTo>
                    <a:pt x="157" y="46"/>
                  </a:lnTo>
                  <a:lnTo>
                    <a:pt x="154" y="52"/>
                  </a:lnTo>
                  <a:lnTo>
                    <a:pt x="148" y="50"/>
                  </a:lnTo>
                  <a:lnTo>
                    <a:pt x="137" y="44"/>
                  </a:lnTo>
                  <a:lnTo>
                    <a:pt x="123" y="38"/>
                  </a:lnTo>
                  <a:lnTo>
                    <a:pt x="111" y="31"/>
                  </a:lnTo>
                  <a:lnTo>
                    <a:pt x="97" y="25"/>
                  </a:lnTo>
                  <a:lnTo>
                    <a:pt x="83" y="17"/>
                  </a:lnTo>
                  <a:lnTo>
                    <a:pt x="71" y="11"/>
                  </a:lnTo>
                  <a:lnTo>
                    <a:pt x="66" y="7"/>
                  </a:lnTo>
                  <a:lnTo>
                    <a:pt x="60" y="9"/>
                  </a:lnTo>
                  <a:lnTo>
                    <a:pt x="46" y="9"/>
                  </a:lnTo>
                  <a:lnTo>
                    <a:pt x="32" y="5"/>
                  </a:lnTo>
                  <a:lnTo>
                    <a:pt x="20" y="0"/>
                  </a:lnTo>
                  <a:lnTo>
                    <a:pt x="29" y="13"/>
                  </a:lnTo>
                  <a:lnTo>
                    <a:pt x="26" y="25"/>
                  </a:lnTo>
                  <a:lnTo>
                    <a:pt x="15" y="35"/>
                  </a:lnTo>
                  <a:lnTo>
                    <a:pt x="0" y="40"/>
                  </a:lnTo>
                  <a:lnTo>
                    <a:pt x="15" y="46"/>
                  </a:lnTo>
                  <a:lnTo>
                    <a:pt x="32" y="52"/>
                  </a:lnTo>
                  <a:lnTo>
                    <a:pt x="46" y="60"/>
                  </a:lnTo>
                  <a:lnTo>
                    <a:pt x="57" y="68"/>
                  </a:lnTo>
                  <a:lnTo>
                    <a:pt x="60" y="79"/>
                  </a:lnTo>
                  <a:lnTo>
                    <a:pt x="57" y="87"/>
                  </a:lnTo>
                  <a:lnTo>
                    <a:pt x="52" y="97"/>
                  </a:lnTo>
                  <a:lnTo>
                    <a:pt x="49" y="108"/>
                  </a:lnTo>
                  <a:lnTo>
                    <a:pt x="52" y="120"/>
                  </a:lnTo>
                  <a:lnTo>
                    <a:pt x="57" y="132"/>
                  </a:lnTo>
                  <a:lnTo>
                    <a:pt x="60" y="147"/>
                  </a:lnTo>
                  <a:lnTo>
                    <a:pt x="63" y="159"/>
                  </a:lnTo>
                  <a:lnTo>
                    <a:pt x="83" y="157"/>
                  </a:lnTo>
                  <a:lnTo>
                    <a:pt x="103" y="153"/>
                  </a:lnTo>
                  <a:lnTo>
                    <a:pt x="120" y="151"/>
                  </a:lnTo>
                  <a:lnTo>
                    <a:pt x="134" y="153"/>
                  </a:lnTo>
                  <a:lnTo>
                    <a:pt x="142" y="166"/>
                  </a:lnTo>
                  <a:lnTo>
                    <a:pt x="154" y="184"/>
                  </a:lnTo>
                  <a:lnTo>
                    <a:pt x="159" y="205"/>
                  </a:lnTo>
                  <a:lnTo>
                    <a:pt x="165" y="221"/>
                  </a:lnTo>
                  <a:lnTo>
                    <a:pt x="174" y="223"/>
                  </a:lnTo>
                  <a:lnTo>
                    <a:pt x="185" y="230"/>
                  </a:lnTo>
                  <a:lnTo>
                    <a:pt x="196" y="240"/>
                  </a:lnTo>
                  <a:lnTo>
                    <a:pt x="208" y="250"/>
                  </a:lnTo>
                  <a:lnTo>
                    <a:pt x="219" y="265"/>
                  </a:lnTo>
                  <a:lnTo>
                    <a:pt x="230" y="277"/>
                  </a:lnTo>
                  <a:lnTo>
                    <a:pt x="242" y="291"/>
                  </a:lnTo>
                  <a:lnTo>
                    <a:pt x="250" y="304"/>
                  </a:lnTo>
                  <a:lnTo>
                    <a:pt x="253" y="279"/>
                  </a:lnTo>
                  <a:lnTo>
                    <a:pt x="256" y="258"/>
                  </a:lnTo>
                  <a:lnTo>
                    <a:pt x="267" y="246"/>
                  </a:lnTo>
                  <a:lnTo>
                    <a:pt x="287" y="250"/>
                  </a:lnTo>
                  <a:lnTo>
                    <a:pt x="281" y="232"/>
                  </a:lnTo>
                  <a:lnTo>
                    <a:pt x="267" y="207"/>
                  </a:lnTo>
                  <a:lnTo>
                    <a:pt x="256" y="188"/>
                  </a:lnTo>
                  <a:lnTo>
                    <a:pt x="253" y="178"/>
                  </a:lnTo>
                  <a:lnTo>
                    <a:pt x="262" y="180"/>
                  </a:lnTo>
                  <a:lnTo>
                    <a:pt x="276" y="190"/>
                  </a:lnTo>
                  <a:lnTo>
                    <a:pt x="287" y="203"/>
                  </a:lnTo>
                  <a:lnTo>
                    <a:pt x="296" y="213"/>
                  </a:lnTo>
                  <a:lnTo>
                    <a:pt x="304" y="209"/>
                  </a:lnTo>
                  <a:lnTo>
                    <a:pt x="321" y="211"/>
                  </a:lnTo>
                  <a:lnTo>
                    <a:pt x="335" y="217"/>
                  </a:lnTo>
                  <a:lnTo>
                    <a:pt x="352" y="227"/>
                  </a:lnTo>
                  <a:lnTo>
                    <a:pt x="338" y="205"/>
                  </a:lnTo>
                  <a:lnTo>
                    <a:pt x="327" y="186"/>
                  </a:lnTo>
                  <a:lnTo>
                    <a:pt x="324" y="176"/>
                  </a:lnTo>
                  <a:lnTo>
                    <a:pt x="327" y="174"/>
                  </a:lnTo>
                  <a:lnTo>
                    <a:pt x="313" y="159"/>
                  </a:lnTo>
                  <a:lnTo>
                    <a:pt x="301" y="147"/>
                  </a:lnTo>
                  <a:lnTo>
                    <a:pt x="293" y="135"/>
                  </a:lnTo>
                  <a:lnTo>
                    <a:pt x="290" y="128"/>
                  </a:lnTo>
                  <a:lnTo>
                    <a:pt x="293" y="122"/>
                  </a:lnTo>
                  <a:lnTo>
                    <a:pt x="304" y="116"/>
                  </a:lnTo>
                  <a:lnTo>
                    <a:pt x="315" y="112"/>
                  </a:lnTo>
                  <a:lnTo>
                    <a:pt x="327" y="112"/>
                  </a:lnTo>
                  <a:lnTo>
                    <a:pt x="307" y="99"/>
                  </a:lnTo>
                  <a:lnTo>
                    <a:pt x="287" y="89"/>
                  </a:lnTo>
                  <a:lnTo>
                    <a:pt x="270" y="79"/>
                  </a:lnTo>
                  <a:lnTo>
                    <a:pt x="262" y="71"/>
                  </a:lnTo>
                  <a:lnTo>
                    <a:pt x="259" y="64"/>
                  </a:lnTo>
                  <a:lnTo>
                    <a:pt x="259" y="60"/>
                  </a:lnTo>
                  <a:lnTo>
                    <a:pt x="262" y="58"/>
                  </a:lnTo>
                  <a:lnTo>
                    <a:pt x="264" y="56"/>
                  </a:lnTo>
                  <a:lnTo>
                    <a:pt x="256" y="54"/>
                  </a:lnTo>
                  <a:lnTo>
                    <a:pt x="242" y="52"/>
                  </a:lnTo>
                  <a:lnTo>
                    <a:pt x="230" y="52"/>
                  </a:lnTo>
                  <a:lnTo>
                    <a:pt x="216" y="52"/>
                  </a:lnTo>
                  <a:lnTo>
                    <a:pt x="205" y="54"/>
                  </a:lnTo>
                  <a:lnTo>
                    <a:pt x="191" y="54"/>
                  </a:lnTo>
                  <a:lnTo>
                    <a:pt x="182" y="56"/>
                  </a:lnTo>
                  <a:lnTo>
                    <a:pt x="174" y="58"/>
                  </a:lnTo>
                  <a:lnTo>
                    <a:pt x="168" y="50"/>
                  </a:lnTo>
                  <a:lnTo>
                    <a:pt x="162" y="33"/>
                  </a:lnTo>
                  <a:lnTo>
                    <a:pt x="154" y="19"/>
                  </a:lnTo>
                  <a:lnTo>
                    <a:pt x="151" y="9"/>
                  </a:lnTo>
                  <a:lnTo>
                    <a:pt x="142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38"/>
            <p:cNvSpPr>
              <a:spLocks/>
            </p:cNvSpPr>
            <p:nvPr/>
          </p:nvSpPr>
          <p:spPr bwMode="auto">
            <a:xfrm>
              <a:off x="2161" y="1349"/>
              <a:ext cx="247" cy="209"/>
            </a:xfrm>
            <a:custGeom>
              <a:avLst/>
              <a:gdLst>
                <a:gd name="T0" fmla="*/ 8 w 247"/>
                <a:gd name="T1" fmla="*/ 41 h 209"/>
                <a:gd name="T2" fmla="*/ 22 w 247"/>
                <a:gd name="T3" fmla="*/ 43 h 209"/>
                <a:gd name="T4" fmla="*/ 28 w 247"/>
                <a:gd name="T5" fmla="*/ 56 h 209"/>
                <a:gd name="T6" fmla="*/ 22 w 247"/>
                <a:gd name="T7" fmla="*/ 87 h 209"/>
                <a:gd name="T8" fmla="*/ 31 w 247"/>
                <a:gd name="T9" fmla="*/ 97 h 209"/>
                <a:gd name="T10" fmla="*/ 39 w 247"/>
                <a:gd name="T11" fmla="*/ 95 h 209"/>
                <a:gd name="T12" fmla="*/ 48 w 247"/>
                <a:gd name="T13" fmla="*/ 109 h 209"/>
                <a:gd name="T14" fmla="*/ 65 w 247"/>
                <a:gd name="T15" fmla="*/ 153 h 209"/>
                <a:gd name="T16" fmla="*/ 79 w 247"/>
                <a:gd name="T17" fmla="*/ 157 h 209"/>
                <a:gd name="T18" fmla="*/ 88 w 247"/>
                <a:gd name="T19" fmla="*/ 145 h 209"/>
                <a:gd name="T20" fmla="*/ 105 w 247"/>
                <a:gd name="T21" fmla="*/ 157 h 209"/>
                <a:gd name="T22" fmla="*/ 142 w 247"/>
                <a:gd name="T23" fmla="*/ 200 h 209"/>
                <a:gd name="T24" fmla="*/ 156 w 247"/>
                <a:gd name="T25" fmla="*/ 202 h 209"/>
                <a:gd name="T26" fmla="*/ 159 w 247"/>
                <a:gd name="T27" fmla="*/ 190 h 209"/>
                <a:gd name="T28" fmla="*/ 167 w 247"/>
                <a:gd name="T29" fmla="*/ 188 h 209"/>
                <a:gd name="T30" fmla="*/ 187 w 247"/>
                <a:gd name="T31" fmla="*/ 200 h 209"/>
                <a:gd name="T32" fmla="*/ 198 w 247"/>
                <a:gd name="T33" fmla="*/ 196 h 209"/>
                <a:gd name="T34" fmla="*/ 198 w 247"/>
                <a:gd name="T35" fmla="*/ 186 h 209"/>
                <a:gd name="T36" fmla="*/ 204 w 247"/>
                <a:gd name="T37" fmla="*/ 182 h 209"/>
                <a:gd name="T38" fmla="*/ 215 w 247"/>
                <a:gd name="T39" fmla="*/ 194 h 209"/>
                <a:gd name="T40" fmla="*/ 224 w 247"/>
                <a:gd name="T41" fmla="*/ 190 h 209"/>
                <a:gd name="T42" fmla="*/ 224 w 247"/>
                <a:gd name="T43" fmla="*/ 180 h 209"/>
                <a:gd name="T44" fmla="*/ 230 w 247"/>
                <a:gd name="T45" fmla="*/ 173 h 209"/>
                <a:gd name="T46" fmla="*/ 244 w 247"/>
                <a:gd name="T47" fmla="*/ 173 h 209"/>
                <a:gd name="T48" fmla="*/ 247 w 247"/>
                <a:gd name="T49" fmla="*/ 163 h 209"/>
                <a:gd name="T50" fmla="*/ 235 w 247"/>
                <a:gd name="T51" fmla="*/ 151 h 209"/>
                <a:gd name="T52" fmla="*/ 235 w 247"/>
                <a:gd name="T53" fmla="*/ 140 h 209"/>
                <a:gd name="T54" fmla="*/ 244 w 247"/>
                <a:gd name="T55" fmla="*/ 132 h 209"/>
                <a:gd name="T56" fmla="*/ 238 w 247"/>
                <a:gd name="T57" fmla="*/ 120 h 209"/>
                <a:gd name="T58" fmla="*/ 218 w 247"/>
                <a:gd name="T59" fmla="*/ 116 h 209"/>
                <a:gd name="T60" fmla="*/ 215 w 247"/>
                <a:gd name="T61" fmla="*/ 105 h 209"/>
                <a:gd name="T62" fmla="*/ 227 w 247"/>
                <a:gd name="T63" fmla="*/ 91 h 209"/>
                <a:gd name="T64" fmla="*/ 215 w 247"/>
                <a:gd name="T65" fmla="*/ 76 h 209"/>
                <a:gd name="T66" fmla="*/ 170 w 247"/>
                <a:gd name="T67" fmla="*/ 68 h 209"/>
                <a:gd name="T68" fmla="*/ 161 w 247"/>
                <a:gd name="T69" fmla="*/ 50 h 209"/>
                <a:gd name="T70" fmla="*/ 178 w 247"/>
                <a:gd name="T71" fmla="*/ 33 h 209"/>
                <a:gd name="T72" fmla="*/ 167 w 247"/>
                <a:gd name="T73" fmla="*/ 23 h 209"/>
                <a:gd name="T74" fmla="*/ 125 w 247"/>
                <a:gd name="T75" fmla="*/ 35 h 209"/>
                <a:gd name="T76" fmla="*/ 116 w 247"/>
                <a:gd name="T77" fmla="*/ 31 h 209"/>
                <a:gd name="T78" fmla="*/ 127 w 247"/>
                <a:gd name="T79" fmla="*/ 12 h 209"/>
                <a:gd name="T80" fmla="*/ 113 w 247"/>
                <a:gd name="T81" fmla="*/ 0 h 209"/>
                <a:gd name="T82" fmla="*/ 82 w 247"/>
                <a:gd name="T83" fmla="*/ 27 h 209"/>
                <a:gd name="T84" fmla="*/ 71 w 247"/>
                <a:gd name="T85" fmla="*/ 27 h 209"/>
                <a:gd name="T86" fmla="*/ 68 w 247"/>
                <a:gd name="T87" fmla="*/ 14 h 209"/>
                <a:gd name="T88" fmla="*/ 59 w 247"/>
                <a:gd name="T89" fmla="*/ 12 h 209"/>
                <a:gd name="T90" fmla="*/ 39 w 247"/>
                <a:gd name="T91" fmla="*/ 33 h 209"/>
                <a:gd name="T92" fmla="*/ 20 w 247"/>
                <a:gd name="T93" fmla="*/ 37 h 209"/>
                <a:gd name="T94" fmla="*/ 11 w 247"/>
                <a:gd name="T95" fmla="*/ 37 h 209"/>
                <a:gd name="T96" fmla="*/ 5 w 247"/>
                <a:gd name="T97" fmla="*/ 37 h 209"/>
                <a:gd name="T98" fmla="*/ 0 w 247"/>
                <a:gd name="T99" fmla="*/ 39 h 2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47"/>
                <a:gd name="T151" fmla="*/ 0 h 209"/>
                <a:gd name="T152" fmla="*/ 247 w 247"/>
                <a:gd name="T153" fmla="*/ 209 h 2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47" h="209">
                  <a:moveTo>
                    <a:pt x="0" y="39"/>
                  </a:moveTo>
                  <a:lnTo>
                    <a:pt x="8" y="41"/>
                  </a:lnTo>
                  <a:lnTo>
                    <a:pt x="17" y="41"/>
                  </a:lnTo>
                  <a:lnTo>
                    <a:pt x="22" y="43"/>
                  </a:lnTo>
                  <a:lnTo>
                    <a:pt x="28" y="48"/>
                  </a:lnTo>
                  <a:lnTo>
                    <a:pt x="28" y="56"/>
                  </a:lnTo>
                  <a:lnTo>
                    <a:pt x="25" y="70"/>
                  </a:lnTo>
                  <a:lnTo>
                    <a:pt x="22" y="87"/>
                  </a:lnTo>
                  <a:lnTo>
                    <a:pt x="25" y="95"/>
                  </a:lnTo>
                  <a:lnTo>
                    <a:pt x="31" y="97"/>
                  </a:lnTo>
                  <a:lnTo>
                    <a:pt x="34" y="97"/>
                  </a:lnTo>
                  <a:lnTo>
                    <a:pt x="39" y="95"/>
                  </a:lnTo>
                  <a:lnTo>
                    <a:pt x="42" y="97"/>
                  </a:lnTo>
                  <a:lnTo>
                    <a:pt x="48" y="109"/>
                  </a:lnTo>
                  <a:lnTo>
                    <a:pt x="56" y="132"/>
                  </a:lnTo>
                  <a:lnTo>
                    <a:pt x="65" y="153"/>
                  </a:lnTo>
                  <a:lnTo>
                    <a:pt x="73" y="161"/>
                  </a:lnTo>
                  <a:lnTo>
                    <a:pt x="79" y="157"/>
                  </a:lnTo>
                  <a:lnTo>
                    <a:pt x="85" y="149"/>
                  </a:lnTo>
                  <a:lnTo>
                    <a:pt x="88" y="145"/>
                  </a:lnTo>
                  <a:lnTo>
                    <a:pt x="93" y="145"/>
                  </a:lnTo>
                  <a:lnTo>
                    <a:pt x="105" y="157"/>
                  </a:lnTo>
                  <a:lnTo>
                    <a:pt x="122" y="180"/>
                  </a:lnTo>
                  <a:lnTo>
                    <a:pt x="142" y="200"/>
                  </a:lnTo>
                  <a:lnTo>
                    <a:pt x="153" y="209"/>
                  </a:lnTo>
                  <a:lnTo>
                    <a:pt x="156" y="202"/>
                  </a:lnTo>
                  <a:lnTo>
                    <a:pt x="159" y="196"/>
                  </a:lnTo>
                  <a:lnTo>
                    <a:pt x="159" y="190"/>
                  </a:lnTo>
                  <a:lnTo>
                    <a:pt x="161" y="186"/>
                  </a:lnTo>
                  <a:lnTo>
                    <a:pt x="167" y="188"/>
                  </a:lnTo>
                  <a:lnTo>
                    <a:pt x="178" y="194"/>
                  </a:lnTo>
                  <a:lnTo>
                    <a:pt x="187" y="200"/>
                  </a:lnTo>
                  <a:lnTo>
                    <a:pt x="195" y="202"/>
                  </a:lnTo>
                  <a:lnTo>
                    <a:pt x="198" y="196"/>
                  </a:lnTo>
                  <a:lnTo>
                    <a:pt x="198" y="192"/>
                  </a:lnTo>
                  <a:lnTo>
                    <a:pt x="198" y="186"/>
                  </a:lnTo>
                  <a:lnTo>
                    <a:pt x="201" y="182"/>
                  </a:lnTo>
                  <a:lnTo>
                    <a:pt x="204" y="182"/>
                  </a:lnTo>
                  <a:lnTo>
                    <a:pt x="210" y="188"/>
                  </a:lnTo>
                  <a:lnTo>
                    <a:pt x="215" y="194"/>
                  </a:lnTo>
                  <a:lnTo>
                    <a:pt x="221" y="194"/>
                  </a:lnTo>
                  <a:lnTo>
                    <a:pt x="224" y="190"/>
                  </a:lnTo>
                  <a:lnTo>
                    <a:pt x="224" y="186"/>
                  </a:lnTo>
                  <a:lnTo>
                    <a:pt x="224" y="180"/>
                  </a:lnTo>
                  <a:lnTo>
                    <a:pt x="227" y="176"/>
                  </a:lnTo>
                  <a:lnTo>
                    <a:pt x="230" y="173"/>
                  </a:lnTo>
                  <a:lnTo>
                    <a:pt x="238" y="173"/>
                  </a:lnTo>
                  <a:lnTo>
                    <a:pt x="244" y="173"/>
                  </a:lnTo>
                  <a:lnTo>
                    <a:pt x="247" y="169"/>
                  </a:lnTo>
                  <a:lnTo>
                    <a:pt x="247" y="163"/>
                  </a:lnTo>
                  <a:lnTo>
                    <a:pt x="244" y="157"/>
                  </a:lnTo>
                  <a:lnTo>
                    <a:pt x="235" y="151"/>
                  </a:lnTo>
                  <a:lnTo>
                    <a:pt x="232" y="145"/>
                  </a:lnTo>
                  <a:lnTo>
                    <a:pt x="235" y="140"/>
                  </a:lnTo>
                  <a:lnTo>
                    <a:pt x="238" y="136"/>
                  </a:lnTo>
                  <a:lnTo>
                    <a:pt x="244" y="132"/>
                  </a:lnTo>
                  <a:lnTo>
                    <a:pt x="244" y="126"/>
                  </a:lnTo>
                  <a:lnTo>
                    <a:pt x="238" y="120"/>
                  </a:lnTo>
                  <a:lnTo>
                    <a:pt x="227" y="118"/>
                  </a:lnTo>
                  <a:lnTo>
                    <a:pt x="218" y="116"/>
                  </a:lnTo>
                  <a:lnTo>
                    <a:pt x="213" y="112"/>
                  </a:lnTo>
                  <a:lnTo>
                    <a:pt x="215" y="105"/>
                  </a:lnTo>
                  <a:lnTo>
                    <a:pt x="221" y="97"/>
                  </a:lnTo>
                  <a:lnTo>
                    <a:pt x="227" y="91"/>
                  </a:lnTo>
                  <a:lnTo>
                    <a:pt x="227" y="83"/>
                  </a:lnTo>
                  <a:lnTo>
                    <a:pt x="215" y="76"/>
                  </a:lnTo>
                  <a:lnTo>
                    <a:pt x="193" y="72"/>
                  </a:lnTo>
                  <a:lnTo>
                    <a:pt x="170" y="68"/>
                  </a:lnTo>
                  <a:lnTo>
                    <a:pt x="159" y="60"/>
                  </a:lnTo>
                  <a:lnTo>
                    <a:pt x="161" y="50"/>
                  </a:lnTo>
                  <a:lnTo>
                    <a:pt x="170" y="41"/>
                  </a:lnTo>
                  <a:lnTo>
                    <a:pt x="178" y="33"/>
                  </a:lnTo>
                  <a:lnTo>
                    <a:pt x="181" y="25"/>
                  </a:lnTo>
                  <a:lnTo>
                    <a:pt x="167" y="23"/>
                  </a:lnTo>
                  <a:lnTo>
                    <a:pt x="144" y="29"/>
                  </a:lnTo>
                  <a:lnTo>
                    <a:pt x="125" y="35"/>
                  </a:lnTo>
                  <a:lnTo>
                    <a:pt x="113" y="37"/>
                  </a:lnTo>
                  <a:lnTo>
                    <a:pt x="116" y="31"/>
                  </a:lnTo>
                  <a:lnTo>
                    <a:pt x="122" y="23"/>
                  </a:lnTo>
                  <a:lnTo>
                    <a:pt x="127" y="12"/>
                  </a:lnTo>
                  <a:lnTo>
                    <a:pt x="125" y="2"/>
                  </a:lnTo>
                  <a:lnTo>
                    <a:pt x="113" y="0"/>
                  </a:lnTo>
                  <a:lnTo>
                    <a:pt x="96" y="12"/>
                  </a:lnTo>
                  <a:lnTo>
                    <a:pt x="82" y="27"/>
                  </a:lnTo>
                  <a:lnTo>
                    <a:pt x="73" y="31"/>
                  </a:lnTo>
                  <a:lnTo>
                    <a:pt x="71" y="27"/>
                  </a:lnTo>
                  <a:lnTo>
                    <a:pt x="71" y="21"/>
                  </a:lnTo>
                  <a:lnTo>
                    <a:pt x="68" y="14"/>
                  </a:lnTo>
                  <a:lnTo>
                    <a:pt x="65" y="10"/>
                  </a:lnTo>
                  <a:lnTo>
                    <a:pt x="59" y="12"/>
                  </a:lnTo>
                  <a:lnTo>
                    <a:pt x="51" y="23"/>
                  </a:lnTo>
                  <a:lnTo>
                    <a:pt x="39" y="33"/>
                  </a:lnTo>
                  <a:lnTo>
                    <a:pt x="25" y="37"/>
                  </a:lnTo>
                  <a:lnTo>
                    <a:pt x="20" y="37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7"/>
                  </a:lnTo>
                  <a:lnTo>
                    <a:pt x="2" y="37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39"/>
            <p:cNvSpPr>
              <a:spLocks/>
            </p:cNvSpPr>
            <p:nvPr/>
          </p:nvSpPr>
          <p:spPr bwMode="auto">
            <a:xfrm>
              <a:off x="4499" y="1716"/>
              <a:ext cx="313" cy="201"/>
            </a:xfrm>
            <a:custGeom>
              <a:avLst/>
              <a:gdLst>
                <a:gd name="T0" fmla="*/ 244 w 313"/>
                <a:gd name="T1" fmla="*/ 5 h 201"/>
                <a:gd name="T2" fmla="*/ 233 w 313"/>
                <a:gd name="T3" fmla="*/ 17 h 201"/>
                <a:gd name="T4" fmla="*/ 222 w 313"/>
                <a:gd name="T5" fmla="*/ 27 h 201"/>
                <a:gd name="T6" fmla="*/ 205 w 313"/>
                <a:gd name="T7" fmla="*/ 48 h 201"/>
                <a:gd name="T8" fmla="*/ 213 w 313"/>
                <a:gd name="T9" fmla="*/ 54 h 201"/>
                <a:gd name="T10" fmla="*/ 247 w 313"/>
                <a:gd name="T11" fmla="*/ 52 h 201"/>
                <a:gd name="T12" fmla="*/ 273 w 313"/>
                <a:gd name="T13" fmla="*/ 58 h 201"/>
                <a:gd name="T14" fmla="*/ 301 w 313"/>
                <a:gd name="T15" fmla="*/ 73 h 201"/>
                <a:gd name="T16" fmla="*/ 293 w 313"/>
                <a:gd name="T17" fmla="*/ 75 h 201"/>
                <a:gd name="T18" fmla="*/ 261 w 313"/>
                <a:gd name="T19" fmla="*/ 79 h 201"/>
                <a:gd name="T20" fmla="*/ 250 w 313"/>
                <a:gd name="T21" fmla="*/ 77 h 201"/>
                <a:gd name="T22" fmla="*/ 242 w 313"/>
                <a:gd name="T23" fmla="*/ 75 h 201"/>
                <a:gd name="T24" fmla="*/ 244 w 313"/>
                <a:gd name="T25" fmla="*/ 83 h 201"/>
                <a:gd name="T26" fmla="*/ 250 w 313"/>
                <a:gd name="T27" fmla="*/ 108 h 201"/>
                <a:gd name="T28" fmla="*/ 242 w 313"/>
                <a:gd name="T29" fmla="*/ 131 h 201"/>
                <a:gd name="T30" fmla="*/ 236 w 313"/>
                <a:gd name="T31" fmla="*/ 145 h 201"/>
                <a:gd name="T32" fmla="*/ 233 w 313"/>
                <a:gd name="T33" fmla="*/ 145 h 201"/>
                <a:gd name="T34" fmla="*/ 230 w 313"/>
                <a:gd name="T35" fmla="*/ 135 h 201"/>
                <a:gd name="T36" fmla="*/ 216 w 313"/>
                <a:gd name="T37" fmla="*/ 128 h 201"/>
                <a:gd name="T38" fmla="*/ 193 w 313"/>
                <a:gd name="T39" fmla="*/ 114 h 201"/>
                <a:gd name="T40" fmla="*/ 176 w 313"/>
                <a:gd name="T41" fmla="*/ 133 h 201"/>
                <a:gd name="T42" fmla="*/ 128 w 313"/>
                <a:gd name="T43" fmla="*/ 182 h 201"/>
                <a:gd name="T44" fmla="*/ 114 w 313"/>
                <a:gd name="T45" fmla="*/ 184 h 201"/>
                <a:gd name="T46" fmla="*/ 122 w 313"/>
                <a:gd name="T47" fmla="*/ 139 h 201"/>
                <a:gd name="T48" fmla="*/ 145 w 313"/>
                <a:gd name="T49" fmla="*/ 110 h 201"/>
                <a:gd name="T50" fmla="*/ 134 w 313"/>
                <a:gd name="T51" fmla="*/ 116 h 201"/>
                <a:gd name="T52" fmla="*/ 117 w 313"/>
                <a:gd name="T53" fmla="*/ 133 h 201"/>
                <a:gd name="T54" fmla="*/ 85 w 313"/>
                <a:gd name="T55" fmla="*/ 149 h 201"/>
                <a:gd name="T56" fmla="*/ 51 w 313"/>
                <a:gd name="T57" fmla="*/ 166 h 201"/>
                <a:gd name="T58" fmla="*/ 15 w 313"/>
                <a:gd name="T59" fmla="*/ 182 h 201"/>
                <a:gd name="T60" fmla="*/ 23 w 313"/>
                <a:gd name="T61" fmla="*/ 174 h 201"/>
                <a:gd name="T62" fmla="*/ 60 w 313"/>
                <a:gd name="T63" fmla="*/ 143 h 201"/>
                <a:gd name="T64" fmla="*/ 91 w 313"/>
                <a:gd name="T65" fmla="*/ 116 h 201"/>
                <a:gd name="T66" fmla="*/ 120 w 313"/>
                <a:gd name="T67" fmla="*/ 97 h 201"/>
                <a:gd name="T68" fmla="*/ 137 w 313"/>
                <a:gd name="T69" fmla="*/ 87 h 201"/>
                <a:gd name="T70" fmla="*/ 134 w 313"/>
                <a:gd name="T71" fmla="*/ 87 h 201"/>
                <a:gd name="T72" fmla="*/ 108 w 313"/>
                <a:gd name="T73" fmla="*/ 95 h 201"/>
                <a:gd name="T74" fmla="*/ 77 w 313"/>
                <a:gd name="T75" fmla="*/ 97 h 201"/>
                <a:gd name="T76" fmla="*/ 66 w 313"/>
                <a:gd name="T77" fmla="*/ 95 h 201"/>
                <a:gd name="T78" fmla="*/ 100 w 313"/>
                <a:gd name="T79" fmla="*/ 81 h 201"/>
                <a:gd name="T80" fmla="*/ 137 w 313"/>
                <a:gd name="T81" fmla="*/ 67 h 201"/>
                <a:gd name="T82" fmla="*/ 179 w 313"/>
                <a:gd name="T83" fmla="*/ 58 h 201"/>
                <a:gd name="T84" fmla="*/ 199 w 313"/>
                <a:gd name="T85" fmla="*/ 52 h 201"/>
                <a:gd name="T86" fmla="*/ 216 w 313"/>
                <a:gd name="T87" fmla="*/ 31 h 201"/>
                <a:gd name="T88" fmla="*/ 230 w 313"/>
                <a:gd name="T89" fmla="*/ 17 h 201"/>
                <a:gd name="T90" fmla="*/ 239 w 313"/>
                <a:gd name="T91" fmla="*/ 5 h 201"/>
                <a:gd name="T92" fmla="*/ 247 w 313"/>
                <a:gd name="T93" fmla="*/ 0 h 2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3"/>
                <a:gd name="T142" fmla="*/ 0 h 201"/>
                <a:gd name="T143" fmla="*/ 313 w 313"/>
                <a:gd name="T144" fmla="*/ 201 h 20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3" h="201">
                  <a:moveTo>
                    <a:pt x="247" y="0"/>
                  </a:moveTo>
                  <a:lnTo>
                    <a:pt x="244" y="5"/>
                  </a:lnTo>
                  <a:lnTo>
                    <a:pt x="239" y="11"/>
                  </a:lnTo>
                  <a:lnTo>
                    <a:pt x="233" y="17"/>
                  </a:lnTo>
                  <a:lnTo>
                    <a:pt x="230" y="21"/>
                  </a:lnTo>
                  <a:lnTo>
                    <a:pt x="222" y="27"/>
                  </a:lnTo>
                  <a:lnTo>
                    <a:pt x="213" y="38"/>
                  </a:lnTo>
                  <a:lnTo>
                    <a:pt x="205" y="48"/>
                  </a:lnTo>
                  <a:lnTo>
                    <a:pt x="202" y="54"/>
                  </a:lnTo>
                  <a:lnTo>
                    <a:pt x="213" y="54"/>
                  </a:lnTo>
                  <a:lnTo>
                    <a:pt x="230" y="52"/>
                  </a:lnTo>
                  <a:lnTo>
                    <a:pt x="247" y="52"/>
                  </a:lnTo>
                  <a:lnTo>
                    <a:pt x="261" y="54"/>
                  </a:lnTo>
                  <a:lnTo>
                    <a:pt x="273" y="58"/>
                  </a:lnTo>
                  <a:lnTo>
                    <a:pt x="287" y="64"/>
                  </a:lnTo>
                  <a:lnTo>
                    <a:pt x="301" y="73"/>
                  </a:lnTo>
                  <a:lnTo>
                    <a:pt x="313" y="75"/>
                  </a:lnTo>
                  <a:lnTo>
                    <a:pt x="293" y="75"/>
                  </a:lnTo>
                  <a:lnTo>
                    <a:pt x="276" y="77"/>
                  </a:lnTo>
                  <a:lnTo>
                    <a:pt x="261" y="79"/>
                  </a:lnTo>
                  <a:lnTo>
                    <a:pt x="253" y="79"/>
                  </a:lnTo>
                  <a:lnTo>
                    <a:pt x="250" y="77"/>
                  </a:lnTo>
                  <a:lnTo>
                    <a:pt x="247" y="77"/>
                  </a:lnTo>
                  <a:lnTo>
                    <a:pt x="242" y="75"/>
                  </a:lnTo>
                  <a:lnTo>
                    <a:pt x="239" y="75"/>
                  </a:lnTo>
                  <a:lnTo>
                    <a:pt x="244" y="83"/>
                  </a:lnTo>
                  <a:lnTo>
                    <a:pt x="250" y="93"/>
                  </a:lnTo>
                  <a:lnTo>
                    <a:pt x="250" y="108"/>
                  </a:lnTo>
                  <a:lnTo>
                    <a:pt x="242" y="124"/>
                  </a:lnTo>
                  <a:lnTo>
                    <a:pt x="242" y="131"/>
                  </a:lnTo>
                  <a:lnTo>
                    <a:pt x="242" y="137"/>
                  </a:lnTo>
                  <a:lnTo>
                    <a:pt x="236" y="145"/>
                  </a:lnTo>
                  <a:lnTo>
                    <a:pt x="233" y="151"/>
                  </a:lnTo>
                  <a:lnTo>
                    <a:pt x="233" y="145"/>
                  </a:lnTo>
                  <a:lnTo>
                    <a:pt x="233" y="139"/>
                  </a:lnTo>
                  <a:lnTo>
                    <a:pt x="230" y="135"/>
                  </a:lnTo>
                  <a:lnTo>
                    <a:pt x="225" y="133"/>
                  </a:lnTo>
                  <a:lnTo>
                    <a:pt x="216" y="128"/>
                  </a:lnTo>
                  <a:lnTo>
                    <a:pt x="205" y="122"/>
                  </a:lnTo>
                  <a:lnTo>
                    <a:pt x="193" y="114"/>
                  </a:lnTo>
                  <a:lnTo>
                    <a:pt x="193" y="104"/>
                  </a:lnTo>
                  <a:lnTo>
                    <a:pt x="176" y="133"/>
                  </a:lnTo>
                  <a:lnTo>
                    <a:pt x="151" y="159"/>
                  </a:lnTo>
                  <a:lnTo>
                    <a:pt x="128" y="182"/>
                  </a:lnTo>
                  <a:lnTo>
                    <a:pt x="111" y="201"/>
                  </a:lnTo>
                  <a:lnTo>
                    <a:pt x="114" y="184"/>
                  </a:lnTo>
                  <a:lnTo>
                    <a:pt x="114" y="164"/>
                  </a:lnTo>
                  <a:lnTo>
                    <a:pt x="122" y="139"/>
                  </a:lnTo>
                  <a:lnTo>
                    <a:pt x="151" y="108"/>
                  </a:lnTo>
                  <a:lnTo>
                    <a:pt x="145" y="110"/>
                  </a:lnTo>
                  <a:lnTo>
                    <a:pt x="139" y="112"/>
                  </a:lnTo>
                  <a:lnTo>
                    <a:pt x="134" y="116"/>
                  </a:lnTo>
                  <a:lnTo>
                    <a:pt x="128" y="122"/>
                  </a:lnTo>
                  <a:lnTo>
                    <a:pt x="117" y="133"/>
                  </a:lnTo>
                  <a:lnTo>
                    <a:pt x="103" y="141"/>
                  </a:lnTo>
                  <a:lnTo>
                    <a:pt x="85" y="149"/>
                  </a:lnTo>
                  <a:lnTo>
                    <a:pt x="68" y="157"/>
                  </a:lnTo>
                  <a:lnTo>
                    <a:pt x="51" y="166"/>
                  </a:lnTo>
                  <a:lnTo>
                    <a:pt x="32" y="174"/>
                  </a:lnTo>
                  <a:lnTo>
                    <a:pt x="15" y="182"/>
                  </a:lnTo>
                  <a:lnTo>
                    <a:pt x="0" y="190"/>
                  </a:lnTo>
                  <a:lnTo>
                    <a:pt x="23" y="174"/>
                  </a:lnTo>
                  <a:lnTo>
                    <a:pt x="43" y="157"/>
                  </a:lnTo>
                  <a:lnTo>
                    <a:pt x="60" y="143"/>
                  </a:lnTo>
                  <a:lnTo>
                    <a:pt x="77" y="128"/>
                  </a:lnTo>
                  <a:lnTo>
                    <a:pt x="91" y="116"/>
                  </a:lnTo>
                  <a:lnTo>
                    <a:pt x="105" y="106"/>
                  </a:lnTo>
                  <a:lnTo>
                    <a:pt x="120" y="97"/>
                  </a:lnTo>
                  <a:lnTo>
                    <a:pt x="134" y="91"/>
                  </a:lnTo>
                  <a:lnTo>
                    <a:pt x="137" y="87"/>
                  </a:lnTo>
                  <a:lnTo>
                    <a:pt x="134" y="87"/>
                  </a:lnTo>
                  <a:lnTo>
                    <a:pt x="128" y="89"/>
                  </a:lnTo>
                  <a:lnTo>
                    <a:pt x="108" y="95"/>
                  </a:lnTo>
                  <a:lnTo>
                    <a:pt x="94" y="97"/>
                  </a:lnTo>
                  <a:lnTo>
                    <a:pt x="77" y="97"/>
                  </a:lnTo>
                  <a:lnTo>
                    <a:pt x="49" y="100"/>
                  </a:lnTo>
                  <a:lnTo>
                    <a:pt x="66" y="95"/>
                  </a:lnTo>
                  <a:lnTo>
                    <a:pt x="83" y="89"/>
                  </a:lnTo>
                  <a:lnTo>
                    <a:pt x="100" y="81"/>
                  </a:lnTo>
                  <a:lnTo>
                    <a:pt x="117" y="73"/>
                  </a:lnTo>
                  <a:lnTo>
                    <a:pt x="137" y="67"/>
                  </a:lnTo>
                  <a:lnTo>
                    <a:pt x="159" y="60"/>
                  </a:lnTo>
                  <a:lnTo>
                    <a:pt x="179" y="58"/>
                  </a:lnTo>
                  <a:lnTo>
                    <a:pt x="193" y="58"/>
                  </a:lnTo>
                  <a:lnTo>
                    <a:pt x="199" y="52"/>
                  </a:lnTo>
                  <a:lnTo>
                    <a:pt x="208" y="42"/>
                  </a:lnTo>
                  <a:lnTo>
                    <a:pt x="216" y="31"/>
                  </a:lnTo>
                  <a:lnTo>
                    <a:pt x="225" y="23"/>
                  </a:lnTo>
                  <a:lnTo>
                    <a:pt x="230" y="17"/>
                  </a:lnTo>
                  <a:lnTo>
                    <a:pt x="236" y="11"/>
                  </a:lnTo>
                  <a:lnTo>
                    <a:pt x="239" y="5"/>
                  </a:lnTo>
                  <a:lnTo>
                    <a:pt x="242" y="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4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40"/>
            <p:cNvSpPr>
              <a:spLocks/>
            </p:cNvSpPr>
            <p:nvPr/>
          </p:nvSpPr>
          <p:spPr bwMode="auto">
            <a:xfrm>
              <a:off x="3855" y="1434"/>
              <a:ext cx="284" cy="159"/>
            </a:xfrm>
            <a:custGeom>
              <a:avLst/>
              <a:gdLst>
                <a:gd name="T0" fmla="*/ 202 w 284"/>
                <a:gd name="T1" fmla="*/ 6 h 159"/>
                <a:gd name="T2" fmla="*/ 185 w 284"/>
                <a:gd name="T3" fmla="*/ 22 h 159"/>
                <a:gd name="T4" fmla="*/ 196 w 284"/>
                <a:gd name="T5" fmla="*/ 27 h 159"/>
                <a:gd name="T6" fmla="*/ 241 w 284"/>
                <a:gd name="T7" fmla="*/ 20 h 159"/>
                <a:gd name="T8" fmla="*/ 258 w 284"/>
                <a:gd name="T9" fmla="*/ 20 h 159"/>
                <a:gd name="T10" fmla="*/ 275 w 284"/>
                <a:gd name="T11" fmla="*/ 24 h 159"/>
                <a:gd name="T12" fmla="*/ 275 w 284"/>
                <a:gd name="T13" fmla="*/ 31 h 159"/>
                <a:gd name="T14" fmla="*/ 275 w 284"/>
                <a:gd name="T15" fmla="*/ 45 h 159"/>
                <a:gd name="T16" fmla="*/ 273 w 284"/>
                <a:gd name="T17" fmla="*/ 51 h 159"/>
                <a:gd name="T18" fmla="*/ 247 w 284"/>
                <a:gd name="T19" fmla="*/ 53 h 159"/>
                <a:gd name="T20" fmla="*/ 230 w 284"/>
                <a:gd name="T21" fmla="*/ 62 h 159"/>
                <a:gd name="T22" fmla="*/ 230 w 284"/>
                <a:gd name="T23" fmla="*/ 76 h 159"/>
                <a:gd name="T24" fmla="*/ 219 w 284"/>
                <a:gd name="T25" fmla="*/ 88 h 159"/>
                <a:gd name="T26" fmla="*/ 204 w 284"/>
                <a:gd name="T27" fmla="*/ 103 h 159"/>
                <a:gd name="T28" fmla="*/ 187 w 284"/>
                <a:gd name="T29" fmla="*/ 105 h 159"/>
                <a:gd name="T30" fmla="*/ 168 w 284"/>
                <a:gd name="T31" fmla="*/ 95 h 159"/>
                <a:gd name="T32" fmla="*/ 148 w 284"/>
                <a:gd name="T33" fmla="*/ 97 h 159"/>
                <a:gd name="T34" fmla="*/ 122 w 284"/>
                <a:gd name="T35" fmla="*/ 117 h 159"/>
                <a:gd name="T36" fmla="*/ 99 w 284"/>
                <a:gd name="T37" fmla="*/ 130 h 159"/>
                <a:gd name="T38" fmla="*/ 54 w 284"/>
                <a:gd name="T39" fmla="*/ 146 h 159"/>
                <a:gd name="T40" fmla="*/ 40 w 284"/>
                <a:gd name="T41" fmla="*/ 144 h 159"/>
                <a:gd name="T42" fmla="*/ 45 w 284"/>
                <a:gd name="T43" fmla="*/ 121 h 159"/>
                <a:gd name="T44" fmla="*/ 43 w 284"/>
                <a:gd name="T45" fmla="*/ 111 h 159"/>
                <a:gd name="T46" fmla="*/ 77 w 284"/>
                <a:gd name="T47" fmla="*/ 91 h 159"/>
                <a:gd name="T48" fmla="*/ 77 w 284"/>
                <a:gd name="T49" fmla="*/ 84 h 159"/>
                <a:gd name="T50" fmla="*/ 48 w 284"/>
                <a:gd name="T51" fmla="*/ 91 h 159"/>
                <a:gd name="T52" fmla="*/ 37 w 284"/>
                <a:gd name="T53" fmla="*/ 91 h 159"/>
                <a:gd name="T54" fmla="*/ 14 w 284"/>
                <a:gd name="T55" fmla="*/ 91 h 159"/>
                <a:gd name="T56" fmla="*/ 17 w 284"/>
                <a:gd name="T57" fmla="*/ 82 h 159"/>
                <a:gd name="T58" fmla="*/ 37 w 284"/>
                <a:gd name="T59" fmla="*/ 68 h 159"/>
                <a:gd name="T60" fmla="*/ 48 w 284"/>
                <a:gd name="T61" fmla="*/ 62 h 159"/>
                <a:gd name="T62" fmla="*/ 71 w 284"/>
                <a:gd name="T63" fmla="*/ 51 h 159"/>
                <a:gd name="T64" fmla="*/ 74 w 284"/>
                <a:gd name="T65" fmla="*/ 43 h 159"/>
                <a:gd name="T66" fmla="*/ 63 w 284"/>
                <a:gd name="T67" fmla="*/ 33 h 159"/>
                <a:gd name="T68" fmla="*/ 77 w 284"/>
                <a:gd name="T69" fmla="*/ 27 h 159"/>
                <a:gd name="T70" fmla="*/ 105 w 284"/>
                <a:gd name="T71" fmla="*/ 20 h 159"/>
                <a:gd name="T72" fmla="*/ 116 w 284"/>
                <a:gd name="T73" fmla="*/ 16 h 159"/>
                <a:gd name="T74" fmla="*/ 119 w 284"/>
                <a:gd name="T75" fmla="*/ 10 h 159"/>
                <a:gd name="T76" fmla="*/ 131 w 284"/>
                <a:gd name="T77" fmla="*/ 10 h 159"/>
                <a:gd name="T78" fmla="*/ 162 w 284"/>
                <a:gd name="T79" fmla="*/ 20 h 159"/>
                <a:gd name="T80" fmla="*/ 176 w 284"/>
                <a:gd name="T81" fmla="*/ 22 h 159"/>
                <a:gd name="T82" fmla="*/ 196 w 284"/>
                <a:gd name="T83" fmla="*/ 8 h 159"/>
                <a:gd name="T84" fmla="*/ 210 w 284"/>
                <a:gd name="T85" fmla="*/ 0 h 15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4"/>
                <a:gd name="T130" fmla="*/ 0 h 159"/>
                <a:gd name="T131" fmla="*/ 284 w 284"/>
                <a:gd name="T132" fmla="*/ 159 h 15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4" h="159">
                  <a:moveTo>
                    <a:pt x="210" y="0"/>
                  </a:moveTo>
                  <a:lnTo>
                    <a:pt x="202" y="6"/>
                  </a:lnTo>
                  <a:lnTo>
                    <a:pt x="193" y="16"/>
                  </a:lnTo>
                  <a:lnTo>
                    <a:pt x="185" y="22"/>
                  </a:lnTo>
                  <a:lnTo>
                    <a:pt x="185" y="27"/>
                  </a:lnTo>
                  <a:lnTo>
                    <a:pt x="196" y="27"/>
                  </a:lnTo>
                  <a:lnTo>
                    <a:pt x="219" y="24"/>
                  </a:lnTo>
                  <a:lnTo>
                    <a:pt x="241" y="20"/>
                  </a:lnTo>
                  <a:lnTo>
                    <a:pt x="258" y="18"/>
                  </a:lnTo>
                  <a:lnTo>
                    <a:pt x="258" y="20"/>
                  </a:lnTo>
                  <a:lnTo>
                    <a:pt x="267" y="22"/>
                  </a:lnTo>
                  <a:lnTo>
                    <a:pt x="275" y="24"/>
                  </a:lnTo>
                  <a:lnTo>
                    <a:pt x="284" y="24"/>
                  </a:lnTo>
                  <a:lnTo>
                    <a:pt x="275" y="31"/>
                  </a:lnTo>
                  <a:lnTo>
                    <a:pt x="273" y="37"/>
                  </a:lnTo>
                  <a:lnTo>
                    <a:pt x="275" y="45"/>
                  </a:lnTo>
                  <a:lnTo>
                    <a:pt x="281" y="51"/>
                  </a:lnTo>
                  <a:lnTo>
                    <a:pt x="273" y="51"/>
                  </a:lnTo>
                  <a:lnTo>
                    <a:pt x="258" y="53"/>
                  </a:lnTo>
                  <a:lnTo>
                    <a:pt x="247" y="53"/>
                  </a:lnTo>
                  <a:lnTo>
                    <a:pt x="236" y="57"/>
                  </a:lnTo>
                  <a:lnTo>
                    <a:pt x="230" y="62"/>
                  </a:lnTo>
                  <a:lnTo>
                    <a:pt x="230" y="68"/>
                  </a:lnTo>
                  <a:lnTo>
                    <a:pt x="230" y="76"/>
                  </a:lnTo>
                  <a:lnTo>
                    <a:pt x="227" y="82"/>
                  </a:lnTo>
                  <a:lnTo>
                    <a:pt x="219" y="88"/>
                  </a:lnTo>
                  <a:lnTo>
                    <a:pt x="213" y="95"/>
                  </a:lnTo>
                  <a:lnTo>
                    <a:pt x="204" y="103"/>
                  </a:lnTo>
                  <a:lnTo>
                    <a:pt x="199" y="109"/>
                  </a:lnTo>
                  <a:lnTo>
                    <a:pt x="187" y="105"/>
                  </a:lnTo>
                  <a:lnTo>
                    <a:pt x="179" y="101"/>
                  </a:lnTo>
                  <a:lnTo>
                    <a:pt x="168" y="95"/>
                  </a:lnTo>
                  <a:lnTo>
                    <a:pt x="159" y="93"/>
                  </a:lnTo>
                  <a:lnTo>
                    <a:pt x="148" y="97"/>
                  </a:lnTo>
                  <a:lnTo>
                    <a:pt x="136" y="107"/>
                  </a:lnTo>
                  <a:lnTo>
                    <a:pt x="122" y="117"/>
                  </a:lnTo>
                  <a:lnTo>
                    <a:pt x="114" y="128"/>
                  </a:lnTo>
                  <a:lnTo>
                    <a:pt x="99" y="130"/>
                  </a:lnTo>
                  <a:lnTo>
                    <a:pt x="77" y="136"/>
                  </a:lnTo>
                  <a:lnTo>
                    <a:pt x="54" y="146"/>
                  </a:lnTo>
                  <a:lnTo>
                    <a:pt x="31" y="159"/>
                  </a:lnTo>
                  <a:lnTo>
                    <a:pt x="40" y="144"/>
                  </a:lnTo>
                  <a:lnTo>
                    <a:pt x="45" y="130"/>
                  </a:lnTo>
                  <a:lnTo>
                    <a:pt x="45" y="121"/>
                  </a:lnTo>
                  <a:lnTo>
                    <a:pt x="31" y="121"/>
                  </a:lnTo>
                  <a:lnTo>
                    <a:pt x="43" y="111"/>
                  </a:lnTo>
                  <a:lnTo>
                    <a:pt x="60" y="99"/>
                  </a:lnTo>
                  <a:lnTo>
                    <a:pt x="77" y="91"/>
                  </a:lnTo>
                  <a:lnTo>
                    <a:pt x="82" y="84"/>
                  </a:lnTo>
                  <a:lnTo>
                    <a:pt x="77" y="84"/>
                  </a:lnTo>
                  <a:lnTo>
                    <a:pt x="63" y="86"/>
                  </a:lnTo>
                  <a:lnTo>
                    <a:pt x="48" y="91"/>
                  </a:lnTo>
                  <a:lnTo>
                    <a:pt x="40" y="95"/>
                  </a:lnTo>
                  <a:lnTo>
                    <a:pt x="37" y="91"/>
                  </a:lnTo>
                  <a:lnTo>
                    <a:pt x="26" y="91"/>
                  </a:lnTo>
                  <a:lnTo>
                    <a:pt x="14" y="91"/>
                  </a:lnTo>
                  <a:lnTo>
                    <a:pt x="0" y="95"/>
                  </a:lnTo>
                  <a:lnTo>
                    <a:pt x="17" y="82"/>
                  </a:lnTo>
                  <a:lnTo>
                    <a:pt x="31" y="74"/>
                  </a:lnTo>
                  <a:lnTo>
                    <a:pt x="37" y="68"/>
                  </a:lnTo>
                  <a:lnTo>
                    <a:pt x="34" y="66"/>
                  </a:lnTo>
                  <a:lnTo>
                    <a:pt x="48" y="62"/>
                  </a:lnTo>
                  <a:lnTo>
                    <a:pt x="63" y="55"/>
                  </a:lnTo>
                  <a:lnTo>
                    <a:pt x="71" y="51"/>
                  </a:lnTo>
                  <a:lnTo>
                    <a:pt x="77" y="47"/>
                  </a:lnTo>
                  <a:lnTo>
                    <a:pt x="74" y="43"/>
                  </a:lnTo>
                  <a:lnTo>
                    <a:pt x="71" y="37"/>
                  </a:lnTo>
                  <a:lnTo>
                    <a:pt x="63" y="33"/>
                  </a:lnTo>
                  <a:lnTo>
                    <a:pt x="57" y="29"/>
                  </a:lnTo>
                  <a:lnTo>
                    <a:pt x="77" y="27"/>
                  </a:lnTo>
                  <a:lnTo>
                    <a:pt x="94" y="22"/>
                  </a:lnTo>
                  <a:lnTo>
                    <a:pt x="105" y="20"/>
                  </a:lnTo>
                  <a:lnTo>
                    <a:pt x="114" y="18"/>
                  </a:lnTo>
                  <a:lnTo>
                    <a:pt x="116" y="16"/>
                  </a:lnTo>
                  <a:lnTo>
                    <a:pt x="119" y="12"/>
                  </a:lnTo>
                  <a:lnTo>
                    <a:pt x="119" y="10"/>
                  </a:lnTo>
                  <a:lnTo>
                    <a:pt x="116" y="8"/>
                  </a:lnTo>
                  <a:lnTo>
                    <a:pt x="131" y="10"/>
                  </a:lnTo>
                  <a:lnTo>
                    <a:pt x="148" y="16"/>
                  </a:lnTo>
                  <a:lnTo>
                    <a:pt x="162" y="20"/>
                  </a:lnTo>
                  <a:lnTo>
                    <a:pt x="170" y="27"/>
                  </a:lnTo>
                  <a:lnTo>
                    <a:pt x="176" y="22"/>
                  </a:lnTo>
                  <a:lnTo>
                    <a:pt x="187" y="16"/>
                  </a:lnTo>
                  <a:lnTo>
                    <a:pt x="196" y="8"/>
                  </a:lnTo>
                  <a:lnTo>
                    <a:pt x="202" y="4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991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41"/>
            <p:cNvSpPr>
              <a:spLocks/>
            </p:cNvSpPr>
            <p:nvPr/>
          </p:nvSpPr>
          <p:spPr bwMode="auto">
            <a:xfrm>
              <a:off x="3812" y="1120"/>
              <a:ext cx="191" cy="124"/>
            </a:xfrm>
            <a:custGeom>
              <a:avLst/>
              <a:gdLst>
                <a:gd name="T0" fmla="*/ 97 w 191"/>
                <a:gd name="T1" fmla="*/ 4 h 124"/>
                <a:gd name="T2" fmla="*/ 97 w 191"/>
                <a:gd name="T3" fmla="*/ 19 h 124"/>
                <a:gd name="T4" fmla="*/ 108 w 191"/>
                <a:gd name="T5" fmla="*/ 21 h 124"/>
                <a:gd name="T6" fmla="*/ 137 w 191"/>
                <a:gd name="T7" fmla="*/ 16 h 124"/>
                <a:gd name="T8" fmla="*/ 151 w 191"/>
                <a:gd name="T9" fmla="*/ 16 h 124"/>
                <a:gd name="T10" fmla="*/ 168 w 191"/>
                <a:gd name="T11" fmla="*/ 19 h 124"/>
                <a:gd name="T12" fmla="*/ 171 w 191"/>
                <a:gd name="T13" fmla="*/ 23 h 124"/>
                <a:gd name="T14" fmla="*/ 185 w 191"/>
                <a:gd name="T15" fmla="*/ 35 h 124"/>
                <a:gd name="T16" fmla="*/ 185 w 191"/>
                <a:gd name="T17" fmla="*/ 39 h 124"/>
                <a:gd name="T18" fmla="*/ 168 w 191"/>
                <a:gd name="T19" fmla="*/ 41 h 124"/>
                <a:gd name="T20" fmla="*/ 162 w 191"/>
                <a:gd name="T21" fmla="*/ 47 h 124"/>
                <a:gd name="T22" fmla="*/ 171 w 191"/>
                <a:gd name="T23" fmla="*/ 58 h 124"/>
                <a:gd name="T24" fmla="*/ 174 w 191"/>
                <a:gd name="T25" fmla="*/ 70 h 124"/>
                <a:gd name="T26" fmla="*/ 174 w 191"/>
                <a:gd name="T27" fmla="*/ 80 h 124"/>
                <a:gd name="T28" fmla="*/ 162 w 191"/>
                <a:gd name="T29" fmla="*/ 82 h 124"/>
                <a:gd name="T30" fmla="*/ 137 w 191"/>
                <a:gd name="T31" fmla="*/ 74 h 124"/>
                <a:gd name="T32" fmla="*/ 128 w 191"/>
                <a:gd name="T33" fmla="*/ 76 h 124"/>
                <a:gd name="T34" fmla="*/ 120 w 191"/>
                <a:gd name="T35" fmla="*/ 91 h 124"/>
                <a:gd name="T36" fmla="*/ 111 w 191"/>
                <a:gd name="T37" fmla="*/ 101 h 124"/>
                <a:gd name="T38" fmla="*/ 91 w 191"/>
                <a:gd name="T39" fmla="*/ 116 h 124"/>
                <a:gd name="T40" fmla="*/ 77 w 191"/>
                <a:gd name="T41" fmla="*/ 111 h 124"/>
                <a:gd name="T42" fmla="*/ 63 w 191"/>
                <a:gd name="T43" fmla="*/ 95 h 124"/>
                <a:gd name="T44" fmla="*/ 52 w 191"/>
                <a:gd name="T45" fmla="*/ 87 h 124"/>
                <a:gd name="T46" fmla="*/ 60 w 191"/>
                <a:gd name="T47" fmla="*/ 68 h 124"/>
                <a:gd name="T48" fmla="*/ 54 w 191"/>
                <a:gd name="T49" fmla="*/ 64 h 124"/>
                <a:gd name="T50" fmla="*/ 43 w 191"/>
                <a:gd name="T51" fmla="*/ 70 h 124"/>
                <a:gd name="T52" fmla="*/ 32 w 191"/>
                <a:gd name="T53" fmla="*/ 72 h 124"/>
                <a:gd name="T54" fmla="*/ 15 w 191"/>
                <a:gd name="T55" fmla="*/ 70 h 124"/>
                <a:gd name="T56" fmla="*/ 12 w 191"/>
                <a:gd name="T57" fmla="*/ 64 h 124"/>
                <a:gd name="T58" fmla="*/ 15 w 191"/>
                <a:gd name="T59" fmla="*/ 54 h 124"/>
                <a:gd name="T60" fmla="*/ 18 w 191"/>
                <a:gd name="T61" fmla="*/ 47 h 124"/>
                <a:gd name="T62" fmla="*/ 26 w 191"/>
                <a:gd name="T63" fmla="*/ 39 h 124"/>
                <a:gd name="T64" fmla="*/ 23 w 191"/>
                <a:gd name="T65" fmla="*/ 33 h 124"/>
                <a:gd name="T66" fmla="*/ 9 w 191"/>
                <a:gd name="T67" fmla="*/ 25 h 124"/>
                <a:gd name="T68" fmla="*/ 12 w 191"/>
                <a:gd name="T69" fmla="*/ 21 h 124"/>
                <a:gd name="T70" fmla="*/ 32 w 191"/>
                <a:gd name="T71" fmla="*/ 16 h 124"/>
                <a:gd name="T72" fmla="*/ 35 w 191"/>
                <a:gd name="T73" fmla="*/ 12 h 124"/>
                <a:gd name="T74" fmla="*/ 35 w 191"/>
                <a:gd name="T75" fmla="*/ 8 h 124"/>
                <a:gd name="T76" fmla="*/ 46 w 191"/>
                <a:gd name="T77" fmla="*/ 8 h 124"/>
                <a:gd name="T78" fmla="*/ 74 w 191"/>
                <a:gd name="T79" fmla="*/ 16 h 124"/>
                <a:gd name="T80" fmla="*/ 88 w 191"/>
                <a:gd name="T81" fmla="*/ 19 h 124"/>
                <a:gd name="T82" fmla="*/ 94 w 191"/>
                <a:gd name="T83" fmla="*/ 6 h 124"/>
                <a:gd name="T84" fmla="*/ 97 w 191"/>
                <a:gd name="T85" fmla="*/ 0 h 12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1"/>
                <a:gd name="T130" fmla="*/ 0 h 124"/>
                <a:gd name="T131" fmla="*/ 191 w 191"/>
                <a:gd name="T132" fmla="*/ 124 h 12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1" h="124">
                  <a:moveTo>
                    <a:pt x="97" y="0"/>
                  </a:moveTo>
                  <a:lnTo>
                    <a:pt x="97" y="4"/>
                  </a:lnTo>
                  <a:lnTo>
                    <a:pt x="97" y="12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108" y="21"/>
                  </a:lnTo>
                  <a:lnTo>
                    <a:pt x="123" y="19"/>
                  </a:lnTo>
                  <a:lnTo>
                    <a:pt x="137" y="16"/>
                  </a:lnTo>
                  <a:lnTo>
                    <a:pt x="145" y="14"/>
                  </a:lnTo>
                  <a:lnTo>
                    <a:pt x="151" y="16"/>
                  </a:lnTo>
                  <a:lnTo>
                    <a:pt x="159" y="19"/>
                  </a:lnTo>
                  <a:lnTo>
                    <a:pt x="168" y="19"/>
                  </a:lnTo>
                  <a:lnTo>
                    <a:pt x="174" y="19"/>
                  </a:lnTo>
                  <a:lnTo>
                    <a:pt x="171" y="23"/>
                  </a:lnTo>
                  <a:lnTo>
                    <a:pt x="176" y="29"/>
                  </a:lnTo>
                  <a:lnTo>
                    <a:pt x="185" y="35"/>
                  </a:lnTo>
                  <a:lnTo>
                    <a:pt x="191" y="39"/>
                  </a:lnTo>
                  <a:lnTo>
                    <a:pt x="185" y="39"/>
                  </a:lnTo>
                  <a:lnTo>
                    <a:pt x="176" y="41"/>
                  </a:lnTo>
                  <a:lnTo>
                    <a:pt x="168" y="41"/>
                  </a:lnTo>
                  <a:lnTo>
                    <a:pt x="162" y="43"/>
                  </a:lnTo>
                  <a:lnTo>
                    <a:pt x="162" y="47"/>
                  </a:lnTo>
                  <a:lnTo>
                    <a:pt x="165" y="54"/>
                  </a:lnTo>
                  <a:lnTo>
                    <a:pt x="171" y="58"/>
                  </a:lnTo>
                  <a:lnTo>
                    <a:pt x="174" y="64"/>
                  </a:lnTo>
                  <a:lnTo>
                    <a:pt x="174" y="70"/>
                  </a:lnTo>
                  <a:lnTo>
                    <a:pt x="174" y="74"/>
                  </a:lnTo>
                  <a:lnTo>
                    <a:pt x="174" y="80"/>
                  </a:lnTo>
                  <a:lnTo>
                    <a:pt x="174" y="87"/>
                  </a:lnTo>
                  <a:lnTo>
                    <a:pt x="162" y="82"/>
                  </a:lnTo>
                  <a:lnTo>
                    <a:pt x="148" y="78"/>
                  </a:lnTo>
                  <a:lnTo>
                    <a:pt x="137" y="74"/>
                  </a:lnTo>
                  <a:lnTo>
                    <a:pt x="131" y="72"/>
                  </a:lnTo>
                  <a:lnTo>
                    <a:pt x="128" y="76"/>
                  </a:lnTo>
                  <a:lnTo>
                    <a:pt x="123" y="82"/>
                  </a:lnTo>
                  <a:lnTo>
                    <a:pt x="120" y="91"/>
                  </a:lnTo>
                  <a:lnTo>
                    <a:pt x="120" y="99"/>
                  </a:lnTo>
                  <a:lnTo>
                    <a:pt x="111" y="101"/>
                  </a:lnTo>
                  <a:lnTo>
                    <a:pt x="100" y="107"/>
                  </a:lnTo>
                  <a:lnTo>
                    <a:pt x="91" y="116"/>
                  </a:lnTo>
                  <a:lnTo>
                    <a:pt x="83" y="124"/>
                  </a:lnTo>
                  <a:lnTo>
                    <a:pt x="77" y="111"/>
                  </a:lnTo>
                  <a:lnTo>
                    <a:pt x="71" y="101"/>
                  </a:lnTo>
                  <a:lnTo>
                    <a:pt x="63" y="95"/>
                  </a:lnTo>
                  <a:lnTo>
                    <a:pt x="52" y="95"/>
                  </a:lnTo>
                  <a:lnTo>
                    <a:pt x="52" y="87"/>
                  </a:lnTo>
                  <a:lnTo>
                    <a:pt x="57" y="76"/>
                  </a:lnTo>
                  <a:lnTo>
                    <a:pt x="60" y="68"/>
                  </a:lnTo>
                  <a:lnTo>
                    <a:pt x="60" y="64"/>
                  </a:lnTo>
                  <a:lnTo>
                    <a:pt x="54" y="64"/>
                  </a:lnTo>
                  <a:lnTo>
                    <a:pt x="49" y="66"/>
                  </a:lnTo>
                  <a:lnTo>
                    <a:pt x="43" y="70"/>
                  </a:lnTo>
                  <a:lnTo>
                    <a:pt x="37" y="74"/>
                  </a:lnTo>
                  <a:lnTo>
                    <a:pt x="32" y="72"/>
                  </a:lnTo>
                  <a:lnTo>
                    <a:pt x="23" y="70"/>
                  </a:lnTo>
                  <a:lnTo>
                    <a:pt x="15" y="70"/>
                  </a:lnTo>
                  <a:lnTo>
                    <a:pt x="9" y="72"/>
                  </a:lnTo>
                  <a:lnTo>
                    <a:pt x="12" y="64"/>
                  </a:lnTo>
                  <a:lnTo>
                    <a:pt x="15" y="58"/>
                  </a:lnTo>
                  <a:lnTo>
                    <a:pt x="15" y="54"/>
                  </a:lnTo>
                  <a:lnTo>
                    <a:pt x="12" y="52"/>
                  </a:lnTo>
                  <a:lnTo>
                    <a:pt x="18" y="47"/>
                  </a:lnTo>
                  <a:lnTo>
                    <a:pt x="23" y="43"/>
                  </a:lnTo>
                  <a:lnTo>
                    <a:pt x="26" y="39"/>
                  </a:lnTo>
                  <a:lnTo>
                    <a:pt x="29" y="37"/>
                  </a:lnTo>
                  <a:lnTo>
                    <a:pt x="23" y="33"/>
                  </a:lnTo>
                  <a:lnTo>
                    <a:pt x="18" y="29"/>
                  </a:lnTo>
                  <a:lnTo>
                    <a:pt x="9" y="25"/>
                  </a:lnTo>
                  <a:lnTo>
                    <a:pt x="0" y="23"/>
                  </a:lnTo>
                  <a:lnTo>
                    <a:pt x="12" y="21"/>
                  </a:lnTo>
                  <a:lnTo>
                    <a:pt x="23" y="19"/>
                  </a:lnTo>
                  <a:lnTo>
                    <a:pt x="32" y="16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2" y="6"/>
                  </a:lnTo>
                  <a:lnTo>
                    <a:pt x="46" y="8"/>
                  </a:lnTo>
                  <a:lnTo>
                    <a:pt x="60" y="12"/>
                  </a:lnTo>
                  <a:lnTo>
                    <a:pt x="74" y="16"/>
                  </a:lnTo>
                  <a:lnTo>
                    <a:pt x="86" y="21"/>
                  </a:lnTo>
                  <a:lnTo>
                    <a:pt x="88" y="19"/>
                  </a:lnTo>
                  <a:lnTo>
                    <a:pt x="91" y="12"/>
                  </a:lnTo>
                  <a:lnTo>
                    <a:pt x="94" y="6"/>
                  </a:lnTo>
                  <a:lnTo>
                    <a:pt x="94" y="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3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42"/>
            <p:cNvSpPr>
              <a:spLocks/>
            </p:cNvSpPr>
            <p:nvPr/>
          </p:nvSpPr>
          <p:spPr bwMode="auto">
            <a:xfrm>
              <a:off x="4735" y="2389"/>
              <a:ext cx="159" cy="207"/>
            </a:xfrm>
            <a:custGeom>
              <a:avLst/>
              <a:gdLst>
                <a:gd name="T0" fmla="*/ 88 w 159"/>
                <a:gd name="T1" fmla="*/ 0 h 207"/>
                <a:gd name="T2" fmla="*/ 82 w 159"/>
                <a:gd name="T3" fmla="*/ 19 h 207"/>
                <a:gd name="T4" fmla="*/ 74 w 159"/>
                <a:gd name="T5" fmla="*/ 33 h 207"/>
                <a:gd name="T6" fmla="*/ 57 w 159"/>
                <a:gd name="T7" fmla="*/ 44 h 207"/>
                <a:gd name="T8" fmla="*/ 28 w 159"/>
                <a:gd name="T9" fmla="*/ 46 h 207"/>
                <a:gd name="T10" fmla="*/ 31 w 159"/>
                <a:gd name="T11" fmla="*/ 54 h 207"/>
                <a:gd name="T12" fmla="*/ 31 w 159"/>
                <a:gd name="T13" fmla="*/ 62 h 207"/>
                <a:gd name="T14" fmla="*/ 28 w 159"/>
                <a:gd name="T15" fmla="*/ 69 h 207"/>
                <a:gd name="T16" fmla="*/ 17 w 159"/>
                <a:gd name="T17" fmla="*/ 73 h 207"/>
                <a:gd name="T18" fmla="*/ 23 w 159"/>
                <a:gd name="T19" fmla="*/ 81 h 207"/>
                <a:gd name="T20" fmla="*/ 23 w 159"/>
                <a:gd name="T21" fmla="*/ 91 h 207"/>
                <a:gd name="T22" fmla="*/ 17 w 159"/>
                <a:gd name="T23" fmla="*/ 99 h 207"/>
                <a:gd name="T24" fmla="*/ 6 w 159"/>
                <a:gd name="T25" fmla="*/ 106 h 207"/>
                <a:gd name="T26" fmla="*/ 17 w 159"/>
                <a:gd name="T27" fmla="*/ 112 h 207"/>
                <a:gd name="T28" fmla="*/ 20 w 159"/>
                <a:gd name="T29" fmla="*/ 122 h 207"/>
                <a:gd name="T30" fmla="*/ 11 w 159"/>
                <a:gd name="T31" fmla="*/ 130 h 207"/>
                <a:gd name="T32" fmla="*/ 0 w 159"/>
                <a:gd name="T33" fmla="*/ 137 h 207"/>
                <a:gd name="T34" fmla="*/ 11 w 159"/>
                <a:gd name="T35" fmla="*/ 139 h 207"/>
                <a:gd name="T36" fmla="*/ 17 w 159"/>
                <a:gd name="T37" fmla="*/ 145 h 207"/>
                <a:gd name="T38" fmla="*/ 14 w 159"/>
                <a:gd name="T39" fmla="*/ 153 h 207"/>
                <a:gd name="T40" fmla="*/ 8 w 159"/>
                <a:gd name="T41" fmla="*/ 159 h 207"/>
                <a:gd name="T42" fmla="*/ 23 w 159"/>
                <a:gd name="T43" fmla="*/ 161 h 207"/>
                <a:gd name="T44" fmla="*/ 31 w 159"/>
                <a:gd name="T45" fmla="*/ 168 h 207"/>
                <a:gd name="T46" fmla="*/ 37 w 159"/>
                <a:gd name="T47" fmla="*/ 176 h 207"/>
                <a:gd name="T48" fmla="*/ 34 w 159"/>
                <a:gd name="T49" fmla="*/ 182 h 207"/>
                <a:gd name="T50" fmla="*/ 51 w 159"/>
                <a:gd name="T51" fmla="*/ 184 h 207"/>
                <a:gd name="T52" fmla="*/ 62 w 159"/>
                <a:gd name="T53" fmla="*/ 188 h 207"/>
                <a:gd name="T54" fmla="*/ 71 w 159"/>
                <a:gd name="T55" fmla="*/ 196 h 207"/>
                <a:gd name="T56" fmla="*/ 74 w 159"/>
                <a:gd name="T57" fmla="*/ 207 h 207"/>
                <a:gd name="T58" fmla="*/ 74 w 159"/>
                <a:gd name="T59" fmla="*/ 194 h 207"/>
                <a:gd name="T60" fmla="*/ 79 w 159"/>
                <a:gd name="T61" fmla="*/ 182 h 207"/>
                <a:gd name="T62" fmla="*/ 88 w 159"/>
                <a:gd name="T63" fmla="*/ 178 h 207"/>
                <a:gd name="T64" fmla="*/ 99 w 159"/>
                <a:gd name="T65" fmla="*/ 184 h 207"/>
                <a:gd name="T66" fmla="*/ 99 w 159"/>
                <a:gd name="T67" fmla="*/ 174 h 207"/>
                <a:gd name="T68" fmla="*/ 108 w 159"/>
                <a:gd name="T69" fmla="*/ 168 h 207"/>
                <a:gd name="T70" fmla="*/ 119 w 159"/>
                <a:gd name="T71" fmla="*/ 166 h 207"/>
                <a:gd name="T72" fmla="*/ 130 w 159"/>
                <a:gd name="T73" fmla="*/ 168 h 207"/>
                <a:gd name="T74" fmla="*/ 122 w 159"/>
                <a:gd name="T75" fmla="*/ 157 h 207"/>
                <a:gd name="T76" fmla="*/ 122 w 159"/>
                <a:gd name="T77" fmla="*/ 147 h 207"/>
                <a:gd name="T78" fmla="*/ 128 w 159"/>
                <a:gd name="T79" fmla="*/ 141 h 207"/>
                <a:gd name="T80" fmla="*/ 139 w 159"/>
                <a:gd name="T81" fmla="*/ 141 h 207"/>
                <a:gd name="T82" fmla="*/ 130 w 159"/>
                <a:gd name="T83" fmla="*/ 126 h 207"/>
                <a:gd name="T84" fmla="*/ 133 w 159"/>
                <a:gd name="T85" fmla="*/ 114 h 207"/>
                <a:gd name="T86" fmla="*/ 145 w 159"/>
                <a:gd name="T87" fmla="*/ 108 h 207"/>
                <a:gd name="T88" fmla="*/ 159 w 159"/>
                <a:gd name="T89" fmla="*/ 106 h 207"/>
                <a:gd name="T90" fmla="*/ 147 w 159"/>
                <a:gd name="T91" fmla="*/ 95 h 207"/>
                <a:gd name="T92" fmla="*/ 145 w 159"/>
                <a:gd name="T93" fmla="*/ 87 h 207"/>
                <a:gd name="T94" fmla="*/ 145 w 159"/>
                <a:gd name="T95" fmla="*/ 79 h 207"/>
                <a:gd name="T96" fmla="*/ 153 w 159"/>
                <a:gd name="T97" fmla="*/ 75 h 207"/>
                <a:gd name="T98" fmla="*/ 139 w 159"/>
                <a:gd name="T99" fmla="*/ 75 h 207"/>
                <a:gd name="T100" fmla="*/ 130 w 159"/>
                <a:gd name="T101" fmla="*/ 71 h 207"/>
                <a:gd name="T102" fmla="*/ 130 w 159"/>
                <a:gd name="T103" fmla="*/ 64 h 207"/>
                <a:gd name="T104" fmla="*/ 136 w 159"/>
                <a:gd name="T105" fmla="*/ 58 h 207"/>
                <a:gd name="T106" fmla="*/ 122 w 159"/>
                <a:gd name="T107" fmla="*/ 58 h 207"/>
                <a:gd name="T108" fmla="*/ 116 w 159"/>
                <a:gd name="T109" fmla="*/ 54 h 207"/>
                <a:gd name="T110" fmla="*/ 116 w 159"/>
                <a:gd name="T111" fmla="*/ 48 h 207"/>
                <a:gd name="T112" fmla="*/ 119 w 159"/>
                <a:gd name="T113" fmla="*/ 42 h 207"/>
                <a:gd name="T114" fmla="*/ 108 w 159"/>
                <a:gd name="T115" fmla="*/ 40 h 207"/>
                <a:gd name="T116" fmla="*/ 94 w 159"/>
                <a:gd name="T117" fmla="*/ 33 h 207"/>
                <a:gd name="T118" fmla="*/ 88 w 159"/>
                <a:gd name="T119" fmla="*/ 23 h 207"/>
                <a:gd name="T120" fmla="*/ 94 w 159"/>
                <a:gd name="T121" fmla="*/ 7 h 207"/>
                <a:gd name="T122" fmla="*/ 88 w 159"/>
                <a:gd name="T123" fmla="*/ 0 h 20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9"/>
                <a:gd name="T187" fmla="*/ 0 h 207"/>
                <a:gd name="T188" fmla="*/ 159 w 159"/>
                <a:gd name="T189" fmla="*/ 207 h 20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9" h="207">
                  <a:moveTo>
                    <a:pt x="88" y="0"/>
                  </a:moveTo>
                  <a:lnTo>
                    <a:pt x="82" y="19"/>
                  </a:lnTo>
                  <a:lnTo>
                    <a:pt x="74" y="33"/>
                  </a:lnTo>
                  <a:lnTo>
                    <a:pt x="57" y="44"/>
                  </a:lnTo>
                  <a:lnTo>
                    <a:pt x="28" y="46"/>
                  </a:lnTo>
                  <a:lnTo>
                    <a:pt x="31" y="54"/>
                  </a:lnTo>
                  <a:lnTo>
                    <a:pt x="31" y="62"/>
                  </a:lnTo>
                  <a:lnTo>
                    <a:pt x="28" y="69"/>
                  </a:lnTo>
                  <a:lnTo>
                    <a:pt x="17" y="73"/>
                  </a:lnTo>
                  <a:lnTo>
                    <a:pt x="23" y="81"/>
                  </a:lnTo>
                  <a:lnTo>
                    <a:pt x="23" y="91"/>
                  </a:lnTo>
                  <a:lnTo>
                    <a:pt x="17" y="99"/>
                  </a:lnTo>
                  <a:lnTo>
                    <a:pt x="6" y="106"/>
                  </a:lnTo>
                  <a:lnTo>
                    <a:pt x="17" y="112"/>
                  </a:lnTo>
                  <a:lnTo>
                    <a:pt x="20" y="122"/>
                  </a:lnTo>
                  <a:lnTo>
                    <a:pt x="11" y="130"/>
                  </a:lnTo>
                  <a:lnTo>
                    <a:pt x="0" y="137"/>
                  </a:lnTo>
                  <a:lnTo>
                    <a:pt x="11" y="139"/>
                  </a:lnTo>
                  <a:lnTo>
                    <a:pt x="17" y="145"/>
                  </a:lnTo>
                  <a:lnTo>
                    <a:pt x="14" y="153"/>
                  </a:lnTo>
                  <a:lnTo>
                    <a:pt x="8" y="159"/>
                  </a:lnTo>
                  <a:lnTo>
                    <a:pt x="23" y="161"/>
                  </a:lnTo>
                  <a:lnTo>
                    <a:pt x="31" y="168"/>
                  </a:lnTo>
                  <a:lnTo>
                    <a:pt x="37" y="176"/>
                  </a:lnTo>
                  <a:lnTo>
                    <a:pt x="34" y="182"/>
                  </a:lnTo>
                  <a:lnTo>
                    <a:pt x="51" y="184"/>
                  </a:lnTo>
                  <a:lnTo>
                    <a:pt x="62" y="188"/>
                  </a:lnTo>
                  <a:lnTo>
                    <a:pt x="71" y="196"/>
                  </a:lnTo>
                  <a:lnTo>
                    <a:pt x="74" y="207"/>
                  </a:lnTo>
                  <a:lnTo>
                    <a:pt x="74" y="194"/>
                  </a:lnTo>
                  <a:lnTo>
                    <a:pt x="79" y="182"/>
                  </a:lnTo>
                  <a:lnTo>
                    <a:pt x="88" y="178"/>
                  </a:lnTo>
                  <a:lnTo>
                    <a:pt x="99" y="184"/>
                  </a:lnTo>
                  <a:lnTo>
                    <a:pt x="99" y="174"/>
                  </a:lnTo>
                  <a:lnTo>
                    <a:pt x="108" y="168"/>
                  </a:lnTo>
                  <a:lnTo>
                    <a:pt x="119" y="166"/>
                  </a:lnTo>
                  <a:lnTo>
                    <a:pt x="130" y="168"/>
                  </a:lnTo>
                  <a:lnTo>
                    <a:pt x="122" y="157"/>
                  </a:lnTo>
                  <a:lnTo>
                    <a:pt x="122" y="147"/>
                  </a:lnTo>
                  <a:lnTo>
                    <a:pt x="128" y="141"/>
                  </a:lnTo>
                  <a:lnTo>
                    <a:pt x="139" y="141"/>
                  </a:lnTo>
                  <a:lnTo>
                    <a:pt x="130" y="126"/>
                  </a:lnTo>
                  <a:lnTo>
                    <a:pt x="133" y="114"/>
                  </a:lnTo>
                  <a:lnTo>
                    <a:pt x="145" y="108"/>
                  </a:lnTo>
                  <a:lnTo>
                    <a:pt x="159" y="106"/>
                  </a:lnTo>
                  <a:lnTo>
                    <a:pt x="147" y="95"/>
                  </a:lnTo>
                  <a:lnTo>
                    <a:pt x="145" y="87"/>
                  </a:lnTo>
                  <a:lnTo>
                    <a:pt x="145" y="79"/>
                  </a:lnTo>
                  <a:lnTo>
                    <a:pt x="153" y="75"/>
                  </a:lnTo>
                  <a:lnTo>
                    <a:pt x="139" y="75"/>
                  </a:lnTo>
                  <a:lnTo>
                    <a:pt x="130" y="71"/>
                  </a:lnTo>
                  <a:lnTo>
                    <a:pt x="130" y="64"/>
                  </a:lnTo>
                  <a:lnTo>
                    <a:pt x="136" y="58"/>
                  </a:lnTo>
                  <a:lnTo>
                    <a:pt x="122" y="58"/>
                  </a:lnTo>
                  <a:lnTo>
                    <a:pt x="116" y="54"/>
                  </a:lnTo>
                  <a:lnTo>
                    <a:pt x="116" y="48"/>
                  </a:lnTo>
                  <a:lnTo>
                    <a:pt x="119" y="42"/>
                  </a:lnTo>
                  <a:lnTo>
                    <a:pt x="108" y="40"/>
                  </a:lnTo>
                  <a:lnTo>
                    <a:pt x="94" y="33"/>
                  </a:lnTo>
                  <a:lnTo>
                    <a:pt x="88" y="23"/>
                  </a:lnTo>
                  <a:lnTo>
                    <a:pt x="94" y="7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43"/>
            <p:cNvSpPr>
              <a:spLocks/>
            </p:cNvSpPr>
            <p:nvPr/>
          </p:nvSpPr>
          <p:spPr bwMode="auto">
            <a:xfrm>
              <a:off x="2447" y="2488"/>
              <a:ext cx="321" cy="151"/>
            </a:xfrm>
            <a:custGeom>
              <a:avLst/>
              <a:gdLst>
                <a:gd name="T0" fmla="*/ 6 w 321"/>
                <a:gd name="T1" fmla="*/ 23 h 151"/>
                <a:gd name="T2" fmla="*/ 23 w 321"/>
                <a:gd name="T3" fmla="*/ 33 h 151"/>
                <a:gd name="T4" fmla="*/ 40 w 321"/>
                <a:gd name="T5" fmla="*/ 29 h 151"/>
                <a:gd name="T6" fmla="*/ 57 w 321"/>
                <a:gd name="T7" fmla="*/ 11 h 151"/>
                <a:gd name="T8" fmla="*/ 71 w 321"/>
                <a:gd name="T9" fmla="*/ 9 h 151"/>
                <a:gd name="T10" fmla="*/ 80 w 321"/>
                <a:gd name="T11" fmla="*/ 15 h 151"/>
                <a:gd name="T12" fmla="*/ 97 w 321"/>
                <a:gd name="T13" fmla="*/ 13 h 151"/>
                <a:gd name="T14" fmla="*/ 145 w 321"/>
                <a:gd name="T15" fmla="*/ 0 h 151"/>
                <a:gd name="T16" fmla="*/ 159 w 321"/>
                <a:gd name="T17" fmla="*/ 11 h 151"/>
                <a:gd name="T18" fmla="*/ 159 w 321"/>
                <a:gd name="T19" fmla="*/ 21 h 151"/>
                <a:gd name="T20" fmla="*/ 171 w 321"/>
                <a:gd name="T21" fmla="*/ 23 h 151"/>
                <a:gd name="T22" fmla="*/ 199 w 321"/>
                <a:gd name="T23" fmla="*/ 23 h 151"/>
                <a:gd name="T24" fmla="*/ 233 w 321"/>
                <a:gd name="T25" fmla="*/ 25 h 151"/>
                <a:gd name="T26" fmla="*/ 259 w 321"/>
                <a:gd name="T27" fmla="*/ 27 h 151"/>
                <a:gd name="T28" fmla="*/ 264 w 321"/>
                <a:gd name="T29" fmla="*/ 36 h 151"/>
                <a:gd name="T30" fmla="*/ 259 w 321"/>
                <a:gd name="T31" fmla="*/ 44 h 151"/>
                <a:gd name="T32" fmla="*/ 264 w 321"/>
                <a:gd name="T33" fmla="*/ 52 h 151"/>
                <a:gd name="T34" fmla="*/ 290 w 321"/>
                <a:gd name="T35" fmla="*/ 58 h 151"/>
                <a:gd name="T36" fmla="*/ 298 w 321"/>
                <a:gd name="T37" fmla="*/ 64 h 151"/>
                <a:gd name="T38" fmla="*/ 293 w 321"/>
                <a:gd name="T39" fmla="*/ 71 h 151"/>
                <a:gd name="T40" fmla="*/ 293 w 321"/>
                <a:gd name="T41" fmla="*/ 77 h 151"/>
                <a:gd name="T42" fmla="*/ 313 w 321"/>
                <a:gd name="T43" fmla="*/ 79 h 151"/>
                <a:gd name="T44" fmla="*/ 318 w 321"/>
                <a:gd name="T45" fmla="*/ 85 h 151"/>
                <a:gd name="T46" fmla="*/ 310 w 321"/>
                <a:gd name="T47" fmla="*/ 91 h 151"/>
                <a:gd name="T48" fmla="*/ 310 w 321"/>
                <a:gd name="T49" fmla="*/ 100 h 151"/>
                <a:gd name="T50" fmla="*/ 321 w 321"/>
                <a:gd name="T51" fmla="*/ 108 h 151"/>
                <a:gd name="T52" fmla="*/ 315 w 321"/>
                <a:gd name="T53" fmla="*/ 118 h 151"/>
                <a:gd name="T54" fmla="*/ 298 w 321"/>
                <a:gd name="T55" fmla="*/ 116 h 151"/>
                <a:gd name="T56" fmla="*/ 290 w 321"/>
                <a:gd name="T57" fmla="*/ 122 h 151"/>
                <a:gd name="T58" fmla="*/ 290 w 321"/>
                <a:gd name="T59" fmla="*/ 133 h 151"/>
                <a:gd name="T60" fmla="*/ 276 w 321"/>
                <a:gd name="T61" fmla="*/ 137 h 151"/>
                <a:gd name="T62" fmla="*/ 256 w 321"/>
                <a:gd name="T63" fmla="*/ 124 h 151"/>
                <a:gd name="T64" fmla="*/ 247 w 321"/>
                <a:gd name="T65" fmla="*/ 128 h 151"/>
                <a:gd name="T66" fmla="*/ 247 w 321"/>
                <a:gd name="T67" fmla="*/ 147 h 151"/>
                <a:gd name="T68" fmla="*/ 225 w 321"/>
                <a:gd name="T69" fmla="*/ 145 h 151"/>
                <a:gd name="T70" fmla="*/ 179 w 321"/>
                <a:gd name="T71" fmla="*/ 120 h 151"/>
                <a:gd name="T72" fmla="*/ 156 w 321"/>
                <a:gd name="T73" fmla="*/ 122 h 151"/>
                <a:gd name="T74" fmla="*/ 162 w 321"/>
                <a:gd name="T75" fmla="*/ 145 h 151"/>
                <a:gd name="T76" fmla="*/ 142 w 321"/>
                <a:gd name="T77" fmla="*/ 143 h 151"/>
                <a:gd name="T78" fmla="*/ 111 w 321"/>
                <a:gd name="T79" fmla="*/ 106 h 151"/>
                <a:gd name="T80" fmla="*/ 100 w 321"/>
                <a:gd name="T81" fmla="*/ 102 h 151"/>
                <a:gd name="T82" fmla="*/ 94 w 321"/>
                <a:gd name="T83" fmla="*/ 120 h 151"/>
                <a:gd name="T84" fmla="*/ 74 w 321"/>
                <a:gd name="T85" fmla="*/ 118 h 151"/>
                <a:gd name="T86" fmla="*/ 66 w 321"/>
                <a:gd name="T87" fmla="*/ 81 h 151"/>
                <a:gd name="T88" fmla="*/ 57 w 321"/>
                <a:gd name="T89" fmla="*/ 73 h 151"/>
                <a:gd name="T90" fmla="*/ 43 w 321"/>
                <a:gd name="T91" fmla="*/ 77 h 151"/>
                <a:gd name="T92" fmla="*/ 34 w 321"/>
                <a:gd name="T93" fmla="*/ 73 h 151"/>
                <a:gd name="T94" fmla="*/ 32 w 321"/>
                <a:gd name="T95" fmla="*/ 50 h 151"/>
                <a:gd name="T96" fmla="*/ 15 w 321"/>
                <a:gd name="T97" fmla="*/ 36 h 151"/>
                <a:gd name="T98" fmla="*/ 6 w 321"/>
                <a:gd name="T99" fmla="*/ 29 h 151"/>
                <a:gd name="T100" fmla="*/ 0 w 321"/>
                <a:gd name="T101" fmla="*/ 25 h 151"/>
                <a:gd name="T102" fmla="*/ 0 w 321"/>
                <a:gd name="T103" fmla="*/ 19 h 15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21"/>
                <a:gd name="T157" fmla="*/ 0 h 151"/>
                <a:gd name="T158" fmla="*/ 321 w 321"/>
                <a:gd name="T159" fmla="*/ 151 h 15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21" h="151">
                  <a:moveTo>
                    <a:pt x="0" y="19"/>
                  </a:moveTo>
                  <a:lnTo>
                    <a:pt x="6" y="23"/>
                  </a:lnTo>
                  <a:lnTo>
                    <a:pt x="15" y="29"/>
                  </a:lnTo>
                  <a:lnTo>
                    <a:pt x="23" y="33"/>
                  </a:lnTo>
                  <a:lnTo>
                    <a:pt x="32" y="33"/>
                  </a:lnTo>
                  <a:lnTo>
                    <a:pt x="40" y="29"/>
                  </a:lnTo>
                  <a:lnTo>
                    <a:pt x="49" y="19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1" y="9"/>
                  </a:lnTo>
                  <a:lnTo>
                    <a:pt x="77" y="11"/>
                  </a:lnTo>
                  <a:lnTo>
                    <a:pt x="80" y="15"/>
                  </a:lnTo>
                  <a:lnTo>
                    <a:pt x="83" y="17"/>
                  </a:lnTo>
                  <a:lnTo>
                    <a:pt x="97" y="13"/>
                  </a:lnTo>
                  <a:lnTo>
                    <a:pt x="120" y="7"/>
                  </a:lnTo>
                  <a:lnTo>
                    <a:pt x="145" y="0"/>
                  </a:lnTo>
                  <a:lnTo>
                    <a:pt x="156" y="3"/>
                  </a:lnTo>
                  <a:lnTo>
                    <a:pt x="159" y="11"/>
                  </a:lnTo>
                  <a:lnTo>
                    <a:pt x="159" y="17"/>
                  </a:lnTo>
                  <a:lnTo>
                    <a:pt x="159" y="21"/>
                  </a:lnTo>
                  <a:lnTo>
                    <a:pt x="162" y="23"/>
                  </a:lnTo>
                  <a:lnTo>
                    <a:pt x="171" y="23"/>
                  </a:lnTo>
                  <a:lnTo>
                    <a:pt x="182" y="23"/>
                  </a:lnTo>
                  <a:lnTo>
                    <a:pt x="199" y="23"/>
                  </a:lnTo>
                  <a:lnTo>
                    <a:pt x="216" y="23"/>
                  </a:lnTo>
                  <a:lnTo>
                    <a:pt x="233" y="25"/>
                  </a:lnTo>
                  <a:lnTo>
                    <a:pt x="247" y="25"/>
                  </a:lnTo>
                  <a:lnTo>
                    <a:pt x="259" y="27"/>
                  </a:lnTo>
                  <a:lnTo>
                    <a:pt x="264" y="29"/>
                  </a:lnTo>
                  <a:lnTo>
                    <a:pt x="264" y="36"/>
                  </a:lnTo>
                  <a:lnTo>
                    <a:pt x="261" y="40"/>
                  </a:lnTo>
                  <a:lnTo>
                    <a:pt x="259" y="44"/>
                  </a:lnTo>
                  <a:lnTo>
                    <a:pt x="256" y="48"/>
                  </a:lnTo>
                  <a:lnTo>
                    <a:pt x="264" y="52"/>
                  </a:lnTo>
                  <a:lnTo>
                    <a:pt x="278" y="54"/>
                  </a:lnTo>
                  <a:lnTo>
                    <a:pt x="290" y="58"/>
                  </a:lnTo>
                  <a:lnTo>
                    <a:pt x="298" y="62"/>
                  </a:lnTo>
                  <a:lnTo>
                    <a:pt x="298" y="64"/>
                  </a:lnTo>
                  <a:lnTo>
                    <a:pt x="295" y="69"/>
                  </a:lnTo>
                  <a:lnTo>
                    <a:pt x="293" y="71"/>
                  </a:lnTo>
                  <a:lnTo>
                    <a:pt x="290" y="75"/>
                  </a:lnTo>
                  <a:lnTo>
                    <a:pt x="293" y="77"/>
                  </a:lnTo>
                  <a:lnTo>
                    <a:pt x="304" y="79"/>
                  </a:lnTo>
                  <a:lnTo>
                    <a:pt x="313" y="79"/>
                  </a:lnTo>
                  <a:lnTo>
                    <a:pt x="318" y="83"/>
                  </a:lnTo>
                  <a:lnTo>
                    <a:pt x="318" y="85"/>
                  </a:lnTo>
                  <a:lnTo>
                    <a:pt x="313" y="89"/>
                  </a:lnTo>
                  <a:lnTo>
                    <a:pt x="310" y="91"/>
                  </a:lnTo>
                  <a:lnTo>
                    <a:pt x="307" y="95"/>
                  </a:lnTo>
                  <a:lnTo>
                    <a:pt x="310" y="100"/>
                  </a:lnTo>
                  <a:lnTo>
                    <a:pt x="315" y="104"/>
                  </a:lnTo>
                  <a:lnTo>
                    <a:pt x="321" y="108"/>
                  </a:lnTo>
                  <a:lnTo>
                    <a:pt x="321" y="114"/>
                  </a:lnTo>
                  <a:lnTo>
                    <a:pt x="315" y="118"/>
                  </a:lnTo>
                  <a:lnTo>
                    <a:pt x="307" y="118"/>
                  </a:lnTo>
                  <a:lnTo>
                    <a:pt x="298" y="116"/>
                  </a:lnTo>
                  <a:lnTo>
                    <a:pt x="293" y="118"/>
                  </a:lnTo>
                  <a:lnTo>
                    <a:pt x="290" y="122"/>
                  </a:lnTo>
                  <a:lnTo>
                    <a:pt x="290" y="126"/>
                  </a:lnTo>
                  <a:lnTo>
                    <a:pt x="290" y="133"/>
                  </a:lnTo>
                  <a:lnTo>
                    <a:pt x="284" y="137"/>
                  </a:lnTo>
                  <a:lnTo>
                    <a:pt x="276" y="137"/>
                  </a:lnTo>
                  <a:lnTo>
                    <a:pt x="267" y="131"/>
                  </a:lnTo>
                  <a:lnTo>
                    <a:pt x="256" y="124"/>
                  </a:lnTo>
                  <a:lnTo>
                    <a:pt x="250" y="122"/>
                  </a:lnTo>
                  <a:lnTo>
                    <a:pt x="247" y="128"/>
                  </a:lnTo>
                  <a:lnTo>
                    <a:pt x="247" y="137"/>
                  </a:lnTo>
                  <a:lnTo>
                    <a:pt x="247" y="147"/>
                  </a:lnTo>
                  <a:lnTo>
                    <a:pt x="242" y="151"/>
                  </a:lnTo>
                  <a:lnTo>
                    <a:pt x="225" y="145"/>
                  </a:lnTo>
                  <a:lnTo>
                    <a:pt x="202" y="133"/>
                  </a:lnTo>
                  <a:lnTo>
                    <a:pt x="179" y="120"/>
                  </a:lnTo>
                  <a:lnTo>
                    <a:pt x="162" y="116"/>
                  </a:lnTo>
                  <a:lnTo>
                    <a:pt x="156" y="122"/>
                  </a:lnTo>
                  <a:lnTo>
                    <a:pt x="159" y="135"/>
                  </a:lnTo>
                  <a:lnTo>
                    <a:pt x="162" y="145"/>
                  </a:lnTo>
                  <a:lnTo>
                    <a:pt x="156" y="151"/>
                  </a:lnTo>
                  <a:lnTo>
                    <a:pt x="142" y="143"/>
                  </a:lnTo>
                  <a:lnTo>
                    <a:pt x="125" y="124"/>
                  </a:lnTo>
                  <a:lnTo>
                    <a:pt x="111" y="106"/>
                  </a:lnTo>
                  <a:lnTo>
                    <a:pt x="102" y="97"/>
                  </a:lnTo>
                  <a:lnTo>
                    <a:pt x="100" y="102"/>
                  </a:lnTo>
                  <a:lnTo>
                    <a:pt x="100" y="110"/>
                  </a:lnTo>
                  <a:lnTo>
                    <a:pt x="94" y="120"/>
                  </a:lnTo>
                  <a:lnTo>
                    <a:pt x="85" y="124"/>
                  </a:lnTo>
                  <a:lnTo>
                    <a:pt x="74" y="118"/>
                  </a:lnTo>
                  <a:lnTo>
                    <a:pt x="68" y="100"/>
                  </a:lnTo>
                  <a:lnTo>
                    <a:pt x="66" y="81"/>
                  </a:lnTo>
                  <a:lnTo>
                    <a:pt x="63" y="73"/>
                  </a:lnTo>
                  <a:lnTo>
                    <a:pt x="57" y="73"/>
                  </a:lnTo>
                  <a:lnTo>
                    <a:pt x="51" y="75"/>
                  </a:lnTo>
                  <a:lnTo>
                    <a:pt x="43" y="77"/>
                  </a:lnTo>
                  <a:lnTo>
                    <a:pt x="37" y="77"/>
                  </a:lnTo>
                  <a:lnTo>
                    <a:pt x="34" y="73"/>
                  </a:lnTo>
                  <a:lnTo>
                    <a:pt x="34" y="62"/>
                  </a:lnTo>
                  <a:lnTo>
                    <a:pt x="32" y="50"/>
                  </a:lnTo>
                  <a:lnTo>
                    <a:pt x="20" y="40"/>
                  </a:lnTo>
                  <a:lnTo>
                    <a:pt x="15" y="36"/>
                  </a:lnTo>
                  <a:lnTo>
                    <a:pt x="12" y="33"/>
                  </a:lnTo>
                  <a:lnTo>
                    <a:pt x="6" y="29"/>
                  </a:lnTo>
                  <a:lnTo>
                    <a:pt x="3" y="27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44"/>
            <p:cNvSpPr>
              <a:spLocks/>
            </p:cNvSpPr>
            <p:nvPr/>
          </p:nvSpPr>
          <p:spPr bwMode="auto">
            <a:xfrm>
              <a:off x="2691" y="1085"/>
              <a:ext cx="188" cy="186"/>
            </a:xfrm>
            <a:custGeom>
              <a:avLst/>
              <a:gdLst>
                <a:gd name="T0" fmla="*/ 80 w 188"/>
                <a:gd name="T1" fmla="*/ 4 h 186"/>
                <a:gd name="T2" fmla="*/ 83 w 188"/>
                <a:gd name="T3" fmla="*/ 14 h 186"/>
                <a:gd name="T4" fmla="*/ 86 w 188"/>
                <a:gd name="T5" fmla="*/ 23 h 186"/>
                <a:gd name="T6" fmla="*/ 91 w 188"/>
                <a:gd name="T7" fmla="*/ 37 h 186"/>
                <a:gd name="T8" fmla="*/ 83 w 188"/>
                <a:gd name="T9" fmla="*/ 49 h 186"/>
                <a:gd name="T10" fmla="*/ 60 w 188"/>
                <a:gd name="T11" fmla="*/ 66 h 186"/>
                <a:gd name="T12" fmla="*/ 37 w 188"/>
                <a:gd name="T13" fmla="*/ 89 h 186"/>
                <a:gd name="T14" fmla="*/ 9 w 188"/>
                <a:gd name="T15" fmla="*/ 122 h 186"/>
                <a:gd name="T16" fmla="*/ 15 w 188"/>
                <a:gd name="T17" fmla="*/ 122 h 186"/>
                <a:gd name="T18" fmla="*/ 40 w 188"/>
                <a:gd name="T19" fmla="*/ 107 h 186"/>
                <a:gd name="T20" fmla="*/ 49 w 188"/>
                <a:gd name="T21" fmla="*/ 99 h 186"/>
                <a:gd name="T22" fmla="*/ 54 w 188"/>
                <a:gd name="T23" fmla="*/ 93 h 186"/>
                <a:gd name="T24" fmla="*/ 49 w 188"/>
                <a:gd name="T25" fmla="*/ 105 h 186"/>
                <a:gd name="T26" fmla="*/ 34 w 188"/>
                <a:gd name="T27" fmla="*/ 140 h 186"/>
                <a:gd name="T28" fmla="*/ 32 w 188"/>
                <a:gd name="T29" fmla="*/ 165 h 186"/>
                <a:gd name="T30" fmla="*/ 32 w 188"/>
                <a:gd name="T31" fmla="*/ 181 h 186"/>
                <a:gd name="T32" fmla="*/ 34 w 188"/>
                <a:gd name="T33" fmla="*/ 177 h 186"/>
                <a:gd name="T34" fmla="*/ 40 w 188"/>
                <a:gd name="T35" fmla="*/ 163 h 186"/>
                <a:gd name="T36" fmla="*/ 51 w 188"/>
                <a:gd name="T37" fmla="*/ 146 h 186"/>
                <a:gd name="T38" fmla="*/ 74 w 188"/>
                <a:gd name="T39" fmla="*/ 117 h 186"/>
                <a:gd name="T40" fmla="*/ 80 w 188"/>
                <a:gd name="T41" fmla="*/ 132 h 186"/>
                <a:gd name="T42" fmla="*/ 97 w 188"/>
                <a:gd name="T43" fmla="*/ 167 h 186"/>
                <a:gd name="T44" fmla="*/ 105 w 188"/>
                <a:gd name="T45" fmla="*/ 163 h 186"/>
                <a:gd name="T46" fmla="*/ 117 w 188"/>
                <a:gd name="T47" fmla="*/ 111 h 186"/>
                <a:gd name="T48" fmla="*/ 111 w 188"/>
                <a:gd name="T49" fmla="*/ 84 h 186"/>
                <a:gd name="T50" fmla="*/ 117 w 188"/>
                <a:gd name="T51" fmla="*/ 89 h 186"/>
                <a:gd name="T52" fmla="*/ 131 w 188"/>
                <a:gd name="T53" fmla="*/ 101 h 186"/>
                <a:gd name="T54" fmla="*/ 171 w 188"/>
                <a:gd name="T55" fmla="*/ 105 h 186"/>
                <a:gd name="T56" fmla="*/ 168 w 188"/>
                <a:gd name="T57" fmla="*/ 91 h 186"/>
                <a:gd name="T58" fmla="*/ 145 w 188"/>
                <a:gd name="T59" fmla="*/ 56 h 186"/>
                <a:gd name="T60" fmla="*/ 128 w 188"/>
                <a:gd name="T61" fmla="*/ 51 h 186"/>
                <a:gd name="T62" fmla="*/ 131 w 188"/>
                <a:gd name="T63" fmla="*/ 49 h 186"/>
                <a:gd name="T64" fmla="*/ 145 w 188"/>
                <a:gd name="T65" fmla="*/ 47 h 186"/>
                <a:gd name="T66" fmla="*/ 168 w 188"/>
                <a:gd name="T67" fmla="*/ 33 h 186"/>
                <a:gd name="T68" fmla="*/ 176 w 188"/>
                <a:gd name="T69" fmla="*/ 23 h 186"/>
                <a:gd name="T70" fmla="*/ 157 w 188"/>
                <a:gd name="T71" fmla="*/ 23 h 186"/>
                <a:gd name="T72" fmla="*/ 137 w 188"/>
                <a:gd name="T73" fmla="*/ 25 h 186"/>
                <a:gd name="T74" fmla="*/ 105 w 188"/>
                <a:gd name="T75" fmla="*/ 37 h 186"/>
                <a:gd name="T76" fmla="*/ 94 w 188"/>
                <a:gd name="T77" fmla="*/ 37 h 186"/>
                <a:gd name="T78" fmla="*/ 88 w 188"/>
                <a:gd name="T79" fmla="*/ 23 h 186"/>
                <a:gd name="T80" fmla="*/ 83 w 188"/>
                <a:gd name="T81" fmla="*/ 12 h 186"/>
                <a:gd name="T82" fmla="*/ 83 w 188"/>
                <a:gd name="T83" fmla="*/ 2 h 186"/>
                <a:gd name="T84" fmla="*/ 80 w 188"/>
                <a:gd name="T85" fmla="*/ 0 h 18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8"/>
                <a:gd name="T130" fmla="*/ 0 h 186"/>
                <a:gd name="T131" fmla="*/ 188 w 188"/>
                <a:gd name="T132" fmla="*/ 186 h 18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8" h="186">
                  <a:moveTo>
                    <a:pt x="80" y="0"/>
                  </a:moveTo>
                  <a:lnTo>
                    <a:pt x="80" y="4"/>
                  </a:lnTo>
                  <a:lnTo>
                    <a:pt x="83" y="8"/>
                  </a:lnTo>
                  <a:lnTo>
                    <a:pt x="83" y="14"/>
                  </a:lnTo>
                  <a:lnTo>
                    <a:pt x="86" y="18"/>
                  </a:lnTo>
                  <a:lnTo>
                    <a:pt x="86" y="23"/>
                  </a:lnTo>
                  <a:lnTo>
                    <a:pt x="88" y="29"/>
                  </a:lnTo>
                  <a:lnTo>
                    <a:pt x="91" y="37"/>
                  </a:lnTo>
                  <a:lnTo>
                    <a:pt x="91" y="45"/>
                  </a:lnTo>
                  <a:lnTo>
                    <a:pt x="83" y="49"/>
                  </a:lnTo>
                  <a:lnTo>
                    <a:pt x="71" y="58"/>
                  </a:lnTo>
                  <a:lnTo>
                    <a:pt x="60" y="66"/>
                  </a:lnTo>
                  <a:lnTo>
                    <a:pt x="49" y="76"/>
                  </a:lnTo>
                  <a:lnTo>
                    <a:pt x="37" y="89"/>
                  </a:lnTo>
                  <a:lnTo>
                    <a:pt x="23" y="105"/>
                  </a:lnTo>
                  <a:lnTo>
                    <a:pt x="9" y="122"/>
                  </a:lnTo>
                  <a:lnTo>
                    <a:pt x="0" y="130"/>
                  </a:lnTo>
                  <a:lnTo>
                    <a:pt x="15" y="122"/>
                  </a:lnTo>
                  <a:lnTo>
                    <a:pt x="29" y="113"/>
                  </a:lnTo>
                  <a:lnTo>
                    <a:pt x="40" y="107"/>
                  </a:lnTo>
                  <a:lnTo>
                    <a:pt x="46" y="103"/>
                  </a:lnTo>
                  <a:lnTo>
                    <a:pt x="49" y="99"/>
                  </a:lnTo>
                  <a:lnTo>
                    <a:pt x="51" y="97"/>
                  </a:lnTo>
                  <a:lnTo>
                    <a:pt x="54" y="93"/>
                  </a:lnTo>
                  <a:lnTo>
                    <a:pt x="57" y="91"/>
                  </a:lnTo>
                  <a:lnTo>
                    <a:pt x="49" y="105"/>
                  </a:lnTo>
                  <a:lnTo>
                    <a:pt x="43" y="122"/>
                  </a:lnTo>
                  <a:lnTo>
                    <a:pt x="34" y="140"/>
                  </a:lnTo>
                  <a:lnTo>
                    <a:pt x="34" y="157"/>
                  </a:lnTo>
                  <a:lnTo>
                    <a:pt x="32" y="165"/>
                  </a:lnTo>
                  <a:lnTo>
                    <a:pt x="32" y="173"/>
                  </a:lnTo>
                  <a:lnTo>
                    <a:pt x="32" y="181"/>
                  </a:lnTo>
                  <a:lnTo>
                    <a:pt x="32" y="186"/>
                  </a:lnTo>
                  <a:lnTo>
                    <a:pt x="34" y="177"/>
                  </a:lnTo>
                  <a:lnTo>
                    <a:pt x="37" y="171"/>
                  </a:lnTo>
                  <a:lnTo>
                    <a:pt x="40" y="163"/>
                  </a:lnTo>
                  <a:lnTo>
                    <a:pt x="43" y="157"/>
                  </a:lnTo>
                  <a:lnTo>
                    <a:pt x="51" y="146"/>
                  </a:lnTo>
                  <a:lnTo>
                    <a:pt x="63" y="132"/>
                  </a:lnTo>
                  <a:lnTo>
                    <a:pt x="74" y="117"/>
                  </a:lnTo>
                  <a:lnTo>
                    <a:pt x="77" y="105"/>
                  </a:lnTo>
                  <a:lnTo>
                    <a:pt x="80" y="132"/>
                  </a:lnTo>
                  <a:lnTo>
                    <a:pt x="88" y="151"/>
                  </a:lnTo>
                  <a:lnTo>
                    <a:pt x="97" y="167"/>
                  </a:lnTo>
                  <a:lnTo>
                    <a:pt x="103" y="184"/>
                  </a:lnTo>
                  <a:lnTo>
                    <a:pt x="105" y="163"/>
                  </a:lnTo>
                  <a:lnTo>
                    <a:pt x="114" y="138"/>
                  </a:lnTo>
                  <a:lnTo>
                    <a:pt x="117" y="111"/>
                  </a:lnTo>
                  <a:lnTo>
                    <a:pt x="108" y="87"/>
                  </a:lnTo>
                  <a:lnTo>
                    <a:pt x="111" y="84"/>
                  </a:lnTo>
                  <a:lnTo>
                    <a:pt x="114" y="87"/>
                  </a:lnTo>
                  <a:lnTo>
                    <a:pt x="117" y="89"/>
                  </a:lnTo>
                  <a:lnTo>
                    <a:pt x="120" y="93"/>
                  </a:lnTo>
                  <a:lnTo>
                    <a:pt x="131" y="101"/>
                  </a:lnTo>
                  <a:lnTo>
                    <a:pt x="151" y="103"/>
                  </a:lnTo>
                  <a:lnTo>
                    <a:pt x="171" y="105"/>
                  </a:lnTo>
                  <a:lnTo>
                    <a:pt x="188" y="109"/>
                  </a:lnTo>
                  <a:lnTo>
                    <a:pt x="168" y="91"/>
                  </a:lnTo>
                  <a:lnTo>
                    <a:pt x="157" y="72"/>
                  </a:lnTo>
                  <a:lnTo>
                    <a:pt x="145" y="56"/>
                  </a:lnTo>
                  <a:lnTo>
                    <a:pt x="128" y="54"/>
                  </a:lnTo>
                  <a:lnTo>
                    <a:pt x="128" y="51"/>
                  </a:lnTo>
                  <a:lnTo>
                    <a:pt x="131" y="49"/>
                  </a:lnTo>
                  <a:lnTo>
                    <a:pt x="134" y="49"/>
                  </a:lnTo>
                  <a:lnTo>
                    <a:pt x="145" y="47"/>
                  </a:lnTo>
                  <a:lnTo>
                    <a:pt x="157" y="41"/>
                  </a:lnTo>
                  <a:lnTo>
                    <a:pt x="168" y="33"/>
                  </a:lnTo>
                  <a:lnTo>
                    <a:pt x="188" y="20"/>
                  </a:lnTo>
                  <a:lnTo>
                    <a:pt x="176" y="23"/>
                  </a:lnTo>
                  <a:lnTo>
                    <a:pt x="168" y="25"/>
                  </a:lnTo>
                  <a:lnTo>
                    <a:pt x="157" y="23"/>
                  </a:lnTo>
                  <a:lnTo>
                    <a:pt x="148" y="23"/>
                  </a:lnTo>
                  <a:lnTo>
                    <a:pt x="137" y="25"/>
                  </a:lnTo>
                  <a:lnTo>
                    <a:pt x="120" y="29"/>
                  </a:lnTo>
                  <a:lnTo>
                    <a:pt x="105" y="37"/>
                  </a:lnTo>
                  <a:lnTo>
                    <a:pt x="97" y="43"/>
                  </a:lnTo>
                  <a:lnTo>
                    <a:pt x="94" y="37"/>
                  </a:lnTo>
                  <a:lnTo>
                    <a:pt x="91" y="29"/>
                  </a:lnTo>
                  <a:lnTo>
                    <a:pt x="88" y="23"/>
                  </a:lnTo>
                  <a:lnTo>
                    <a:pt x="86" y="16"/>
                  </a:lnTo>
                  <a:lnTo>
                    <a:pt x="83" y="12"/>
                  </a:lnTo>
                  <a:lnTo>
                    <a:pt x="83" y="8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B2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45"/>
            <p:cNvSpPr>
              <a:spLocks/>
            </p:cNvSpPr>
            <p:nvPr/>
          </p:nvSpPr>
          <p:spPr bwMode="auto">
            <a:xfrm>
              <a:off x="1499" y="2414"/>
              <a:ext cx="256" cy="322"/>
            </a:xfrm>
            <a:custGeom>
              <a:avLst/>
              <a:gdLst>
                <a:gd name="T0" fmla="*/ 154 w 256"/>
                <a:gd name="T1" fmla="*/ 6 h 322"/>
                <a:gd name="T2" fmla="*/ 148 w 256"/>
                <a:gd name="T3" fmla="*/ 27 h 322"/>
                <a:gd name="T4" fmla="*/ 159 w 256"/>
                <a:gd name="T5" fmla="*/ 39 h 322"/>
                <a:gd name="T6" fmla="*/ 199 w 256"/>
                <a:gd name="T7" fmla="*/ 48 h 322"/>
                <a:gd name="T8" fmla="*/ 208 w 256"/>
                <a:gd name="T9" fmla="*/ 60 h 322"/>
                <a:gd name="T10" fmla="*/ 202 w 256"/>
                <a:gd name="T11" fmla="*/ 68 h 322"/>
                <a:gd name="T12" fmla="*/ 210 w 256"/>
                <a:gd name="T13" fmla="*/ 85 h 322"/>
                <a:gd name="T14" fmla="*/ 253 w 256"/>
                <a:gd name="T15" fmla="*/ 120 h 322"/>
                <a:gd name="T16" fmla="*/ 244 w 256"/>
                <a:gd name="T17" fmla="*/ 136 h 322"/>
                <a:gd name="T18" fmla="*/ 225 w 256"/>
                <a:gd name="T19" fmla="*/ 141 h 322"/>
                <a:gd name="T20" fmla="*/ 230 w 256"/>
                <a:gd name="T21" fmla="*/ 159 h 322"/>
                <a:gd name="T22" fmla="*/ 256 w 256"/>
                <a:gd name="T23" fmla="*/ 217 h 322"/>
                <a:gd name="T24" fmla="*/ 244 w 256"/>
                <a:gd name="T25" fmla="*/ 235 h 322"/>
                <a:gd name="T26" fmla="*/ 227 w 256"/>
                <a:gd name="T27" fmla="*/ 231 h 322"/>
                <a:gd name="T28" fmla="*/ 219 w 256"/>
                <a:gd name="T29" fmla="*/ 242 h 322"/>
                <a:gd name="T30" fmla="*/ 222 w 256"/>
                <a:gd name="T31" fmla="*/ 271 h 322"/>
                <a:gd name="T32" fmla="*/ 208 w 256"/>
                <a:gd name="T33" fmla="*/ 281 h 322"/>
                <a:gd name="T34" fmla="*/ 196 w 256"/>
                <a:gd name="T35" fmla="*/ 277 h 322"/>
                <a:gd name="T36" fmla="*/ 185 w 256"/>
                <a:gd name="T37" fmla="*/ 283 h 322"/>
                <a:gd name="T38" fmla="*/ 191 w 256"/>
                <a:gd name="T39" fmla="*/ 299 h 322"/>
                <a:gd name="T40" fmla="*/ 182 w 256"/>
                <a:gd name="T41" fmla="*/ 308 h 322"/>
                <a:gd name="T42" fmla="*/ 165 w 256"/>
                <a:gd name="T43" fmla="*/ 302 h 322"/>
                <a:gd name="T44" fmla="*/ 154 w 256"/>
                <a:gd name="T45" fmla="*/ 306 h 322"/>
                <a:gd name="T46" fmla="*/ 148 w 256"/>
                <a:gd name="T47" fmla="*/ 320 h 322"/>
                <a:gd name="T48" fmla="*/ 128 w 256"/>
                <a:gd name="T49" fmla="*/ 320 h 322"/>
                <a:gd name="T50" fmla="*/ 120 w 256"/>
                <a:gd name="T51" fmla="*/ 306 h 322"/>
                <a:gd name="T52" fmla="*/ 108 w 256"/>
                <a:gd name="T53" fmla="*/ 297 h 322"/>
                <a:gd name="T54" fmla="*/ 91 w 256"/>
                <a:gd name="T55" fmla="*/ 302 h 322"/>
                <a:gd name="T56" fmla="*/ 80 w 256"/>
                <a:gd name="T57" fmla="*/ 291 h 322"/>
                <a:gd name="T58" fmla="*/ 88 w 256"/>
                <a:gd name="T59" fmla="*/ 271 h 322"/>
                <a:gd name="T60" fmla="*/ 80 w 256"/>
                <a:gd name="T61" fmla="*/ 262 h 322"/>
                <a:gd name="T62" fmla="*/ 51 w 256"/>
                <a:gd name="T63" fmla="*/ 271 h 322"/>
                <a:gd name="T64" fmla="*/ 40 w 256"/>
                <a:gd name="T65" fmla="*/ 252 h 322"/>
                <a:gd name="T66" fmla="*/ 63 w 256"/>
                <a:gd name="T67" fmla="*/ 198 h 322"/>
                <a:gd name="T68" fmla="*/ 49 w 256"/>
                <a:gd name="T69" fmla="*/ 182 h 322"/>
                <a:gd name="T70" fmla="*/ 15 w 256"/>
                <a:gd name="T71" fmla="*/ 194 h 322"/>
                <a:gd name="T72" fmla="*/ 0 w 256"/>
                <a:gd name="T73" fmla="*/ 186 h 322"/>
                <a:gd name="T74" fmla="*/ 17 w 256"/>
                <a:gd name="T75" fmla="*/ 167 h 322"/>
                <a:gd name="T76" fmla="*/ 46 w 256"/>
                <a:gd name="T77" fmla="*/ 147 h 322"/>
                <a:gd name="T78" fmla="*/ 66 w 256"/>
                <a:gd name="T79" fmla="*/ 130 h 322"/>
                <a:gd name="T80" fmla="*/ 60 w 256"/>
                <a:gd name="T81" fmla="*/ 126 h 322"/>
                <a:gd name="T82" fmla="*/ 29 w 256"/>
                <a:gd name="T83" fmla="*/ 130 h 322"/>
                <a:gd name="T84" fmla="*/ 15 w 256"/>
                <a:gd name="T85" fmla="*/ 118 h 322"/>
                <a:gd name="T86" fmla="*/ 34 w 256"/>
                <a:gd name="T87" fmla="*/ 103 h 322"/>
                <a:gd name="T88" fmla="*/ 66 w 256"/>
                <a:gd name="T89" fmla="*/ 93 h 322"/>
                <a:gd name="T90" fmla="*/ 88 w 256"/>
                <a:gd name="T91" fmla="*/ 83 h 322"/>
                <a:gd name="T92" fmla="*/ 85 w 256"/>
                <a:gd name="T93" fmla="*/ 77 h 322"/>
                <a:gd name="T94" fmla="*/ 74 w 256"/>
                <a:gd name="T95" fmla="*/ 66 h 322"/>
                <a:gd name="T96" fmla="*/ 80 w 256"/>
                <a:gd name="T97" fmla="*/ 56 h 322"/>
                <a:gd name="T98" fmla="*/ 120 w 256"/>
                <a:gd name="T99" fmla="*/ 41 h 322"/>
                <a:gd name="T100" fmla="*/ 137 w 256"/>
                <a:gd name="T101" fmla="*/ 23 h 322"/>
                <a:gd name="T102" fmla="*/ 145 w 256"/>
                <a:gd name="T103" fmla="*/ 13 h 322"/>
                <a:gd name="T104" fmla="*/ 148 w 256"/>
                <a:gd name="T105" fmla="*/ 6 h 322"/>
                <a:gd name="T106" fmla="*/ 156 w 256"/>
                <a:gd name="T107" fmla="*/ 0 h 32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6"/>
                <a:gd name="T163" fmla="*/ 0 h 322"/>
                <a:gd name="T164" fmla="*/ 256 w 256"/>
                <a:gd name="T165" fmla="*/ 322 h 32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6" h="322">
                  <a:moveTo>
                    <a:pt x="156" y="0"/>
                  </a:moveTo>
                  <a:lnTo>
                    <a:pt x="154" y="6"/>
                  </a:lnTo>
                  <a:lnTo>
                    <a:pt x="151" y="17"/>
                  </a:lnTo>
                  <a:lnTo>
                    <a:pt x="148" y="27"/>
                  </a:lnTo>
                  <a:lnTo>
                    <a:pt x="148" y="35"/>
                  </a:lnTo>
                  <a:lnTo>
                    <a:pt x="159" y="39"/>
                  </a:lnTo>
                  <a:lnTo>
                    <a:pt x="179" y="44"/>
                  </a:lnTo>
                  <a:lnTo>
                    <a:pt x="199" y="48"/>
                  </a:lnTo>
                  <a:lnTo>
                    <a:pt x="208" y="54"/>
                  </a:lnTo>
                  <a:lnTo>
                    <a:pt x="208" y="60"/>
                  </a:lnTo>
                  <a:lnTo>
                    <a:pt x="205" y="64"/>
                  </a:lnTo>
                  <a:lnTo>
                    <a:pt x="202" y="68"/>
                  </a:lnTo>
                  <a:lnTo>
                    <a:pt x="199" y="72"/>
                  </a:lnTo>
                  <a:lnTo>
                    <a:pt x="210" y="85"/>
                  </a:lnTo>
                  <a:lnTo>
                    <a:pt x="233" y="101"/>
                  </a:lnTo>
                  <a:lnTo>
                    <a:pt x="253" y="120"/>
                  </a:lnTo>
                  <a:lnTo>
                    <a:pt x="256" y="132"/>
                  </a:lnTo>
                  <a:lnTo>
                    <a:pt x="244" y="136"/>
                  </a:lnTo>
                  <a:lnTo>
                    <a:pt x="233" y="138"/>
                  </a:lnTo>
                  <a:lnTo>
                    <a:pt x="225" y="141"/>
                  </a:lnTo>
                  <a:lnTo>
                    <a:pt x="222" y="143"/>
                  </a:lnTo>
                  <a:lnTo>
                    <a:pt x="230" y="159"/>
                  </a:lnTo>
                  <a:lnTo>
                    <a:pt x="244" y="188"/>
                  </a:lnTo>
                  <a:lnTo>
                    <a:pt x="256" y="217"/>
                  </a:lnTo>
                  <a:lnTo>
                    <a:pt x="256" y="233"/>
                  </a:lnTo>
                  <a:lnTo>
                    <a:pt x="244" y="235"/>
                  </a:lnTo>
                  <a:lnTo>
                    <a:pt x="236" y="233"/>
                  </a:lnTo>
                  <a:lnTo>
                    <a:pt x="227" y="231"/>
                  </a:lnTo>
                  <a:lnTo>
                    <a:pt x="222" y="233"/>
                  </a:lnTo>
                  <a:lnTo>
                    <a:pt x="219" y="242"/>
                  </a:lnTo>
                  <a:lnTo>
                    <a:pt x="222" y="256"/>
                  </a:lnTo>
                  <a:lnTo>
                    <a:pt x="222" y="271"/>
                  </a:lnTo>
                  <a:lnTo>
                    <a:pt x="216" y="279"/>
                  </a:lnTo>
                  <a:lnTo>
                    <a:pt x="208" y="281"/>
                  </a:lnTo>
                  <a:lnTo>
                    <a:pt x="202" y="279"/>
                  </a:lnTo>
                  <a:lnTo>
                    <a:pt x="196" y="277"/>
                  </a:lnTo>
                  <a:lnTo>
                    <a:pt x="188" y="277"/>
                  </a:lnTo>
                  <a:lnTo>
                    <a:pt x="185" y="283"/>
                  </a:lnTo>
                  <a:lnTo>
                    <a:pt x="188" y="291"/>
                  </a:lnTo>
                  <a:lnTo>
                    <a:pt x="191" y="299"/>
                  </a:lnTo>
                  <a:lnTo>
                    <a:pt x="188" y="306"/>
                  </a:lnTo>
                  <a:lnTo>
                    <a:pt x="182" y="308"/>
                  </a:lnTo>
                  <a:lnTo>
                    <a:pt x="173" y="306"/>
                  </a:lnTo>
                  <a:lnTo>
                    <a:pt x="165" y="302"/>
                  </a:lnTo>
                  <a:lnTo>
                    <a:pt x="159" y="302"/>
                  </a:lnTo>
                  <a:lnTo>
                    <a:pt x="154" y="306"/>
                  </a:lnTo>
                  <a:lnTo>
                    <a:pt x="151" y="314"/>
                  </a:lnTo>
                  <a:lnTo>
                    <a:pt x="148" y="320"/>
                  </a:lnTo>
                  <a:lnTo>
                    <a:pt x="139" y="322"/>
                  </a:lnTo>
                  <a:lnTo>
                    <a:pt x="128" y="320"/>
                  </a:lnTo>
                  <a:lnTo>
                    <a:pt x="122" y="314"/>
                  </a:lnTo>
                  <a:lnTo>
                    <a:pt x="120" y="306"/>
                  </a:lnTo>
                  <a:lnTo>
                    <a:pt x="114" y="299"/>
                  </a:lnTo>
                  <a:lnTo>
                    <a:pt x="108" y="297"/>
                  </a:lnTo>
                  <a:lnTo>
                    <a:pt x="100" y="299"/>
                  </a:lnTo>
                  <a:lnTo>
                    <a:pt x="91" y="302"/>
                  </a:lnTo>
                  <a:lnTo>
                    <a:pt x="83" y="299"/>
                  </a:lnTo>
                  <a:lnTo>
                    <a:pt x="80" y="291"/>
                  </a:lnTo>
                  <a:lnTo>
                    <a:pt x="85" y="281"/>
                  </a:lnTo>
                  <a:lnTo>
                    <a:pt x="88" y="271"/>
                  </a:lnTo>
                  <a:lnTo>
                    <a:pt x="88" y="262"/>
                  </a:lnTo>
                  <a:lnTo>
                    <a:pt x="80" y="262"/>
                  </a:lnTo>
                  <a:lnTo>
                    <a:pt x="66" y="266"/>
                  </a:lnTo>
                  <a:lnTo>
                    <a:pt x="51" y="271"/>
                  </a:lnTo>
                  <a:lnTo>
                    <a:pt x="40" y="268"/>
                  </a:lnTo>
                  <a:lnTo>
                    <a:pt x="40" y="252"/>
                  </a:lnTo>
                  <a:lnTo>
                    <a:pt x="51" y="225"/>
                  </a:lnTo>
                  <a:lnTo>
                    <a:pt x="63" y="198"/>
                  </a:lnTo>
                  <a:lnTo>
                    <a:pt x="63" y="182"/>
                  </a:lnTo>
                  <a:lnTo>
                    <a:pt x="49" y="182"/>
                  </a:lnTo>
                  <a:lnTo>
                    <a:pt x="32" y="188"/>
                  </a:lnTo>
                  <a:lnTo>
                    <a:pt x="15" y="194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6" y="178"/>
                  </a:lnTo>
                  <a:lnTo>
                    <a:pt x="17" y="167"/>
                  </a:lnTo>
                  <a:lnTo>
                    <a:pt x="32" y="157"/>
                  </a:lnTo>
                  <a:lnTo>
                    <a:pt x="46" y="147"/>
                  </a:lnTo>
                  <a:lnTo>
                    <a:pt x="60" y="136"/>
                  </a:lnTo>
                  <a:lnTo>
                    <a:pt x="66" y="130"/>
                  </a:lnTo>
                  <a:lnTo>
                    <a:pt x="68" y="126"/>
                  </a:lnTo>
                  <a:lnTo>
                    <a:pt x="60" y="126"/>
                  </a:lnTo>
                  <a:lnTo>
                    <a:pt x="43" y="130"/>
                  </a:lnTo>
                  <a:lnTo>
                    <a:pt x="29" y="130"/>
                  </a:lnTo>
                  <a:lnTo>
                    <a:pt x="17" y="124"/>
                  </a:lnTo>
                  <a:lnTo>
                    <a:pt x="15" y="118"/>
                  </a:lnTo>
                  <a:lnTo>
                    <a:pt x="23" y="110"/>
                  </a:lnTo>
                  <a:lnTo>
                    <a:pt x="34" y="103"/>
                  </a:lnTo>
                  <a:lnTo>
                    <a:pt x="49" y="97"/>
                  </a:lnTo>
                  <a:lnTo>
                    <a:pt x="66" y="93"/>
                  </a:lnTo>
                  <a:lnTo>
                    <a:pt x="80" y="87"/>
                  </a:lnTo>
                  <a:lnTo>
                    <a:pt x="88" y="83"/>
                  </a:lnTo>
                  <a:lnTo>
                    <a:pt x="91" y="81"/>
                  </a:lnTo>
                  <a:lnTo>
                    <a:pt x="85" y="77"/>
                  </a:lnTo>
                  <a:lnTo>
                    <a:pt x="80" y="70"/>
                  </a:lnTo>
                  <a:lnTo>
                    <a:pt x="74" y="66"/>
                  </a:lnTo>
                  <a:lnTo>
                    <a:pt x="71" y="60"/>
                  </a:lnTo>
                  <a:lnTo>
                    <a:pt x="80" y="56"/>
                  </a:lnTo>
                  <a:lnTo>
                    <a:pt x="100" y="50"/>
                  </a:lnTo>
                  <a:lnTo>
                    <a:pt x="120" y="41"/>
                  </a:lnTo>
                  <a:lnTo>
                    <a:pt x="134" y="29"/>
                  </a:lnTo>
                  <a:lnTo>
                    <a:pt x="137" y="23"/>
                  </a:lnTo>
                  <a:lnTo>
                    <a:pt x="142" y="19"/>
                  </a:lnTo>
                  <a:lnTo>
                    <a:pt x="145" y="13"/>
                  </a:lnTo>
                  <a:lnTo>
                    <a:pt x="148" y="8"/>
                  </a:lnTo>
                  <a:lnTo>
                    <a:pt x="148" y="6"/>
                  </a:lnTo>
                  <a:lnTo>
                    <a:pt x="154" y="2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46"/>
            <p:cNvSpPr>
              <a:spLocks/>
            </p:cNvSpPr>
            <p:nvPr/>
          </p:nvSpPr>
          <p:spPr bwMode="auto">
            <a:xfrm>
              <a:off x="1008" y="2688"/>
              <a:ext cx="429" cy="275"/>
            </a:xfrm>
            <a:custGeom>
              <a:avLst/>
              <a:gdLst>
                <a:gd name="T0" fmla="*/ 335 w 429"/>
                <a:gd name="T1" fmla="*/ 6 h 275"/>
                <a:gd name="T2" fmla="*/ 321 w 429"/>
                <a:gd name="T3" fmla="*/ 23 h 275"/>
                <a:gd name="T4" fmla="*/ 304 w 429"/>
                <a:gd name="T5" fmla="*/ 37 h 275"/>
                <a:gd name="T6" fmla="*/ 284 w 429"/>
                <a:gd name="T7" fmla="*/ 64 h 275"/>
                <a:gd name="T8" fmla="*/ 295 w 429"/>
                <a:gd name="T9" fmla="*/ 73 h 275"/>
                <a:gd name="T10" fmla="*/ 341 w 429"/>
                <a:gd name="T11" fmla="*/ 68 h 275"/>
                <a:gd name="T12" fmla="*/ 372 w 429"/>
                <a:gd name="T13" fmla="*/ 79 h 275"/>
                <a:gd name="T14" fmla="*/ 415 w 429"/>
                <a:gd name="T15" fmla="*/ 99 h 275"/>
                <a:gd name="T16" fmla="*/ 403 w 429"/>
                <a:gd name="T17" fmla="*/ 104 h 275"/>
                <a:gd name="T18" fmla="*/ 355 w 429"/>
                <a:gd name="T19" fmla="*/ 108 h 275"/>
                <a:gd name="T20" fmla="*/ 341 w 429"/>
                <a:gd name="T21" fmla="*/ 104 h 275"/>
                <a:gd name="T22" fmla="*/ 332 w 429"/>
                <a:gd name="T23" fmla="*/ 104 h 275"/>
                <a:gd name="T24" fmla="*/ 335 w 429"/>
                <a:gd name="T25" fmla="*/ 116 h 275"/>
                <a:gd name="T26" fmla="*/ 344 w 429"/>
                <a:gd name="T27" fmla="*/ 147 h 275"/>
                <a:gd name="T28" fmla="*/ 335 w 429"/>
                <a:gd name="T29" fmla="*/ 178 h 275"/>
                <a:gd name="T30" fmla="*/ 327 w 429"/>
                <a:gd name="T31" fmla="*/ 198 h 275"/>
                <a:gd name="T32" fmla="*/ 318 w 429"/>
                <a:gd name="T33" fmla="*/ 198 h 275"/>
                <a:gd name="T34" fmla="*/ 315 w 429"/>
                <a:gd name="T35" fmla="*/ 184 h 275"/>
                <a:gd name="T36" fmla="*/ 298 w 429"/>
                <a:gd name="T37" fmla="*/ 174 h 275"/>
                <a:gd name="T38" fmla="*/ 270 w 429"/>
                <a:gd name="T39" fmla="*/ 153 h 275"/>
                <a:gd name="T40" fmla="*/ 256 w 429"/>
                <a:gd name="T41" fmla="*/ 161 h 275"/>
                <a:gd name="T42" fmla="*/ 227 w 429"/>
                <a:gd name="T43" fmla="*/ 201 h 275"/>
                <a:gd name="T44" fmla="*/ 190 w 429"/>
                <a:gd name="T45" fmla="*/ 234 h 275"/>
                <a:gd name="T46" fmla="*/ 159 w 429"/>
                <a:gd name="T47" fmla="*/ 262 h 275"/>
                <a:gd name="T48" fmla="*/ 156 w 429"/>
                <a:gd name="T49" fmla="*/ 250 h 275"/>
                <a:gd name="T50" fmla="*/ 168 w 429"/>
                <a:gd name="T51" fmla="*/ 188 h 275"/>
                <a:gd name="T52" fmla="*/ 199 w 429"/>
                <a:gd name="T53" fmla="*/ 149 h 275"/>
                <a:gd name="T54" fmla="*/ 182 w 429"/>
                <a:gd name="T55" fmla="*/ 159 h 275"/>
                <a:gd name="T56" fmla="*/ 159 w 429"/>
                <a:gd name="T57" fmla="*/ 180 h 275"/>
                <a:gd name="T58" fmla="*/ 117 w 429"/>
                <a:gd name="T59" fmla="*/ 203 h 275"/>
                <a:gd name="T60" fmla="*/ 68 w 429"/>
                <a:gd name="T61" fmla="*/ 225 h 275"/>
                <a:gd name="T62" fmla="*/ 20 w 429"/>
                <a:gd name="T63" fmla="*/ 246 h 275"/>
                <a:gd name="T64" fmla="*/ 31 w 429"/>
                <a:gd name="T65" fmla="*/ 236 h 275"/>
                <a:gd name="T66" fmla="*/ 85 w 429"/>
                <a:gd name="T67" fmla="*/ 194 h 275"/>
                <a:gd name="T68" fmla="*/ 125 w 429"/>
                <a:gd name="T69" fmla="*/ 157 h 275"/>
                <a:gd name="T70" fmla="*/ 165 w 429"/>
                <a:gd name="T71" fmla="*/ 132 h 275"/>
                <a:gd name="T72" fmla="*/ 188 w 429"/>
                <a:gd name="T73" fmla="*/ 120 h 275"/>
                <a:gd name="T74" fmla="*/ 182 w 429"/>
                <a:gd name="T75" fmla="*/ 118 h 275"/>
                <a:gd name="T76" fmla="*/ 159 w 429"/>
                <a:gd name="T77" fmla="*/ 128 h 275"/>
                <a:gd name="T78" fmla="*/ 139 w 429"/>
                <a:gd name="T79" fmla="*/ 132 h 275"/>
                <a:gd name="T80" fmla="*/ 119 w 429"/>
                <a:gd name="T81" fmla="*/ 132 h 275"/>
                <a:gd name="T82" fmla="*/ 88 w 429"/>
                <a:gd name="T83" fmla="*/ 132 h 275"/>
                <a:gd name="T84" fmla="*/ 80 w 429"/>
                <a:gd name="T85" fmla="*/ 132 h 275"/>
                <a:gd name="T86" fmla="*/ 102 w 429"/>
                <a:gd name="T87" fmla="*/ 124 h 275"/>
                <a:gd name="T88" fmla="*/ 125 w 429"/>
                <a:gd name="T89" fmla="*/ 116 h 275"/>
                <a:gd name="T90" fmla="*/ 148 w 429"/>
                <a:gd name="T91" fmla="*/ 106 h 275"/>
                <a:gd name="T92" fmla="*/ 173 w 429"/>
                <a:gd name="T93" fmla="*/ 93 h 275"/>
                <a:gd name="T94" fmla="*/ 205 w 429"/>
                <a:gd name="T95" fmla="*/ 85 h 275"/>
                <a:gd name="T96" fmla="*/ 233 w 429"/>
                <a:gd name="T97" fmla="*/ 81 h 275"/>
                <a:gd name="T98" fmla="*/ 256 w 429"/>
                <a:gd name="T99" fmla="*/ 79 h 275"/>
                <a:gd name="T100" fmla="*/ 273 w 429"/>
                <a:gd name="T101" fmla="*/ 68 h 275"/>
                <a:gd name="T102" fmla="*/ 295 w 429"/>
                <a:gd name="T103" fmla="*/ 40 h 275"/>
                <a:gd name="T104" fmla="*/ 318 w 429"/>
                <a:gd name="T105" fmla="*/ 21 h 275"/>
                <a:gd name="T106" fmla="*/ 329 w 429"/>
                <a:gd name="T107" fmla="*/ 6 h 275"/>
                <a:gd name="T108" fmla="*/ 341 w 429"/>
                <a:gd name="T109" fmla="*/ 0 h 27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29"/>
                <a:gd name="T166" fmla="*/ 0 h 275"/>
                <a:gd name="T167" fmla="*/ 429 w 429"/>
                <a:gd name="T168" fmla="*/ 275 h 27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29" h="275">
                  <a:moveTo>
                    <a:pt x="341" y="0"/>
                  </a:moveTo>
                  <a:lnTo>
                    <a:pt x="335" y="6"/>
                  </a:lnTo>
                  <a:lnTo>
                    <a:pt x="329" y="15"/>
                  </a:lnTo>
                  <a:lnTo>
                    <a:pt x="321" y="23"/>
                  </a:lnTo>
                  <a:lnTo>
                    <a:pt x="312" y="29"/>
                  </a:lnTo>
                  <a:lnTo>
                    <a:pt x="304" y="37"/>
                  </a:lnTo>
                  <a:lnTo>
                    <a:pt x="293" y="52"/>
                  </a:lnTo>
                  <a:lnTo>
                    <a:pt x="284" y="64"/>
                  </a:lnTo>
                  <a:lnTo>
                    <a:pt x="281" y="75"/>
                  </a:lnTo>
                  <a:lnTo>
                    <a:pt x="295" y="73"/>
                  </a:lnTo>
                  <a:lnTo>
                    <a:pt x="315" y="70"/>
                  </a:lnTo>
                  <a:lnTo>
                    <a:pt x="341" y="68"/>
                  </a:lnTo>
                  <a:lnTo>
                    <a:pt x="358" y="73"/>
                  </a:lnTo>
                  <a:lnTo>
                    <a:pt x="372" y="79"/>
                  </a:lnTo>
                  <a:lnTo>
                    <a:pt x="395" y="89"/>
                  </a:lnTo>
                  <a:lnTo>
                    <a:pt x="415" y="99"/>
                  </a:lnTo>
                  <a:lnTo>
                    <a:pt x="429" y="101"/>
                  </a:lnTo>
                  <a:lnTo>
                    <a:pt x="403" y="104"/>
                  </a:lnTo>
                  <a:lnTo>
                    <a:pt x="378" y="106"/>
                  </a:lnTo>
                  <a:lnTo>
                    <a:pt x="355" y="108"/>
                  </a:lnTo>
                  <a:lnTo>
                    <a:pt x="346" y="106"/>
                  </a:lnTo>
                  <a:lnTo>
                    <a:pt x="341" y="104"/>
                  </a:lnTo>
                  <a:lnTo>
                    <a:pt x="338" y="104"/>
                  </a:lnTo>
                  <a:lnTo>
                    <a:pt x="332" y="104"/>
                  </a:lnTo>
                  <a:lnTo>
                    <a:pt x="327" y="104"/>
                  </a:lnTo>
                  <a:lnTo>
                    <a:pt x="335" y="116"/>
                  </a:lnTo>
                  <a:lnTo>
                    <a:pt x="344" y="128"/>
                  </a:lnTo>
                  <a:lnTo>
                    <a:pt x="344" y="147"/>
                  </a:lnTo>
                  <a:lnTo>
                    <a:pt x="332" y="170"/>
                  </a:lnTo>
                  <a:lnTo>
                    <a:pt x="335" y="178"/>
                  </a:lnTo>
                  <a:lnTo>
                    <a:pt x="332" y="188"/>
                  </a:lnTo>
                  <a:lnTo>
                    <a:pt x="327" y="198"/>
                  </a:lnTo>
                  <a:lnTo>
                    <a:pt x="318" y="205"/>
                  </a:lnTo>
                  <a:lnTo>
                    <a:pt x="318" y="198"/>
                  </a:lnTo>
                  <a:lnTo>
                    <a:pt x="318" y="190"/>
                  </a:lnTo>
                  <a:lnTo>
                    <a:pt x="315" y="184"/>
                  </a:lnTo>
                  <a:lnTo>
                    <a:pt x="310" y="180"/>
                  </a:lnTo>
                  <a:lnTo>
                    <a:pt x="298" y="174"/>
                  </a:lnTo>
                  <a:lnTo>
                    <a:pt x="281" y="165"/>
                  </a:lnTo>
                  <a:lnTo>
                    <a:pt x="270" y="153"/>
                  </a:lnTo>
                  <a:lnTo>
                    <a:pt x="267" y="141"/>
                  </a:lnTo>
                  <a:lnTo>
                    <a:pt x="256" y="161"/>
                  </a:lnTo>
                  <a:lnTo>
                    <a:pt x="241" y="182"/>
                  </a:lnTo>
                  <a:lnTo>
                    <a:pt x="227" y="201"/>
                  </a:lnTo>
                  <a:lnTo>
                    <a:pt x="207" y="217"/>
                  </a:lnTo>
                  <a:lnTo>
                    <a:pt x="190" y="234"/>
                  </a:lnTo>
                  <a:lnTo>
                    <a:pt x="173" y="248"/>
                  </a:lnTo>
                  <a:lnTo>
                    <a:pt x="159" y="262"/>
                  </a:lnTo>
                  <a:lnTo>
                    <a:pt x="151" y="275"/>
                  </a:lnTo>
                  <a:lnTo>
                    <a:pt x="156" y="250"/>
                  </a:lnTo>
                  <a:lnTo>
                    <a:pt x="156" y="223"/>
                  </a:lnTo>
                  <a:lnTo>
                    <a:pt x="168" y="188"/>
                  </a:lnTo>
                  <a:lnTo>
                    <a:pt x="205" y="147"/>
                  </a:lnTo>
                  <a:lnTo>
                    <a:pt x="199" y="149"/>
                  </a:lnTo>
                  <a:lnTo>
                    <a:pt x="190" y="153"/>
                  </a:lnTo>
                  <a:lnTo>
                    <a:pt x="182" y="159"/>
                  </a:lnTo>
                  <a:lnTo>
                    <a:pt x="173" y="167"/>
                  </a:lnTo>
                  <a:lnTo>
                    <a:pt x="159" y="180"/>
                  </a:lnTo>
                  <a:lnTo>
                    <a:pt x="139" y="192"/>
                  </a:lnTo>
                  <a:lnTo>
                    <a:pt x="117" y="203"/>
                  </a:lnTo>
                  <a:lnTo>
                    <a:pt x="94" y="213"/>
                  </a:lnTo>
                  <a:lnTo>
                    <a:pt x="68" y="225"/>
                  </a:lnTo>
                  <a:lnTo>
                    <a:pt x="43" y="236"/>
                  </a:lnTo>
                  <a:lnTo>
                    <a:pt x="20" y="246"/>
                  </a:lnTo>
                  <a:lnTo>
                    <a:pt x="0" y="258"/>
                  </a:lnTo>
                  <a:lnTo>
                    <a:pt x="31" y="236"/>
                  </a:lnTo>
                  <a:lnTo>
                    <a:pt x="60" y="215"/>
                  </a:lnTo>
                  <a:lnTo>
                    <a:pt x="85" y="194"/>
                  </a:lnTo>
                  <a:lnTo>
                    <a:pt x="105" y="176"/>
                  </a:lnTo>
                  <a:lnTo>
                    <a:pt x="125" y="157"/>
                  </a:lnTo>
                  <a:lnTo>
                    <a:pt x="145" y="143"/>
                  </a:lnTo>
                  <a:lnTo>
                    <a:pt x="165" y="132"/>
                  </a:lnTo>
                  <a:lnTo>
                    <a:pt x="185" y="124"/>
                  </a:lnTo>
                  <a:lnTo>
                    <a:pt x="188" y="120"/>
                  </a:lnTo>
                  <a:lnTo>
                    <a:pt x="188" y="118"/>
                  </a:lnTo>
                  <a:lnTo>
                    <a:pt x="182" y="118"/>
                  </a:lnTo>
                  <a:lnTo>
                    <a:pt x="173" y="122"/>
                  </a:lnTo>
                  <a:lnTo>
                    <a:pt x="159" y="128"/>
                  </a:lnTo>
                  <a:lnTo>
                    <a:pt x="148" y="132"/>
                  </a:lnTo>
                  <a:lnTo>
                    <a:pt x="139" y="132"/>
                  </a:lnTo>
                  <a:lnTo>
                    <a:pt x="131" y="132"/>
                  </a:lnTo>
                  <a:lnTo>
                    <a:pt x="119" y="132"/>
                  </a:lnTo>
                  <a:lnTo>
                    <a:pt x="105" y="132"/>
                  </a:lnTo>
                  <a:lnTo>
                    <a:pt x="88" y="132"/>
                  </a:lnTo>
                  <a:lnTo>
                    <a:pt x="68" y="134"/>
                  </a:lnTo>
                  <a:lnTo>
                    <a:pt x="80" y="132"/>
                  </a:lnTo>
                  <a:lnTo>
                    <a:pt x="91" y="128"/>
                  </a:lnTo>
                  <a:lnTo>
                    <a:pt x="102" y="124"/>
                  </a:lnTo>
                  <a:lnTo>
                    <a:pt x="114" y="120"/>
                  </a:lnTo>
                  <a:lnTo>
                    <a:pt x="125" y="116"/>
                  </a:lnTo>
                  <a:lnTo>
                    <a:pt x="136" y="112"/>
                  </a:lnTo>
                  <a:lnTo>
                    <a:pt x="148" y="106"/>
                  </a:lnTo>
                  <a:lnTo>
                    <a:pt x="159" y="99"/>
                  </a:lnTo>
                  <a:lnTo>
                    <a:pt x="173" y="93"/>
                  </a:lnTo>
                  <a:lnTo>
                    <a:pt x="188" y="89"/>
                  </a:lnTo>
                  <a:lnTo>
                    <a:pt x="205" y="85"/>
                  </a:lnTo>
                  <a:lnTo>
                    <a:pt x="219" y="83"/>
                  </a:lnTo>
                  <a:lnTo>
                    <a:pt x="233" y="81"/>
                  </a:lnTo>
                  <a:lnTo>
                    <a:pt x="247" y="79"/>
                  </a:lnTo>
                  <a:lnTo>
                    <a:pt x="256" y="79"/>
                  </a:lnTo>
                  <a:lnTo>
                    <a:pt x="264" y="79"/>
                  </a:lnTo>
                  <a:lnTo>
                    <a:pt x="273" y="68"/>
                  </a:lnTo>
                  <a:lnTo>
                    <a:pt x="284" y="54"/>
                  </a:lnTo>
                  <a:lnTo>
                    <a:pt x="295" y="40"/>
                  </a:lnTo>
                  <a:lnTo>
                    <a:pt x="307" y="29"/>
                  </a:lnTo>
                  <a:lnTo>
                    <a:pt x="318" y="21"/>
                  </a:lnTo>
                  <a:lnTo>
                    <a:pt x="324" y="13"/>
                  </a:lnTo>
                  <a:lnTo>
                    <a:pt x="329" y="6"/>
                  </a:lnTo>
                  <a:lnTo>
                    <a:pt x="332" y="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47"/>
            <p:cNvSpPr>
              <a:spLocks/>
            </p:cNvSpPr>
            <p:nvPr/>
          </p:nvSpPr>
          <p:spPr bwMode="auto">
            <a:xfrm>
              <a:off x="2277" y="1803"/>
              <a:ext cx="426" cy="240"/>
            </a:xfrm>
            <a:custGeom>
              <a:avLst/>
              <a:gdLst>
                <a:gd name="T0" fmla="*/ 125 w 426"/>
                <a:gd name="T1" fmla="*/ 10 h 240"/>
                <a:gd name="T2" fmla="*/ 153 w 426"/>
                <a:gd name="T3" fmla="*/ 35 h 240"/>
                <a:gd name="T4" fmla="*/ 145 w 426"/>
                <a:gd name="T5" fmla="*/ 41 h 240"/>
                <a:gd name="T6" fmla="*/ 119 w 426"/>
                <a:gd name="T7" fmla="*/ 39 h 240"/>
                <a:gd name="T8" fmla="*/ 85 w 426"/>
                <a:gd name="T9" fmla="*/ 35 h 240"/>
                <a:gd name="T10" fmla="*/ 54 w 426"/>
                <a:gd name="T11" fmla="*/ 29 h 240"/>
                <a:gd name="T12" fmla="*/ 43 w 426"/>
                <a:gd name="T13" fmla="*/ 31 h 240"/>
                <a:gd name="T14" fmla="*/ 11 w 426"/>
                <a:gd name="T15" fmla="*/ 37 h 240"/>
                <a:gd name="T16" fmla="*/ 14 w 426"/>
                <a:gd name="T17" fmla="*/ 46 h 240"/>
                <a:gd name="T18" fmla="*/ 17 w 426"/>
                <a:gd name="T19" fmla="*/ 68 h 240"/>
                <a:gd name="T20" fmla="*/ 23 w 426"/>
                <a:gd name="T21" fmla="*/ 79 h 240"/>
                <a:gd name="T22" fmla="*/ 60 w 426"/>
                <a:gd name="T23" fmla="*/ 83 h 240"/>
                <a:gd name="T24" fmla="*/ 82 w 426"/>
                <a:gd name="T25" fmla="*/ 95 h 240"/>
                <a:gd name="T26" fmla="*/ 82 w 426"/>
                <a:gd name="T27" fmla="*/ 114 h 240"/>
                <a:gd name="T28" fmla="*/ 99 w 426"/>
                <a:gd name="T29" fmla="*/ 134 h 240"/>
                <a:gd name="T30" fmla="*/ 122 w 426"/>
                <a:gd name="T31" fmla="*/ 157 h 240"/>
                <a:gd name="T32" fmla="*/ 148 w 426"/>
                <a:gd name="T33" fmla="*/ 159 h 240"/>
                <a:gd name="T34" fmla="*/ 176 w 426"/>
                <a:gd name="T35" fmla="*/ 143 h 240"/>
                <a:gd name="T36" fmla="*/ 204 w 426"/>
                <a:gd name="T37" fmla="*/ 147 h 240"/>
                <a:gd name="T38" fmla="*/ 244 w 426"/>
                <a:gd name="T39" fmla="*/ 178 h 240"/>
                <a:gd name="T40" fmla="*/ 267 w 426"/>
                <a:gd name="T41" fmla="*/ 192 h 240"/>
                <a:gd name="T42" fmla="*/ 295 w 426"/>
                <a:gd name="T43" fmla="*/ 198 h 240"/>
                <a:gd name="T44" fmla="*/ 329 w 426"/>
                <a:gd name="T45" fmla="*/ 213 h 240"/>
                <a:gd name="T46" fmla="*/ 363 w 426"/>
                <a:gd name="T47" fmla="*/ 231 h 240"/>
                <a:gd name="T48" fmla="*/ 369 w 426"/>
                <a:gd name="T49" fmla="*/ 217 h 240"/>
                <a:gd name="T50" fmla="*/ 363 w 426"/>
                <a:gd name="T51" fmla="*/ 184 h 240"/>
                <a:gd name="T52" fmla="*/ 366 w 426"/>
                <a:gd name="T53" fmla="*/ 167 h 240"/>
                <a:gd name="T54" fmla="*/ 318 w 426"/>
                <a:gd name="T55" fmla="*/ 134 h 240"/>
                <a:gd name="T56" fmla="*/ 318 w 426"/>
                <a:gd name="T57" fmla="*/ 126 h 240"/>
                <a:gd name="T58" fmla="*/ 358 w 426"/>
                <a:gd name="T59" fmla="*/ 138 h 240"/>
                <a:gd name="T60" fmla="*/ 375 w 426"/>
                <a:gd name="T61" fmla="*/ 138 h 240"/>
                <a:gd name="T62" fmla="*/ 409 w 426"/>
                <a:gd name="T63" fmla="*/ 138 h 240"/>
                <a:gd name="T64" fmla="*/ 400 w 426"/>
                <a:gd name="T65" fmla="*/ 124 h 240"/>
                <a:gd name="T66" fmla="*/ 372 w 426"/>
                <a:gd name="T67" fmla="*/ 103 h 240"/>
                <a:gd name="T68" fmla="*/ 355 w 426"/>
                <a:gd name="T69" fmla="*/ 91 h 240"/>
                <a:gd name="T70" fmla="*/ 321 w 426"/>
                <a:gd name="T71" fmla="*/ 77 h 240"/>
                <a:gd name="T72" fmla="*/ 315 w 426"/>
                <a:gd name="T73" fmla="*/ 64 h 240"/>
                <a:gd name="T74" fmla="*/ 332 w 426"/>
                <a:gd name="T75" fmla="*/ 50 h 240"/>
                <a:gd name="T76" fmla="*/ 318 w 426"/>
                <a:gd name="T77" fmla="*/ 41 h 240"/>
                <a:gd name="T78" fmla="*/ 270 w 426"/>
                <a:gd name="T79" fmla="*/ 31 h 240"/>
                <a:gd name="T80" fmla="*/ 253 w 426"/>
                <a:gd name="T81" fmla="*/ 23 h 240"/>
                <a:gd name="T82" fmla="*/ 250 w 426"/>
                <a:gd name="T83" fmla="*/ 17 h 240"/>
                <a:gd name="T84" fmla="*/ 233 w 426"/>
                <a:gd name="T85" fmla="*/ 17 h 240"/>
                <a:gd name="T86" fmla="*/ 187 w 426"/>
                <a:gd name="T87" fmla="*/ 33 h 240"/>
                <a:gd name="T88" fmla="*/ 162 w 426"/>
                <a:gd name="T89" fmla="*/ 37 h 240"/>
                <a:gd name="T90" fmla="*/ 136 w 426"/>
                <a:gd name="T91" fmla="*/ 13 h 240"/>
                <a:gd name="T92" fmla="*/ 114 w 426"/>
                <a:gd name="T93" fmla="*/ 0 h 24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26"/>
                <a:gd name="T142" fmla="*/ 0 h 240"/>
                <a:gd name="T143" fmla="*/ 426 w 426"/>
                <a:gd name="T144" fmla="*/ 240 h 24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26" h="240">
                  <a:moveTo>
                    <a:pt x="114" y="0"/>
                  </a:moveTo>
                  <a:lnTo>
                    <a:pt x="125" y="10"/>
                  </a:lnTo>
                  <a:lnTo>
                    <a:pt x="139" y="23"/>
                  </a:lnTo>
                  <a:lnTo>
                    <a:pt x="153" y="35"/>
                  </a:lnTo>
                  <a:lnTo>
                    <a:pt x="153" y="41"/>
                  </a:lnTo>
                  <a:lnTo>
                    <a:pt x="145" y="41"/>
                  </a:lnTo>
                  <a:lnTo>
                    <a:pt x="133" y="39"/>
                  </a:lnTo>
                  <a:lnTo>
                    <a:pt x="119" y="39"/>
                  </a:lnTo>
                  <a:lnTo>
                    <a:pt x="102" y="37"/>
                  </a:lnTo>
                  <a:lnTo>
                    <a:pt x="85" y="35"/>
                  </a:lnTo>
                  <a:lnTo>
                    <a:pt x="68" y="33"/>
                  </a:lnTo>
                  <a:lnTo>
                    <a:pt x="54" y="29"/>
                  </a:lnTo>
                  <a:lnTo>
                    <a:pt x="45" y="27"/>
                  </a:lnTo>
                  <a:lnTo>
                    <a:pt x="43" y="31"/>
                  </a:lnTo>
                  <a:lnTo>
                    <a:pt x="28" y="35"/>
                  </a:lnTo>
                  <a:lnTo>
                    <a:pt x="11" y="37"/>
                  </a:lnTo>
                  <a:lnTo>
                    <a:pt x="0" y="37"/>
                  </a:lnTo>
                  <a:lnTo>
                    <a:pt x="14" y="46"/>
                  </a:lnTo>
                  <a:lnTo>
                    <a:pt x="20" y="58"/>
                  </a:lnTo>
                  <a:lnTo>
                    <a:pt x="17" y="68"/>
                  </a:lnTo>
                  <a:lnTo>
                    <a:pt x="9" y="77"/>
                  </a:lnTo>
                  <a:lnTo>
                    <a:pt x="23" y="79"/>
                  </a:lnTo>
                  <a:lnTo>
                    <a:pt x="43" y="79"/>
                  </a:lnTo>
                  <a:lnTo>
                    <a:pt x="60" y="83"/>
                  </a:lnTo>
                  <a:lnTo>
                    <a:pt x="77" y="87"/>
                  </a:lnTo>
                  <a:lnTo>
                    <a:pt x="82" y="95"/>
                  </a:lnTo>
                  <a:lnTo>
                    <a:pt x="82" y="103"/>
                  </a:lnTo>
                  <a:lnTo>
                    <a:pt x="82" y="114"/>
                  </a:lnTo>
                  <a:lnTo>
                    <a:pt x="88" y="124"/>
                  </a:lnTo>
                  <a:lnTo>
                    <a:pt x="99" y="134"/>
                  </a:lnTo>
                  <a:lnTo>
                    <a:pt x="111" y="145"/>
                  </a:lnTo>
                  <a:lnTo>
                    <a:pt x="122" y="157"/>
                  </a:lnTo>
                  <a:lnTo>
                    <a:pt x="131" y="165"/>
                  </a:lnTo>
                  <a:lnTo>
                    <a:pt x="148" y="159"/>
                  </a:lnTo>
                  <a:lnTo>
                    <a:pt x="162" y="149"/>
                  </a:lnTo>
                  <a:lnTo>
                    <a:pt x="176" y="143"/>
                  </a:lnTo>
                  <a:lnTo>
                    <a:pt x="190" y="141"/>
                  </a:lnTo>
                  <a:lnTo>
                    <a:pt x="204" y="147"/>
                  </a:lnTo>
                  <a:lnTo>
                    <a:pt x="224" y="161"/>
                  </a:lnTo>
                  <a:lnTo>
                    <a:pt x="244" y="178"/>
                  </a:lnTo>
                  <a:lnTo>
                    <a:pt x="258" y="192"/>
                  </a:lnTo>
                  <a:lnTo>
                    <a:pt x="267" y="192"/>
                  </a:lnTo>
                  <a:lnTo>
                    <a:pt x="281" y="194"/>
                  </a:lnTo>
                  <a:lnTo>
                    <a:pt x="295" y="198"/>
                  </a:lnTo>
                  <a:lnTo>
                    <a:pt x="312" y="205"/>
                  </a:lnTo>
                  <a:lnTo>
                    <a:pt x="329" y="213"/>
                  </a:lnTo>
                  <a:lnTo>
                    <a:pt x="346" y="221"/>
                  </a:lnTo>
                  <a:lnTo>
                    <a:pt x="363" y="231"/>
                  </a:lnTo>
                  <a:lnTo>
                    <a:pt x="380" y="240"/>
                  </a:lnTo>
                  <a:lnTo>
                    <a:pt x="369" y="217"/>
                  </a:lnTo>
                  <a:lnTo>
                    <a:pt x="360" y="196"/>
                  </a:lnTo>
                  <a:lnTo>
                    <a:pt x="363" y="184"/>
                  </a:lnTo>
                  <a:lnTo>
                    <a:pt x="383" y="182"/>
                  </a:lnTo>
                  <a:lnTo>
                    <a:pt x="366" y="167"/>
                  </a:lnTo>
                  <a:lnTo>
                    <a:pt x="341" y="151"/>
                  </a:lnTo>
                  <a:lnTo>
                    <a:pt x="318" y="134"/>
                  </a:lnTo>
                  <a:lnTo>
                    <a:pt x="309" y="126"/>
                  </a:lnTo>
                  <a:lnTo>
                    <a:pt x="318" y="126"/>
                  </a:lnTo>
                  <a:lnTo>
                    <a:pt x="338" y="130"/>
                  </a:lnTo>
                  <a:lnTo>
                    <a:pt x="358" y="138"/>
                  </a:lnTo>
                  <a:lnTo>
                    <a:pt x="369" y="145"/>
                  </a:lnTo>
                  <a:lnTo>
                    <a:pt x="375" y="138"/>
                  </a:lnTo>
                  <a:lnTo>
                    <a:pt x="389" y="136"/>
                  </a:lnTo>
                  <a:lnTo>
                    <a:pt x="409" y="138"/>
                  </a:lnTo>
                  <a:lnTo>
                    <a:pt x="426" y="143"/>
                  </a:lnTo>
                  <a:lnTo>
                    <a:pt x="400" y="124"/>
                  </a:lnTo>
                  <a:lnTo>
                    <a:pt x="383" y="112"/>
                  </a:lnTo>
                  <a:lnTo>
                    <a:pt x="372" y="103"/>
                  </a:lnTo>
                  <a:lnTo>
                    <a:pt x="375" y="99"/>
                  </a:lnTo>
                  <a:lnTo>
                    <a:pt x="355" y="91"/>
                  </a:lnTo>
                  <a:lnTo>
                    <a:pt x="335" y="83"/>
                  </a:lnTo>
                  <a:lnTo>
                    <a:pt x="321" y="77"/>
                  </a:lnTo>
                  <a:lnTo>
                    <a:pt x="315" y="70"/>
                  </a:lnTo>
                  <a:lnTo>
                    <a:pt x="315" y="64"/>
                  </a:lnTo>
                  <a:lnTo>
                    <a:pt x="324" y="56"/>
                  </a:lnTo>
                  <a:lnTo>
                    <a:pt x="332" y="50"/>
                  </a:lnTo>
                  <a:lnTo>
                    <a:pt x="341" y="46"/>
                  </a:lnTo>
                  <a:lnTo>
                    <a:pt x="318" y="41"/>
                  </a:lnTo>
                  <a:lnTo>
                    <a:pt x="292" y="35"/>
                  </a:lnTo>
                  <a:lnTo>
                    <a:pt x="270" y="31"/>
                  </a:lnTo>
                  <a:lnTo>
                    <a:pt x="258" y="27"/>
                  </a:lnTo>
                  <a:lnTo>
                    <a:pt x="253" y="23"/>
                  </a:lnTo>
                  <a:lnTo>
                    <a:pt x="253" y="19"/>
                  </a:lnTo>
                  <a:lnTo>
                    <a:pt x="250" y="17"/>
                  </a:lnTo>
                  <a:lnTo>
                    <a:pt x="253" y="13"/>
                  </a:lnTo>
                  <a:lnTo>
                    <a:pt x="233" y="17"/>
                  </a:lnTo>
                  <a:lnTo>
                    <a:pt x="210" y="23"/>
                  </a:lnTo>
                  <a:lnTo>
                    <a:pt x="187" y="33"/>
                  </a:lnTo>
                  <a:lnTo>
                    <a:pt x="173" y="41"/>
                  </a:lnTo>
                  <a:lnTo>
                    <a:pt x="162" y="37"/>
                  </a:lnTo>
                  <a:lnTo>
                    <a:pt x="148" y="25"/>
                  </a:lnTo>
                  <a:lnTo>
                    <a:pt x="136" y="13"/>
                  </a:lnTo>
                  <a:lnTo>
                    <a:pt x="128" y="6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48"/>
            <p:cNvSpPr>
              <a:spLocks/>
            </p:cNvSpPr>
            <p:nvPr/>
          </p:nvSpPr>
          <p:spPr bwMode="auto">
            <a:xfrm>
              <a:off x="2112" y="2688"/>
              <a:ext cx="284" cy="221"/>
            </a:xfrm>
            <a:custGeom>
              <a:avLst/>
              <a:gdLst>
                <a:gd name="T0" fmla="*/ 31 w 284"/>
                <a:gd name="T1" fmla="*/ 4 h 221"/>
                <a:gd name="T2" fmla="*/ 45 w 284"/>
                <a:gd name="T3" fmla="*/ 14 h 221"/>
                <a:gd name="T4" fmla="*/ 51 w 284"/>
                <a:gd name="T5" fmla="*/ 27 h 221"/>
                <a:gd name="T6" fmla="*/ 68 w 284"/>
                <a:gd name="T7" fmla="*/ 47 h 221"/>
                <a:gd name="T8" fmla="*/ 88 w 284"/>
                <a:gd name="T9" fmla="*/ 45 h 221"/>
                <a:gd name="T10" fmla="*/ 122 w 284"/>
                <a:gd name="T11" fmla="*/ 31 h 221"/>
                <a:gd name="T12" fmla="*/ 147 w 284"/>
                <a:gd name="T13" fmla="*/ 27 h 221"/>
                <a:gd name="T14" fmla="*/ 173 w 284"/>
                <a:gd name="T15" fmla="*/ 25 h 221"/>
                <a:gd name="T16" fmla="*/ 201 w 284"/>
                <a:gd name="T17" fmla="*/ 25 h 221"/>
                <a:gd name="T18" fmla="*/ 227 w 284"/>
                <a:gd name="T19" fmla="*/ 23 h 221"/>
                <a:gd name="T20" fmla="*/ 213 w 284"/>
                <a:gd name="T21" fmla="*/ 29 h 221"/>
                <a:gd name="T22" fmla="*/ 184 w 284"/>
                <a:gd name="T23" fmla="*/ 45 h 221"/>
                <a:gd name="T24" fmla="*/ 170 w 284"/>
                <a:gd name="T25" fmla="*/ 47 h 221"/>
                <a:gd name="T26" fmla="*/ 159 w 284"/>
                <a:gd name="T27" fmla="*/ 50 h 221"/>
                <a:gd name="T28" fmla="*/ 164 w 284"/>
                <a:gd name="T29" fmla="*/ 54 h 221"/>
                <a:gd name="T30" fmla="*/ 187 w 284"/>
                <a:gd name="T31" fmla="*/ 56 h 221"/>
                <a:gd name="T32" fmla="*/ 213 w 284"/>
                <a:gd name="T33" fmla="*/ 62 h 221"/>
                <a:gd name="T34" fmla="*/ 235 w 284"/>
                <a:gd name="T35" fmla="*/ 72 h 221"/>
                <a:gd name="T36" fmla="*/ 258 w 284"/>
                <a:gd name="T37" fmla="*/ 85 h 221"/>
                <a:gd name="T38" fmla="*/ 278 w 284"/>
                <a:gd name="T39" fmla="*/ 95 h 221"/>
                <a:gd name="T40" fmla="*/ 272 w 284"/>
                <a:gd name="T41" fmla="*/ 97 h 221"/>
                <a:gd name="T42" fmla="*/ 252 w 284"/>
                <a:gd name="T43" fmla="*/ 93 h 221"/>
                <a:gd name="T44" fmla="*/ 224 w 284"/>
                <a:gd name="T45" fmla="*/ 95 h 221"/>
                <a:gd name="T46" fmla="*/ 176 w 284"/>
                <a:gd name="T47" fmla="*/ 93 h 221"/>
                <a:gd name="T48" fmla="*/ 179 w 284"/>
                <a:gd name="T49" fmla="*/ 99 h 221"/>
                <a:gd name="T50" fmla="*/ 204 w 284"/>
                <a:gd name="T51" fmla="*/ 126 h 221"/>
                <a:gd name="T52" fmla="*/ 221 w 284"/>
                <a:gd name="T53" fmla="*/ 153 h 221"/>
                <a:gd name="T54" fmla="*/ 235 w 284"/>
                <a:gd name="T55" fmla="*/ 175 h 221"/>
                <a:gd name="T56" fmla="*/ 235 w 284"/>
                <a:gd name="T57" fmla="*/ 178 h 221"/>
                <a:gd name="T58" fmla="*/ 201 w 284"/>
                <a:gd name="T59" fmla="*/ 165 h 221"/>
                <a:gd name="T60" fmla="*/ 164 w 284"/>
                <a:gd name="T61" fmla="*/ 149 h 221"/>
                <a:gd name="T62" fmla="*/ 130 w 284"/>
                <a:gd name="T63" fmla="*/ 124 h 221"/>
                <a:gd name="T64" fmla="*/ 116 w 284"/>
                <a:gd name="T65" fmla="*/ 111 h 221"/>
                <a:gd name="T66" fmla="*/ 119 w 284"/>
                <a:gd name="T67" fmla="*/ 120 h 221"/>
                <a:gd name="T68" fmla="*/ 127 w 284"/>
                <a:gd name="T69" fmla="*/ 149 h 221"/>
                <a:gd name="T70" fmla="*/ 113 w 284"/>
                <a:gd name="T71" fmla="*/ 196 h 221"/>
                <a:gd name="T72" fmla="*/ 99 w 284"/>
                <a:gd name="T73" fmla="*/ 182 h 221"/>
                <a:gd name="T74" fmla="*/ 68 w 284"/>
                <a:gd name="T75" fmla="*/ 124 h 221"/>
                <a:gd name="T76" fmla="*/ 71 w 284"/>
                <a:gd name="T77" fmla="*/ 99 h 221"/>
                <a:gd name="T78" fmla="*/ 65 w 284"/>
                <a:gd name="T79" fmla="*/ 101 h 221"/>
                <a:gd name="T80" fmla="*/ 57 w 284"/>
                <a:gd name="T81" fmla="*/ 116 h 221"/>
                <a:gd name="T82" fmla="*/ 25 w 284"/>
                <a:gd name="T83" fmla="*/ 130 h 221"/>
                <a:gd name="T84" fmla="*/ 8 w 284"/>
                <a:gd name="T85" fmla="*/ 132 h 221"/>
                <a:gd name="T86" fmla="*/ 17 w 284"/>
                <a:gd name="T87" fmla="*/ 111 h 221"/>
                <a:gd name="T88" fmla="*/ 31 w 284"/>
                <a:gd name="T89" fmla="*/ 85 h 221"/>
                <a:gd name="T90" fmla="*/ 59 w 284"/>
                <a:gd name="T91" fmla="*/ 64 h 221"/>
                <a:gd name="T92" fmla="*/ 68 w 284"/>
                <a:gd name="T93" fmla="*/ 52 h 221"/>
                <a:gd name="T94" fmla="*/ 51 w 284"/>
                <a:gd name="T95" fmla="*/ 31 h 221"/>
                <a:gd name="T96" fmla="*/ 39 w 284"/>
                <a:gd name="T97" fmla="*/ 14 h 221"/>
                <a:gd name="T98" fmla="*/ 28 w 284"/>
                <a:gd name="T99" fmla="*/ 4 h 221"/>
                <a:gd name="T100" fmla="*/ 28 w 28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4"/>
                <a:gd name="T154" fmla="*/ 0 h 221"/>
                <a:gd name="T155" fmla="*/ 284 w 28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4" h="221">
                  <a:moveTo>
                    <a:pt x="28" y="0"/>
                  </a:moveTo>
                  <a:lnTo>
                    <a:pt x="31" y="4"/>
                  </a:lnTo>
                  <a:lnTo>
                    <a:pt x="39" y="8"/>
                  </a:lnTo>
                  <a:lnTo>
                    <a:pt x="45" y="14"/>
                  </a:lnTo>
                  <a:lnTo>
                    <a:pt x="48" y="21"/>
                  </a:lnTo>
                  <a:lnTo>
                    <a:pt x="51" y="27"/>
                  </a:lnTo>
                  <a:lnTo>
                    <a:pt x="59" y="37"/>
                  </a:lnTo>
                  <a:lnTo>
                    <a:pt x="68" y="47"/>
                  </a:lnTo>
                  <a:lnTo>
                    <a:pt x="79" y="52"/>
                  </a:lnTo>
                  <a:lnTo>
                    <a:pt x="88" y="45"/>
                  </a:lnTo>
                  <a:lnTo>
                    <a:pt x="105" y="39"/>
                  </a:lnTo>
                  <a:lnTo>
                    <a:pt x="122" y="31"/>
                  </a:lnTo>
                  <a:lnTo>
                    <a:pt x="139" y="27"/>
                  </a:lnTo>
                  <a:lnTo>
                    <a:pt x="147" y="27"/>
                  </a:lnTo>
                  <a:lnTo>
                    <a:pt x="159" y="25"/>
                  </a:lnTo>
                  <a:lnTo>
                    <a:pt x="173" y="25"/>
                  </a:lnTo>
                  <a:lnTo>
                    <a:pt x="187" y="25"/>
                  </a:lnTo>
                  <a:lnTo>
                    <a:pt x="201" y="25"/>
                  </a:lnTo>
                  <a:lnTo>
                    <a:pt x="215" y="23"/>
                  </a:lnTo>
                  <a:lnTo>
                    <a:pt x="227" y="23"/>
                  </a:lnTo>
                  <a:lnTo>
                    <a:pt x="232" y="21"/>
                  </a:lnTo>
                  <a:lnTo>
                    <a:pt x="213" y="29"/>
                  </a:lnTo>
                  <a:lnTo>
                    <a:pt x="196" y="37"/>
                  </a:lnTo>
                  <a:lnTo>
                    <a:pt x="184" y="45"/>
                  </a:lnTo>
                  <a:lnTo>
                    <a:pt x="176" y="47"/>
                  </a:lnTo>
                  <a:lnTo>
                    <a:pt x="170" y="47"/>
                  </a:lnTo>
                  <a:lnTo>
                    <a:pt x="164" y="50"/>
                  </a:lnTo>
                  <a:lnTo>
                    <a:pt x="159" y="50"/>
                  </a:lnTo>
                  <a:lnTo>
                    <a:pt x="153" y="52"/>
                  </a:lnTo>
                  <a:lnTo>
                    <a:pt x="164" y="54"/>
                  </a:lnTo>
                  <a:lnTo>
                    <a:pt x="176" y="54"/>
                  </a:lnTo>
                  <a:lnTo>
                    <a:pt x="187" y="56"/>
                  </a:lnTo>
                  <a:lnTo>
                    <a:pt x="198" y="60"/>
                  </a:lnTo>
                  <a:lnTo>
                    <a:pt x="213" y="62"/>
                  </a:lnTo>
                  <a:lnTo>
                    <a:pt x="224" y="66"/>
                  </a:lnTo>
                  <a:lnTo>
                    <a:pt x="235" y="72"/>
                  </a:lnTo>
                  <a:lnTo>
                    <a:pt x="247" y="81"/>
                  </a:lnTo>
                  <a:lnTo>
                    <a:pt x="258" y="85"/>
                  </a:lnTo>
                  <a:lnTo>
                    <a:pt x="269" y="91"/>
                  </a:lnTo>
                  <a:lnTo>
                    <a:pt x="278" y="95"/>
                  </a:lnTo>
                  <a:lnTo>
                    <a:pt x="284" y="101"/>
                  </a:lnTo>
                  <a:lnTo>
                    <a:pt x="272" y="97"/>
                  </a:lnTo>
                  <a:lnTo>
                    <a:pt x="264" y="95"/>
                  </a:lnTo>
                  <a:lnTo>
                    <a:pt x="252" y="93"/>
                  </a:lnTo>
                  <a:lnTo>
                    <a:pt x="241" y="93"/>
                  </a:lnTo>
                  <a:lnTo>
                    <a:pt x="224" y="95"/>
                  </a:lnTo>
                  <a:lnTo>
                    <a:pt x="201" y="95"/>
                  </a:lnTo>
                  <a:lnTo>
                    <a:pt x="176" y="93"/>
                  </a:lnTo>
                  <a:lnTo>
                    <a:pt x="159" y="87"/>
                  </a:lnTo>
                  <a:lnTo>
                    <a:pt x="179" y="99"/>
                  </a:lnTo>
                  <a:lnTo>
                    <a:pt x="193" y="114"/>
                  </a:lnTo>
                  <a:lnTo>
                    <a:pt x="204" y="126"/>
                  </a:lnTo>
                  <a:lnTo>
                    <a:pt x="213" y="140"/>
                  </a:lnTo>
                  <a:lnTo>
                    <a:pt x="221" y="153"/>
                  </a:lnTo>
                  <a:lnTo>
                    <a:pt x="227" y="165"/>
                  </a:lnTo>
                  <a:lnTo>
                    <a:pt x="235" y="175"/>
                  </a:lnTo>
                  <a:lnTo>
                    <a:pt x="247" y="184"/>
                  </a:lnTo>
                  <a:lnTo>
                    <a:pt x="235" y="178"/>
                  </a:lnTo>
                  <a:lnTo>
                    <a:pt x="218" y="171"/>
                  </a:lnTo>
                  <a:lnTo>
                    <a:pt x="201" y="165"/>
                  </a:lnTo>
                  <a:lnTo>
                    <a:pt x="181" y="157"/>
                  </a:lnTo>
                  <a:lnTo>
                    <a:pt x="164" y="149"/>
                  </a:lnTo>
                  <a:lnTo>
                    <a:pt x="145" y="138"/>
                  </a:lnTo>
                  <a:lnTo>
                    <a:pt x="130" y="124"/>
                  </a:lnTo>
                  <a:lnTo>
                    <a:pt x="119" y="107"/>
                  </a:lnTo>
                  <a:lnTo>
                    <a:pt x="116" y="111"/>
                  </a:lnTo>
                  <a:lnTo>
                    <a:pt x="116" y="114"/>
                  </a:lnTo>
                  <a:lnTo>
                    <a:pt x="119" y="120"/>
                  </a:lnTo>
                  <a:lnTo>
                    <a:pt x="122" y="126"/>
                  </a:lnTo>
                  <a:lnTo>
                    <a:pt x="127" y="149"/>
                  </a:lnTo>
                  <a:lnTo>
                    <a:pt x="122" y="171"/>
                  </a:lnTo>
                  <a:lnTo>
                    <a:pt x="113" y="196"/>
                  </a:lnTo>
                  <a:lnTo>
                    <a:pt x="110" y="221"/>
                  </a:lnTo>
                  <a:lnTo>
                    <a:pt x="99" y="182"/>
                  </a:lnTo>
                  <a:lnTo>
                    <a:pt x="79" y="151"/>
                  </a:lnTo>
                  <a:lnTo>
                    <a:pt x="68" y="124"/>
                  </a:lnTo>
                  <a:lnTo>
                    <a:pt x="71" y="103"/>
                  </a:lnTo>
                  <a:lnTo>
                    <a:pt x="71" y="99"/>
                  </a:lnTo>
                  <a:lnTo>
                    <a:pt x="68" y="99"/>
                  </a:lnTo>
                  <a:lnTo>
                    <a:pt x="65" y="101"/>
                  </a:lnTo>
                  <a:lnTo>
                    <a:pt x="62" y="105"/>
                  </a:lnTo>
                  <a:lnTo>
                    <a:pt x="57" y="116"/>
                  </a:lnTo>
                  <a:lnTo>
                    <a:pt x="45" y="124"/>
                  </a:lnTo>
                  <a:lnTo>
                    <a:pt x="25" y="130"/>
                  </a:lnTo>
                  <a:lnTo>
                    <a:pt x="0" y="142"/>
                  </a:lnTo>
                  <a:lnTo>
                    <a:pt x="8" y="132"/>
                  </a:lnTo>
                  <a:lnTo>
                    <a:pt x="14" y="122"/>
                  </a:lnTo>
                  <a:lnTo>
                    <a:pt x="17" y="111"/>
                  </a:lnTo>
                  <a:lnTo>
                    <a:pt x="22" y="99"/>
                  </a:lnTo>
                  <a:lnTo>
                    <a:pt x="31" y="85"/>
                  </a:lnTo>
                  <a:lnTo>
                    <a:pt x="45" y="72"/>
                  </a:lnTo>
                  <a:lnTo>
                    <a:pt x="59" y="64"/>
                  </a:lnTo>
                  <a:lnTo>
                    <a:pt x="74" y="58"/>
                  </a:lnTo>
                  <a:lnTo>
                    <a:pt x="68" y="52"/>
                  </a:lnTo>
                  <a:lnTo>
                    <a:pt x="59" y="41"/>
                  </a:lnTo>
                  <a:lnTo>
                    <a:pt x="51" y="31"/>
                  </a:lnTo>
                  <a:lnTo>
                    <a:pt x="45" y="23"/>
                  </a:lnTo>
                  <a:lnTo>
                    <a:pt x="39" y="14"/>
                  </a:lnTo>
                  <a:lnTo>
                    <a:pt x="34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49"/>
            <p:cNvSpPr>
              <a:spLocks/>
            </p:cNvSpPr>
            <p:nvPr/>
          </p:nvSpPr>
          <p:spPr bwMode="auto">
            <a:xfrm>
              <a:off x="2825" y="1849"/>
              <a:ext cx="303" cy="336"/>
            </a:xfrm>
            <a:custGeom>
              <a:avLst/>
              <a:gdLst>
                <a:gd name="T0" fmla="*/ 51 w 303"/>
                <a:gd name="T1" fmla="*/ 45 h 336"/>
                <a:gd name="T2" fmla="*/ 59 w 303"/>
                <a:gd name="T3" fmla="*/ 57 h 336"/>
                <a:gd name="T4" fmla="*/ 65 w 303"/>
                <a:gd name="T5" fmla="*/ 72 h 336"/>
                <a:gd name="T6" fmla="*/ 82 w 303"/>
                <a:gd name="T7" fmla="*/ 95 h 336"/>
                <a:gd name="T8" fmla="*/ 105 w 303"/>
                <a:gd name="T9" fmla="*/ 88 h 336"/>
                <a:gd name="T10" fmla="*/ 139 w 303"/>
                <a:gd name="T11" fmla="*/ 55 h 336"/>
                <a:gd name="T12" fmla="*/ 167 w 303"/>
                <a:gd name="T13" fmla="*/ 39 h 336"/>
                <a:gd name="T14" fmla="*/ 196 w 303"/>
                <a:gd name="T15" fmla="*/ 28 h 336"/>
                <a:gd name="T16" fmla="*/ 227 w 303"/>
                <a:gd name="T17" fmla="*/ 16 h 336"/>
                <a:gd name="T18" fmla="*/ 250 w 303"/>
                <a:gd name="T19" fmla="*/ 4 h 336"/>
                <a:gd name="T20" fmla="*/ 238 w 303"/>
                <a:gd name="T21" fmla="*/ 18 h 336"/>
                <a:gd name="T22" fmla="*/ 204 w 303"/>
                <a:gd name="T23" fmla="*/ 53 h 336"/>
                <a:gd name="T24" fmla="*/ 187 w 303"/>
                <a:gd name="T25" fmla="*/ 62 h 336"/>
                <a:gd name="T26" fmla="*/ 176 w 303"/>
                <a:gd name="T27" fmla="*/ 68 h 336"/>
                <a:gd name="T28" fmla="*/ 184 w 303"/>
                <a:gd name="T29" fmla="*/ 70 h 336"/>
                <a:gd name="T30" fmla="*/ 207 w 303"/>
                <a:gd name="T31" fmla="*/ 68 h 336"/>
                <a:gd name="T32" fmla="*/ 233 w 303"/>
                <a:gd name="T33" fmla="*/ 70 h 336"/>
                <a:gd name="T34" fmla="*/ 255 w 303"/>
                <a:gd name="T35" fmla="*/ 76 h 336"/>
                <a:gd name="T36" fmla="*/ 278 w 303"/>
                <a:gd name="T37" fmla="*/ 86 h 336"/>
                <a:gd name="T38" fmla="*/ 298 w 303"/>
                <a:gd name="T39" fmla="*/ 97 h 336"/>
                <a:gd name="T40" fmla="*/ 295 w 303"/>
                <a:gd name="T41" fmla="*/ 101 h 336"/>
                <a:gd name="T42" fmla="*/ 272 w 303"/>
                <a:gd name="T43" fmla="*/ 101 h 336"/>
                <a:gd name="T44" fmla="*/ 255 w 303"/>
                <a:gd name="T45" fmla="*/ 105 h 336"/>
                <a:gd name="T46" fmla="*/ 233 w 303"/>
                <a:gd name="T47" fmla="*/ 115 h 336"/>
                <a:gd name="T48" fmla="*/ 207 w 303"/>
                <a:gd name="T49" fmla="*/ 123 h 336"/>
                <a:gd name="T50" fmla="*/ 184 w 303"/>
                <a:gd name="T51" fmla="*/ 125 h 336"/>
                <a:gd name="T52" fmla="*/ 207 w 303"/>
                <a:gd name="T53" fmla="*/ 150 h 336"/>
                <a:gd name="T54" fmla="*/ 238 w 303"/>
                <a:gd name="T55" fmla="*/ 214 h 336"/>
                <a:gd name="T56" fmla="*/ 244 w 303"/>
                <a:gd name="T57" fmla="*/ 231 h 336"/>
                <a:gd name="T58" fmla="*/ 213 w 303"/>
                <a:gd name="T59" fmla="*/ 223 h 336"/>
                <a:gd name="T60" fmla="*/ 173 w 303"/>
                <a:gd name="T61" fmla="*/ 212 h 336"/>
                <a:gd name="T62" fmla="*/ 142 w 303"/>
                <a:gd name="T63" fmla="*/ 187 h 336"/>
                <a:gd name="T64" fmla="*/ 128 w 303"/>
                <a:gd name="T65" fmla="*/ 173 h 336"/>
                <a:gd name="T66" fmla="*/ 128 w 303"/>
                <a:gd name="T67" fmla="*/ 185 h 336"/>
                <a:gd name="T68" fmla="*/ 136 w 303"/>
                <a:gd name="T69" fmla="*/ 225 h 336"/>
                <a:gd name="T70" fmla="*/ 116 w 303"/>
                <a:gd name="T71" fmla="*/ 301 h 336"/>
                <a:gd name="T72" fmla="*/ 102 w 303"/>
                <a:gd name="T73" fmla="*/ 284 h 336"/>
                <a:gd name="T74" fmla="*/ 74 w 303"/>
                <a:gd name="T75" fmla="*/ 210 h 336"/>
                <a:gd name="T76" fmla="*/ 79 w 303"/>
                <a:gd name="T77" fmla="*/ 173 h 336"/>
                <a:gd name="T78" fmla="*/ 74 w 303"/>
                <a:gd name="T79" fmla="*/ 177 h 336"/>
                <a:gd name="T80" fmla="*/ 62 w 303"/>
                <a:gd name="T81" fmla="*/ 202 h 336"/>
                <a:gd name="T82" fmla="*/ 28 w 303"/>
                <a:gd name="T83" fmla="*/ 233 h 336"/>
                <a:gd name="T84" fmla="*/ 11 w 303"/>
                <a:gd name="T85" fmla="*/ 243 h 336"/>
                <a:gd name="T86" fmla="*/ 23 w 303"/>
                <a:gd name="T87" fmla="*/ 210 h 336"/>
                <a:gd name="T88" fmla="*/ 40 w 303"/>
                <a:gd name="T89" fmla="*/ 165 h 336"/>
                <a:gd name="T90" fmla="*/ 74 w 303"/>
                <a:gd name="T91" fmla="*/ 123 h 336"/>
                <a:gd name="T92" fmla="*/ 82 w 303"/>
                <a:gd name="T93" fmla="*/ 103 h 336"/>
                <a:gd name="T94" fmla="*/ 65 w 303"/>
                <a:gd name="T95" fmla="*/ 78 h 336"/>
                <a:gd name="T96" fmla="*/ 57 w 303"/>
                <a:gd name="T97" fmla="*/ 59 h 336"/>
                <a:gd name="T98" fmla="*/ 45 w 303"/>
                <a:gd name="T99" fmla="*/ 47 h 336"/>
                <a:gd name="T100" fmla="*/ 45 w 303"/>
                <a:gd name="T101" fmla="*/ 41 h 3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3"/>
                <a:gd name="T154" fmla="*/ 0 h 336"/>
                <a:gd name="T155" fmla="*/ 303 w 303"/>
                <a:gd name="T156" fmla="*/ 336 h 3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3" h="336">
                  <a:moveTo>
                    <a:pt x="45" y="41"/>
                  </a:moveTo>
                  <a:lnTo>
                    <a:pt x="51" y="45"/>
                  </a:lnTo>
                  <a:lnTo>
                    <a:pt x="54" y="51"/>
                  </a:lnTo>
                  <a:lnTo>
                    <a:pt x="59" y="57"/>
                  </a:lnTo>
                  <a:lnTo>
                    <a:pt x="62" y="64"/>
                  </a:lnTo>
                  <a:lnTo>
                    <a:pt x="65" y="72"/>
                  </a:lnTo>
                  <a:lnTo>
                    <a:pt x="74" y="84"/>
                  </a:lnTo>
                  <a:lnTo>
                    <a:pt x="82" y="95"/>
                  </a:lnTo>
                  <a:lnTo>
                    <a:pt x="93" y="99"/>
                  </a:lnTo>
                  <a:lnTo>
                    <a:pt x="105" y="88"/>
                  </a:lnTo>
                  <a:lnTo>
                    <a:pt x="119" y="72"/>
                  </a:lnTo>
                  <a:lnTo>
                    <a:pt x="139" y="55"/>
                  </a:lnTo>
                  <a:lnTo>
                    <a:pt x="159" y="43"/>
                  </a:lnTo>
                  <a:lnTo>
                    <a:pt x="167" y="39"/>
                  </a:lnTo>
                  <a:lnTo>
                    <a:pt x="179" y="35"/>
                  </a:lnTo>
                  <a:lnTo>
                    <a:pt x="196" y="28"/>
                  </a:lnTo>
                  <a:lnTo>
                    <a:pt x="210" y="22"/>
                  </a:lnTo>
                  <a:lnTo>
                    <a:pt x="227" y="16"/>
                  </a:lnTo>
                  <a:lnTo>
                    <a:pt x="238" y="10"/>
                  </a:lnTo>
                  <a:lnTo>
                    <a:pt x="250" y="4"/>
                  </a:lnTo>
                  <a:lnTo>
                    <a:pt x="255" y="0"/>
                  </a:lnTo>
                  <a:lnTo>
                    <a:pt x="238" y="18"/>
                  </a:lnTo>
                  <a:lnTo>
                    <a:pt x="218" y="37"/>
                  </a:lnTo>
                  <a:lnTo>
                    <a:pt x="204" y="53"/>
                  </a:lnTo>
                  <a:lnTo>
                    <a:pt x="193" y="59"/>
                  </a:lnTo>
                  <a:lnTo>
                    <a:pt x="187" y="62"/>
                  </a:lnTo>
                  <a:lnTo>
                    <a:pt x="181" y="66"/>
                  </a:lnTo>
                  <a:lnTo>
                    <a:pt x="176" y="68"/>
                  </a:lnTo>
                  <a:lnTo>
                    <a:pt x="173" y="72"/>
                  </a:lnTo>
                  <a:lnTo>
                    <a:pt x="184" y="70"/>
                  </a:lnTo>
                  <a:lnTo>
                    <a:pt x="196" y="70"/>
                  </a:lnTo>
                  <a:lnTo>
                    <a:pt x="207" y="68"/>
                  </a:lnTo>
                  <a:lnTo>
                    <a:pt x="221" y="68"/>
                  </a:lnTo>
                  <a:lnTo>
                    <a:pt x="233" y="70"/>
                  </a:lnTo>
                  <a:lnTo>
                    <a:pt x="244" y="72"/>
                  </a:lnTo>
                  <a:lnTo>
                    <a:pt x="255" y="76"/>
                  </a:lnTo>
                  <a:lnTo>
                    <a:pt x="267" y="84"/>
                  </a:lnTo>
                  <a:lnTo>
                    <a:pt x="278" y="86"/>
                  </a:lnTo>
                  <a:lnTo>
                    <a:pt x="289" y="90"/>
                  </a:lnTo>
                  <a:lnTo>
                    <a:pt x="298" y="97"/>
                  </a:lnTo>
                  <a:lnTo>
                    <a:pt x="303" y="103"/>
                  </a:lnTo>
                  <a:lnTo>
                    <a:pt x="295" y="101"/>
                  </a:lnTo>
                  <a:lnTo>
                    <a:pt x="284" y="99"/>
                  </a:lnTo>
                  <a:lnTo>
                    <a:pt x="272" y="101"/>
                  </a:lnTo>
                  <a:lnTo>
                    <a:pt x="261" y="103"/>
                  </a:lnTo>
                  <a:lnTo>
                    <a:pt x="255" y="105"/>
                  </a:lnTo>
                  <a:lnTo>
                    <a:pt x="244" y="111"/>
                  </a:lnTo>
                  <a:lnTo>
                    <a:pt x="233" y="115"/>
                  </a:lnTo>
                  <a:lnTo>
                    <a:pt x="218" y="119"/>
                  </a:lnTo>
                  <a:lnTo>
                    <a:pt x="207" y="123"/>
                  </a:lnTo>
                  <a:lnTo>
                    <a:pt x="196" y="125"/>
                  </a:lnTo>
                  <a:lnTo>
                    <a:pt x="184" y="125"/>
                  </a:lnTo>
                  <a:lnTo>
                    <a:pt x="176" y="123"/>
                  </a:lnTo>
                  <a:lnTo>
                    <a:pt x="207" y="150"/>
                  </a:lnTo>
                  <a:lnTo>
                    <a:pt x="227" y="181"/>
                  </a:lnTo>
                  <a:lnTo>
                    <a:pt x="238" y="214"/>
                  </a:lnTo>
                  <a:lnTo>
                    <a:pt x="255" y="235"/>
                  </a:lnTo>
                  <a:lnTo>
                    <a:pt x="244" y="231"/>
                  </a:lnTo>
                  <a:lnTo>
                    <a:pt x="230" y="227"/>
                  </a:lnTo>
                  <a:lnTo>
                    <a:pt x="213" y="223"/>
                  </a:lnTo>
                  <a:lnTo>
                    <a:pt x="193" y="218"/>
                  </a:lnTo>
                  <a:lnTo>
                    <a:pt x="173" y="212"/>
                  </a:lnTo>
                  <a:lnTo>
                    <a:pt x="156" y="204"/>
                  </a:lnTo>
                  <a:lnTo>
                    <a:pt x="142" y="187"/>
                  </a:lnTo>
                  <a:lnTo>
                    <a:pt x="130" y="167"/>
                  </a:lnTo>
                  <a:lnTo>
                    <a:pt x="128" y="173"/>
                  </a:lnTo>
                  <a:lnTo>
                    <a:pt x="128" y="179"/>
                  </a:lnTo>
                  <a:lnTo>
                    <a:pt x="128" y="185"/>
                  </a:lnTo>
                  <a:lnTo>
                    <a:pt x="133" y="194"/>
                  </a:lnTo>
                  <a:lnTo>
                    <a:pt x="136" y="225"/>
                  </a:lnTo>
                  <a:lnTo>
                    <a:pt x="128" y="262"/>
                  </a:lnTo>
                  <a:lnTo>
                    <a:pt x="116" y="301"/>
                  </a:lnTo>
                  <a:lnTo>
                    <a:pt x="110" y="336"/>
                  </a:lnTo>
                  <a:lnTo>
                    <a:pt x="102" y="284"/>
                  </a:lnTo>
                  <a:lnTo>
                    <a:pt x="85" y="243"/>
                  </a:lnTo>
                  <a:lnTo>
                    <a:pt x="74" y="210"/>
                  </a:lnTo>
                  <a:lnTo>
                    <a:pt x="79" y="177"/>
                  </a:lnTo>
                  <a:lnTo>
                    <a:pt x="79" y="173"/>
                  </a:lnTo>
                  <a:lnTo>
                    <a:pt x="76" y="173"/>
                  </a:lnTo>
                  <a:lnTo>
                    <a:pt x="74" y="177"/>
                  </a:lnTo>
                  <a:lnTo>
                    <a:pt x="71" y="183"/>
                  </a:lnTo>
                  <a:lnTo>
                    <a:pt x="62" y="202"/>
                  </a:lnTo>
                  <a:lnTo>
                    <a:pt x="48" y="216"/>
                  </a:lnTo>
                  <a:lnTo>
                    <a:pt x="28" y="233"/>
                  </a:lnTo>
                  <a:lnTo>
                    <a:pt x="0" y="260"/>
                  </a:lnTo>
                  <a:lnTo>
                    <a:pt x="11" y="243"/>
                  </a:lnTo>
                  <a:lnTo>
                    <a:pt x="20" y="227"/>
                  </a:lnTo>
                  <a:lnTo>
                    <a:pt x="23" y="210"/>
                  </a:lnTo>
                  <a:lnTo>
                    <a:pt x="28" y="189"/>
                  </a:lnTo>
                  <a:lnTo>
                    <a:pt x="40" y="165"/>
                  </a:lnTo>
                  <a:lnTo>
                    <a:pt x="54" y="142"/>
                  </a:lnTo>
                  <a:lnTo>
                    <a:pt x="74" y="123"/>
                  </a:lnTo>
                  <a:lnTo>
                    <a:pt x="88" y="111"/>
                  </a:lnTo>
                  <a:lnTo>
                    <a:pt x="82" y="103"/>
                  </a:lnTo>
                  <a:lnTo>
                    <a:pt x="74" y="90"/>
                  </a:lnTo>
                  <a:lnTo>
                    <a:pt x="65" y="78"/>
                  </a:lnTo>
                  <a:lnTo>
                    <a:pt x="59" y="68"/>
                  </a:lnTo>
                  <a:lnTo>
                    <a:pt x="57" y="59"/>
                  </a:lnTo>
                  <a:lnTo>
                    <a:pt x="51" y="53"/>
                  </a:lnTo>
                  <a:lnTo>
                    <a:pt x="45" y="47"/>
                  </a:lnTo>
                  <a:lnTo>
                    <a:pt x="42" y="45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50"/>
            <p:cNvSpPr>
              <a:spLocks/>
            </p:cNvSpPr>
            <p:nvPr/>
          </p:nvSpPr>
          <p:spPr bwMode="auto">
            <a:xfrm>
              <a:off x="2612" y="1549"/>
              <a:ext cx="173" cy="128"/>
            </a:xfrm>
            <a:custGeom>
              <a:avLst/>
              <a:gdLst>
                <a:gd name="T0" fmla="*/ 159 w 173"/>
                <a:gd name="T1" fmla="*/ 116 h 128"/>
                <a:gd name="T2" fmla="*/ 111 w 173"/>
                <a:gd name="T3" fmla="*/ 93 h 128"/>
                <a:gd name="T4" fmla="*/ 71 w 173"/>
                <a:gd name="T5" fmla="*/ 97 h 128"/>
                <a:gd name="T6" fmla="*/ 37 w 173"/>
                <a:gd name="T7" fmla="*/ 112 h 128"/>
                <a:gd name="T8" fmla="*/ 23 w 173"/>
                <a:gd name="T9" fmla="*/ 118 h 128"/>
                <a:gd name="T10" fmla="*/ 14 w 173"/>
                <a:gd name="T11" fmla="*/ 114 h 128"/>
                <a:gd name="T12" fmla="*/ 11 w 173"/>
                <a:gd name="T13" fmla="*/ 110 h 128"/>
                <a:gd name="T14" fmla="*/ 6 w 173"/>
                <a:gd name="T15" fmla="*/ 108 h 128"/>
                <a:gd name="T16" fmla="*/ 6 w 173"/>
                <a:gd name="T17" fmla="*/ 103 h 128"/>
                <a:gd name="T18" fmla="*/ 6 w 173"/>
                <a:gd name="T19" fmla="*/ 99 h 128"/>
                <a:gd name="T20" fmla="*/ 6 w 173"/>
                <a:gd name="T21" fmla="*/ 95 h 128"/>
                <a:gd name="T22" fmla="*/ 0 w 173"/>
                <a:gd name="T23" fmla="*/ 91 h 128"/>
                <a:gd name="T24" fmla="*/ 0 w 173"/>
                <a:gd name="T25" fmla="*/ 85 h 128"/>
                <a:gd name="T26" fmla="*/ 3 w 173"/>
                <a:gd name="T27" fmla="*/ 79 h 128"/>
                <a:gd name="T28" fmla="*/ 0 w 173"/>
                <a:gd name="T29" fmla="*/ 70 h 128"/>
                <a:gd name="T30" fmla="*/ 0 w 173"/>
                <a:gd name="T31" fmla="*/ 56 h 128"/>
                <a:gd name="T32" fmla="*/ 3 w 173"/>
                <a:gd name="T33" fmla="*/ 50 h 128"/>
                <a:gd name="T34" fmla="*/ 6 w 173"/>
                <a:gd name="T35" fmla="*/ 50 h 128"/>
                <a:gd name="T36" fmla="*/ 6 w 173"/>
                <a:gd name="T37" fmla="*/ 48 h 128"/>
                <a:gd name="T38" fmla="*/ 3 w 173"/>
                <a:gd name="T39" fmla="*/ 39 h 128"/>
                <a:gd name="T40" fmla="*/ 6 w 173"/>
                <a:gd name="T41" fmla="*/ 35 h 128"/>
                <a:gd name="T42" fmla="*/ 11 w 173"/>
                <a:gd name="T43" fmla="*/ 35 h 128"/>
                <a:gd name="T44" fmla="*/ 11 w 173"/>
                <a:gd name="T45" fmla="*/ 31 h 128"/>
                <a:gd name="T46" fmla="*/ 11 w 173"/>
                <a:gd name="T47" fmla="*/ 25 h 128"/>
                <a:gd name="T48" fmla="*/ 14 w 173"/>
                <a:gd name="T49" fmla="*/ 23 h 128"/>
                <a:gd name="T50" fmla="*/ 23 w 173"/>
                <a:gd name="T51" fmla="*/ 23 h 128"/>
                <a:gd name="T52" fmla="*/ 25 w 173"/>
                <a:gd name="T53" fmla="*/ 21 h 128"/>
                <a:gd name="T54" fmla="*/ 28 w 173"/>
                <a:gd name="T55" fmla="*/ 17 h 128"/>
                <a:gd name="T56" fmla="*/ 28 w 173"/>
                <a:gd name="T57" fmla="*/ 15 h 128"/>
                <a:gd name="T58" fmla="*/ 31 w 173"/>
                <a:gd name="T59" fmla="*/ 13 h 128"/>
                <a:gd name="T60" fmla="*/ 34 w 173"/>
                <a:gd name="T61" fmla="*/ 13 h 128"/>
                <a:gd name="T62" fmla="*/ 37 w 173"/>
                <a:gd name="T63" fmla="*/ 6 h 128"/>
                <a:gd name="T64" fmla="*/ 40 w 173"/>
                <a:gd name="T65" fmla="*/ 4 h 128"/>
                <a:gd name="T66" fmla="*/ 45 w 173"/>
                <a:gd name="T67" fmla="*/ 9 h 128"/>
                <a:gd name="T68" fmla="*/ 51 w 173"/>
                <a:gd name="T69" fmla="*/ 6 h 128"/>
                <a:gd name="T70" fmla="*/ 57 w 173"/>
                <a:gd name="T71" fmla="*/ 2 h 128"/>
                <a:gd name="T72" fmla="*/ 62 w 173"/>
                <a:gd name="T73" fmla="*/ 0 h 128"/>
                <a:gd name="T74" fmla="*/ 71 w 173"/>
                <a:gd name="T75" fmla="*/ 4 h 128"/>
                <a:gd name="T76" fmla="*/ 82 w 173"/>
                <a:gd name="T77" fmla="*/ 21 h 128"/>
                <a:gd name="T78" fmla="*/ 88 w 173"/>
                <a:gd name="T79" fmla="*/ 68 h 128"/>
                <a:gd name="T80" fmla="*/ 122 w 173"/>
                <a:gd name="T81" fmla="*/ 91 h 128"/>
                <a:gd name="T82" fmla="*/ 156 w 173"/>
                <a:gd name="T83" fmla="*/ 110 h 128"/>
                <a:gd name="T84" fmla="*/ 173 w 173"/>
                <a:gd name="T85" fmla="*/ 128 h 12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3"/>
                <a:gd name="T130" fmla="*/ 0 h 128"/>
                <a:gd name="T131" fmla="*/ 173 w 173"/>
                <a:gd name="T132" fmla="*/ 128 h 12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3" h="128">
                  <a:moveTo>
                    <a:pt x="173" y="128"/>
                  </a:moveTo>
                  <a:lnTo>
                    <a:pt x="159" y="116"/>
                  </a:lnTo>
                  <a:lnTo>
                    <a:pt x="136" y="103"/>
                  </a:lnTo>
                  <a:lnTo>
                    <a:pt x="111" y="93"/>
                  </a:lnTo>
                  <a:lnTo>
                    <a:pt x="91" y="91"/>
                  </a:lnTo>
                  <a:lnTo>
                    <a:pt x="71" y="97"/>
                  </a:lnTo>
                  <a:lnTo>
                    <a:pt x="51" y="103"/>
                  </a:lnTo>
                  <a:lnTo>
                    <a:pt x="37" y="112"/>
                  </a:lnTo>
                  <a:lnTo>
                    <a:pt x="28" y="116"/>
                  </a:lnTo>
                  <a:lnTo>
                    <a:pt x="23" y="118"/>
                  </a:lnTo>
                  <a:lnTo>
                    <a:pt x="17" y="116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1" y="110"/>
                  </a:lnTo>
                  <a:lnTo>
                    <a:pt x="8" y="108"/>
                  </a:lnTo>
                  <a:lnTo>
                    <a:pt x="6" y="108"/>
                  </a:lnTo>
                  <a:lnTo>
                    <a:pt x="6" y="106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6" y="99"/>
                  </a:lnTo>
                  <a:lnTo>
                    <a:pt x="6" y="97"/>
                  </a:lnTo>
                  <a:lnTo>
                    <a:pt x="6" y="95"/>
                  </a:lnTo>
                  <a:lnTo>
                    <a:pt x="3" y="93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5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3" y="50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6" y="48"/>
                  </a:lnTo>
                  <a:lnTo>
                    <a:pt x="3" y="44"/>
                  </a:lnTo>
                  <a:lnTo>
                    <a:pt x="3" y="39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4" y="23"/>
                  </a:lnTo>
                  <a:lnTo>
                    <a:pt x="20" y="23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31" y="13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6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8" y="9"/>
                  </a:lnTo>
                  <a:lnTo>
                    <a:pt x="51" y="6"/>
                  </a:lnTo>
                  <a:lnTo>
                    <a:pt x="54" y="4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4" y="6"/>
                  </a:lnTo>
                  <a:lnTo>
                    <a:pt x="82" y="21"/>
                  </a:lnTo>
                  <a:lnTo>
                    <a:pt x="85" y="44"/>
                  </a:lnTo>
                  <a:lnTo>
                    <a:pt x="88" y="68"/>
                  </a:lnTo>
                  <a:lnTo>
                    <a:pt x="99" y="83"/>
                  </a:lnTo>
                  <a:lnTo>
                    <a:pt x="122" y="91"/>
                  </a:lnTo>
                  <a:lnTo>
                    <a:pt x="142" y="99"/>
                  </a:lnTo>
                  <a:lnTo>
                    <a:pt x="156" y="110"/>
                  </a:lnTo>
                  <a:lnTo>
                    <a:pt x="167" y="118"/>
                  </a:lnTo>
                  <a:lnTo>
                    <a:pt x="173" y="12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51"/>
            <p:cNvSpPr>
              <a:spLocks/>
            </p:cNvSpPr>
            <p:nvPr/>
          </p:nvSpPr>
          <p:spPr bwMode="auto">
            <a:xfrm>
              <a:off x="3546" y="1822"/>
              <a:ext cx="301" cy="119"/>
            </a:xfrm>
            <a:custGeom>
              <a:avLst/>
              <a:gdLst>
                <a:gd name="T0" fmla="*/ 249 w 301"/>
                <a:gd name="T1" fmla="*/ 78 h 119"/>
                <a:gd name="T2" fmla="*/ 224 w 301"/>
                <a:gd name="T3" fmla="*/ 72 h 119"/>
                <a:gd name="T4" fmla="*/ 230 w 301"/>
                <a:gd name="T5" fmla="*/ 66 h 119"/>
                <a:gd name="T6" fmla="*/ 269 w 301"/>
                <a:gd name="T7" fmla="*/ 53 h 119"/>
                <a:gd name="T8" fmla="*/ 281 w 301"/>
                <a:gd name="T9" fmla="*/ 45 h 119"/>
                <a:gd name="T10" fmla="*/ 295 w 301"/>
                <a:gd name="T11" fmla="*/ 37 h 119"/>
                <a:gd name="T12" fmla="*/ 289 w 301"/>
                <a:gd name="T13" fmla="*/ 31 h 119"/>
                <a:gd name="T14" fmla="*/ 278 w 301"/>
                <a:gd name="T15" fmla="*/ 20 h 119"/>
                <a:gd name="T16" fmla="*/ 269 w 301"/>
                <a:gd name="T17" fmla="*/ 16 h 119"/>
                <a:gd name="T18" fmla="*/ 247 w 301"/>
                <a:gd name="T19" fmla="*/ 25 h 119"/>
                <a:gd name="T20" fmla="*/ 230 w 301"/>
                <a:gd name="T21" fmla="*/ 25 h 119"/>
                <a:gd name="T22" fmla="*/ 221 w 301"/>
                <a:gd name="T23" fmla="*/ 14 h 119"/>
                <a:gd name="T24" fmla="*/ 201 w 301"/>
                <a:gd name="T25" fmla="*/ 8 h 119"/>
                <a:gd name="T26" fmla="*/ 179 w 301"/>
                <a:gd name="T27" fmla="*/ 2 h 119"/>
                <a:gd name="T28" fmla="*/ 164 w 301"/>
                <a:gd name="T29" fmla="*/ 8 h 119"/>
                <a:gd name="T30" fmla="*/ 156 w 301"/>
                <a:gd name="T31" fmla="*/ 25 h 119"/>
                <a:gd name="T32" fmla="*/ 139 w 301"/>
                <a:gd name="T33" fmla="*/ 29 h 119"/>
                <a:gd name="T34" fmla="*/ 102 w 301"/>
                <a:gd name="T35" fmla="*/ 25 h 119"/>
                <a:gd name="T36" fmla="*/ 82 w 301"/>
                <a:gd name="T37" fmla="*/ 22 h 119"/>
                <a:gd name="T38" fmla="*/ 65 w 301"/>
                <a:gd name="T39" fmla="*/ 27 h 119"/>
                <a:gd name="T40" fmla="*/ 39 w 301"/>
                <a:gd name="T41" fmla="*/ 29 h 119"/>
                <a:gd name="T42" fmla="*/ 11 w 301"/>
                <a:gd name="T43" fmla="*/ 27 h 119"/>
                <a:gd name="T44" fmla="*/ 17 w 301"/>
                <a:gd name="T45" fmla="*/ 35 h 119"/>
                <a:gd name="T46" fmla="*/ 37 w 301"/>
                <a:gd name="T47" fmla="*/ 51 h 119"/>
                <a:gd name="T48" fmla="*/ 45 w 301"/>
                <a:gd name="T49" fmla="*/ 62 h 119"/>
                <a:gd name="T50" fmla="*/ 85 w 301"/>
                <a:gd name="T51" fmla="*/ 66 h 119"/>
                <a:gd name="T52" fmla="*/ 91 w 301"/>
                <a:gd name="T53" fmla="*/ 70 h 119"/>
                <a:gd name="T54" fmla="*/ 65 w 301"/>
                <a:gd name="T55" fmla="*/ 74 h 119"/>
                <a:gd name="T56" fmla="*/ 54 w 301"/>
                <a:gd name="T57" fmla="*/ 78 h 119"/>
                <a:gd name="T58" fmla="*/ 37 w 301"/>
                <a:gd name="T59" fmla="*/ 89 h 119"/>
                <a:gd name="T60" fmla="*/ 48 w 301"/>
                <a:gd name="T61" fmla="*/ 93 h 119"/>
                <a:gd name="T62" fmla="*/ 71 w 301"/>
                <a:gd name="T63" fmla="*/ 97 h 119"/>
                <a:gd name="T64" fmla="*/ 88 w 301"/>
                <a:gd name="T65" fmla="*/ 97 h 119"/>
                <a:gd name="T66" fmla="*/ 113 w 301"/>
                <a:gd name="T67" fmla="*/ 97 h 119"/>
                <a:gd name="T68" fmla="*/ 122 w 301"/>
                <a:gd name="T69" fmla="*/ 103 h 119"/>
                <a:gd name="T70" fmla="*/ 122 w 301"/>
                <a:gd name="T71" fmla="*/ 115 h 119"/>
                <a:gd name="T72" fmla="*/ 133 w 301"/>
                <a:gd name="T73" fmla="*/ 115 h 119"/>
                <a:gd name="T74" fmla="*/ 161 w 301"/>
                <a:gd name="T75" fmla="*/ 107 h 119"/>
                <a:gd name="T76" fmla="*/ 176 w 301"/>
                <a:gd name="T77" fmla="*/ 105 h 119"/>
                <a:gd name="T78" fmla="*/ 179 w 301"/>
                <a:gd name="T79" fmla="*/ 109 h 119"/>
                <a:gd name="T80" fmla="*/ 190 w 301"/>
                <a:gd name="T81" fmla="*/ 105 h 119"/>
                <a:gd name="T82" fmla="*/ 204 w 301"/>
                <a:gd name="T83" fmla="*/ 84 h 119"/>
                <a:gd name="T84" fmla="*/ 215 w 301"/>
                <a:gd name="T85" fmla="*/ 76 h 119"/>
                <a:gd name="T86" fmla="*/ 244 w 301"/>
                <a:gd name="T87" fmla="*/ 80 h 119"/>
                <a:gd name="T88" fmla="*/ 261 w 301"/>
                <a:gd name="T89" fmla="*/ 80 h 11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01"/>
                <a:gd name="T136" fmla="*/ 0 h 119"/>
                <a:gd name="T137" fmla="*/ 301 w 301"/>
                <a:gd name="T138" fmla="*/ 119 h 11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01" h="119">
                  <a:moveTo>
                    <a:pt x="261" y="80"/>
                  </a:moveTo>
                  <a:lnTo>
                    <a:pt x="249" y="78"/>
                  </a:lnTo>
                  <a:lnTo>
                    <a:pt x="235" y="74"/>
                  </a:lnTo>
                  <a:lnTo>
                    <a:pt x="224" y="72"/>
                  </a:lnTo>
                  <a:lnTo>
                    <a:pt x="218" y="70"/>
                  </a:lnTo>
                  <a:lnTo>
                    <a:pt x="230" y="66"/>
                  </a:lnTo>
                  <a:lnTo>
                    <a:pt x="249" y="60"/>
                  </a:lnTo>
                  <a:lnTo>
                    <a:pt x="269" y="53"/>
                  </a:lnTo>
                  <a:lnTo>
                    <a:pt x="284" y="49"/>
                  </a:lnTo>
                  <a:lnTo>
                    <a:pt x="281" y="45"/>
                  </a:lnTo>
                  <a:lnTo>
                    <a:pt x="286" y="41"/>
                  </a:lnTo>
                  <a:lnTo>
                    <a:pt x="295" y="37"/>
                  </a:lnTo>
                  <a:lnTo>
                    <a:pt x="301" y="33"/>
                  </a:lnTo>
                  <a:lnTo>
                    <a:pt x="289" y="31"/>
                  </a:lnTo>
                  <a:lnTo>
                    <a:pt x="281" y="27"/>
                  </a:lnTo>
                  <a:lnTo>
                    <a:pt x="278" y="20"/>
                  </a:lnTo>
                  <a:lnTo>
                    <a:pt x="278" y="14"/>
                  </a:lnTo>
                  <a:lnTo>
                    <a:pt x="269" y="16"/>
                  </a:lnTo>
                  <a:lnTo>
                    <a:pt x="258" y="20"/>
                  </a:lnTo>
                  <a:lnTo>
                    <a:pt x="247" y="25"/>
                  </a:lnTo>
                  <a:lnTo>
                    <a:pt x="238" y="27"/>
                  </a:lnTo>
                  <a:lnTo>
                    <a:pt x="230" y="25"/>
                  </a:lnTo>
                  <a:lnTo>
                    <a:pt x="227" y="20"/>
                  </a:lnTo>
                  <a:lnTo>
                    <a:pt x="221" y="14"/>
                  </a:lnTo>
                  <a:lnTo>
                    <a:pt x="213" y="10"/>
                  </a:lnTo>
                  <a:lnTo>
                    <a:pt x="201" y="8"/>
                  </a:lnTo>
                  <a:lnTo>
                    <a:pt x="190" y="4"/>
                  </a:lnTo>
                  <a:lnTo>
                    <a:pt x="179" y="2"/>
                  </a:lnTo>
                  <a:lnTo>
                    <a:pt x="170" y="0"/>
                  </a:lnTo>
                  <a:lnTo>
                    <a:pt x="164" y="8"/>
                  </a:lnTo>
                  <a:lnTo>
                    <a:pt x="159" y="16"/>
                  </a:lnTo>
                  <a:lnTo>
                    <a:pt x="156" y="25"/>
                  </a:lnTo>
                  <a:lnTo>
                    <a:pt x="150" y="29"/>
                  </a:lnTo>
                  <a:lnTo>
                    <a:pt x="139" y="29"/>
                  </a:lnTo>
                  <a:lnTo>
                    <a:pt x="122" y="27"/>
                  </a:lnTo>
                  <a:lnTo>
                    <a:pt x="102" y="25"/>
                  </a:lnTo>
                  <a:lnTo>
                    <a:pt x="88" y="20"/>
                  </a:lnTo>
                  <a:lnTo>
                    <a:pt x="82" y="22"/>
                  </a:lnTo>
                  <a:lnTo>
                    <a:pt x="73" y="25"/>
                  </a:lnTo>
                  <a:lnTo>
                    <a:pt x="65" y="27"/>
                  </a:lnTo>
                  <a:lnTo>
                    <a:pt x="54" y="27"/>
                  </a:lnTo>
                  <a:lnTo>
                    <a:pt x="39" y="29"/>
                  </a:lnTo>
                  <a:lnTo>
                    <a:pt x="25" y="29"/>
                  </a:lnTo>
                  <a:lnTo>
                    <a:pt x="11" y="27"/>
                  </a:lnTo>
                  <a:lnTo>
                    <a:pt x="0" y="27"/>
                  </a:lnTo>
                  <a:lnTo>
                    <a:pt x="17" y="35"/>
                  </a:lnTo>
                  <a:lnTo>
                    <a:pt x="31" y="45"/>
                  </a:lnTo>
                  <a:lnTo>
                    <a:pt x="37" y="51"/>
                  </a:lnTo>
                  <a:lnTo>
                    <a:pt x="28" y="58"/>
                  </a:lnTo>
                  <a:lnTo>
                    <a:pt x="45" y="62"/>
                  </a:lnTo>
                  <a:lnTo>
                    <a:pt x="68" y="64"/>
                  </a:lnTo>
                  <a:lnTo>
                    <a:pt x="85" y="66"/>
                  </a:lnTo>
                  <a:lnTo>
                    <a:pt x="96" y="68"/>
                  </a:lnTo>
                  <a:lnTo>
                    <a:pt x="91" y="70"/>
                  </a:lnTo>
                  <a:lnTo>
                    <a:pt x="79" y="74"/>
                  </a:lnTo>
                  <a:lnTo>
                    <a:pt x="65" y="74"/>
                  </a:lnTo>
                  <a:lnTo>
                    <a:pt x="54" y="74"/>
                  </a:lnTo>
                  <a:lnTo>
                    <a:pt x="54" y="78"/>
                  </a:lnTo>
                  <a:lnTo>
                    <a:pt x="48" y="84"/>
                  </a:lnTo>
                  <a:lnTo>
                    <a:pt x="37" y="89"/>
                  </a:lnTo>
                  <a:lnTo>
                    <a:pt x="25" y="91"/>
                  </a:lnTo>
                  <a:lnTo>
                    <a:pt x="48" y="93"/>
                  </a:lnTo>
                  <a:lnTo>
                    <a:pt x="62" y="95"/>
                  </a:lnTo>
                  <a:lnTo>
                    <a:pt x="71" y="97"/>
                  </a:lnTo>
                  <a:lnTo>
                    <a:pt x="71" y="99"/>
                  </a:lnTo>
                  <a:lnTo>
                    <a:pt x="88" y="97"/>
                  </a:lnTo>
                  <a:lnTo>
                    <a:pt x="102" y="97"/>
                  </a:lnTo>
                  <a:lnTo>
                    <a:pt x="113" y="97"/>
                  </a:lnTo>
                  <a:lnTo>
                    <a:pt x="119" y="99"/>
                  </a:lnTo>
                  <a:lnTo>
                    <a:pt x="122" y="103"/>
                  </a:lnTo>
                  <a:lnTo>
                    <a:pt x="125" y="109"/>
                  </a:lnTo>
                  <a:lnTo>
                    <a:pt x="122" y="115"/>
                  </a:lnTo>
                  <a:lnTo>
                    <a:pt x="119" y="119"/>
                  </a:lnTo>
                  <a:lnTo>
                    <a:pt x="133" y="115"/>
                  </a:lnTo>
                  <a:lnTo>
                    <a:pt x="150" y="109"/>
                  </a:lnTo>
                  <a:lnTo>
                    <a:pt x="161" y="107"/>
                  </a:lnTo>
                  <a:lnTo>
                    <a:pt x="170" y="105"/>
                  </a:lnTo>
                  <a:lnTo>
                    <a:pt x="176" y="105"/>
                  </a:lnTo>
                  <a:lnTo>
                    <a:pt x="179" y="107"/>
                  </a:lnTo>
                  <a:lnTo>
                    <a:pt x="179" y="109"/>
                  </a:lnTo>
                  <a:lnTo>
                    <a:pt x="181" y="111"/>
                  </a:lnTo>
                  <a:lnTo>
                    <a:pt x="190" y="105"/>
                  </a:lnTo>
                  <a:lnTo>
                    <a:pt x="198" y="95"/>
                  </a:lnTo>
                  <a:lnTo>
                    <a:pt x="204" y="84"/>
                  </a:lnTo>
                  <a:lnTo>
                    <a:pt x="207" y="76"/>
                  </a:lnTo>
                  <a:lnTo>
                    <a:pt x="215" y="76"/>
                  </a:lnTo>
                  <a:lnTo>
                    <a:pt x="230" y="78"/>
                  </a:lnTo>
                  <a:lnTo>
                    <a:pt x="244" y="80"/>
                  </a:lnTo>
                  <a:lnTo>
                    <a:pt x="252" y="82"/>
                  </a:lnTo>
                  <a:lnTo>
                    <a:pt x="261" y="80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52"/>
            <p:cNvSpPr>
              <a:spLocks/>
            </p:cNvSpPr>
            <p:nvPr/>
          </p:nvSpPr>
          <p:spPr bwMode="auto">
            <a:xfrm>
              <a:off x="4284" y="1314"/>
              <a:ext cx="147" cy="268"/>
            </a:xfrm>
            <a:custGeom>
              <a:avLst/>
              <a:gdLst>
                <a:gd name="T0" fmla="*/ 42 w 147"/>
                <a:gd name="T1" fmla="*/ 27 h 268"/>
                <a:gd name="T2" fmla="*/ 54 w 147"/>
                <a:gd name="T3" fmla="*/ 97 h 268"/>
                <a:gd name="T4" fmla="*/ 88 w 147"/>
                <a:gd name="T5" fmla="*/ 126 h 268"/>
                <a:gd name="T6" fmla="*/ 127 w 147"/>
                <a:gd name="T7" fmla="*/ 134 h 268"/>
                <a:gd name="T8" fmla="*/ 144 w 147"/>
                <a:gd name="T9" fmla="*/ 138 h 268"/>
                <a:gd name="T10" fmla="*/ 147 w 147"/>
                <a:gd name="T11" fmla="*/ 149 h 268"/>
                <a:gd name="T12" fmla="*/ 144 w 147"/>
                <a:gd name="T13" fmla="*/ 159 h 268"/>
                <a:gd name="T14" fmla="*/ 144 w 147"/>
                <a:gd name="T15" fmla="*/ 165 h 268"/>
                <a:gd name="T16" fmla="*/ 142 w 147"/>
                <a:gd name="T17" fmla="*/ 171 h 268"/>
                <a:gd name="T18" fmla="*/ 139 w 147"/>
                <a:gd name="T19" fmla="*/ 175 h 268"/>
                <a:gd name="T20" fmla="*/ 136 w 147"/>
                <a:gd name="T21" fmla="*/ 182 h 268"/>
                <a:gd name="T22" fmla="*/ 136 w 147"/>
                <a:gd name="T23" fmla="*/ 190 h 268"/>
                <a:gd name="T24" fmla="*/ 130 w 147"/>
                <a:gd name="T25" fmla="*/ 198 h 268"/>
                <a:gd name="T26" fmla="*/ 122 w 147"/>
                <a:gd name="T27" fmla="*/ 204 h 268"/>
                <a:gd name="T28" fmla="*/ 116 w 147"/>
                <a:gd name="T29" fmla="*/ 215 h 268"/>
                <a:gd name="T30" fmla="*/ 102 w 147"/>
                <a:gd name="T31" fmla="*/ 237 h 268"/>
                <a:gd name="T32" fmla="*/ 93 w 147"/>
                <a:gd name="T33" fmla="*/ 241 h 268"/>
                <a:gd name="T34" fmla="*/ 93 w 147"/>
                <a:gd name="T35" fmla="*/ 237 h 268"/>
                <a:gd name="T36" fmla="*/ 90 w 147"/>
                <a:gd name="T37" fmla="*/ 241 h 268"/>
                <a:gd name="T38" fmla="*/ 85 w 147"/>
                <a:gd name="T39" fmla="*/ 254 h 268"/>
                <a:gd name="T40" fmla="*/ 79 w 147"/>
                <a:gd name="T41" fmla="*/ 256 h 268"/>
                <a:gd name="T42" fmla="*/ 73 w 147"/>
                <a:gd name="T43" fmla="*/ 254 h 268"/>
                <a:gd name="T44" fmla="*/ 68 w 147"/>
                <a:gd name="T45" fmla="*/ 256 h 268"/>
                <a:gd name="T46" fmla="*/ 65 w 147"/>
                <a:gd name="T47" fmla="*/ 262 h 268"/>
                <a:gd name="T48" fmla="*/ 59 w 147"/>
                <a:gd name="T49" fmla="*/ 264 h 268"/>
                <a:gd name="T50" fmla="*/ 54 w 147"/>
                <a:gd name="T51" fmla="*/ 258 h 268"/>
                <a:gd name="T52" fmla="*/ 48 w 147"/>
                <a:gd name="T53" fmla="*/ 258 h 268"/>
                <a:gd name="T54" fmla="*/ 45 w 147"/>
                <a:gd name="T55" fmla="*/ 264 h 268"/>
                <a:gd name="T56" fmla="*/ 39 w 147"/>
                <a:gd name="T57" fmla="*/ 264 h 268"/>
                <a:gd name="T58" fmla="*/ 37 w 147"/>
                <a:gd name="T59" fmla="*/ 262 h 268"/>
                <a:gd name="T60" fmla="*/ 34 w 147"/>
                <a:gd name="T61" fmla="*/ 260 h 268"/>
                <a:gd name="T62" fmla="*/ 28 w 147"/>
                <a:gd name="T63" fmla="*/ 266 h 268"/>
                <a:gd name="T64" fmla="*/ 22 w 147"/>
                <a:gd name="T65" fmla="*/ 266 h 268"/>
                <a:gd name="T66" fmla="*/ 22 w 147"/>
                <a:gd name="T67" fmla="*/ 258 h 268"/>
                <a:gd name="T68" fmla="*/ 17 w 147"/>
                <a:gd name="T69" fmla="*/ 252 h 268"/>
                <a:gd name="T70" fmla="*/ 8 w 147"/>
                <a:gd name="T71" fmla="*/ 256 h 268"/>
                <a:gd name="T72" fmla="*/ 5 w 147"/>
                <a:gd name="T73" fmla="*/ 252 h 268"/>
                <a:gd name="T74" fmla="*/ 2 w 147"/>
                <a:gd name="T75" fmla="*/ 241 h 268"/>
                <a:gd name="T76" fmla="*/ 5 w 147"/>
                <a:gd name="T77" fmla="*/ 211 h 268"/>
                <a:gd name="T78" fmla="*/ 51 w 147"/>
                <a:gd name="T79" fmla="*/ 147 h 268"/>
                <a:gd name="T80" fmla="*/ 45 w 147"/>
                <a:gd name="T81" fmla="*/ 89 h 268"/>
                <a:gd name="T82" fmla="*/ 37 w 147"/>
                <a:gd name="T83" fmla="*/ 35 h 268"/>
                <a:gd name="T84" fmla="*/ 42 w 147"/>
                <a:gd name="T85" fmla="*/ 0 h 2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7"/>
                <a:gd name="T130" fmla="*/ 0 h 268"/>
                <a:gd name="T131" fmla="*/ 147 w 147"/>
                <a:gd name="T132" fmla="*/ 268 h 2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7" h="268">
                  <a:moveTo>
                    <a:pt x="42" y="0"/>
                  </a:moveTo>
                  <a:lnTo>
                    <a:pt x="42" y="27"/>
                  </a:lnTo>
                  <a:lnTo>
                    <a:pt x="48" y="62"/>
                  </a:lnTo>
                  <a:lnTo>
                    <a:pt x="54" y="97"/>
                  </a:lnTo>
                  <a:lnTo>
                    <a:pt x="68" y="118"/>
                  </a:lnTo>
                  <a:lnTo>
                    <a:pt x="88" y="126"/>
                  </a:lnTo>
                  <a:lnTo>
                    <a:pt x="107" y="130"/>
                  </a:lnTo>
                  <a:lnTo>
                    <a:pt x="127" y="134"/>
                  </a:lnTo>
                  <a:lnTo>
                    <a:pt x="139" y="136"/>
                  </a:lnTo>
                  <a:lnTo>
                    <a:pt x="144" y="138"/>
                  </a:lnTo>
                  <a:lnTo>
                    <a:pt x="147" y="144"/>
                  </a:lnTo>
                  <a:lnTo>
                    <a:pt x="147" y="149"/>
                  </a:lnTo>
                  <a:lnTo>
                    <a:pt x="144" y="155"/>
                  </a:lnTo>
                  <a:lnTo>
                    <a:pt x="144" y="159"/>
                  </a:lnTo>
                  <a:lnTo>
                    <a:pt x="144" y="161"/>
                  </a:lnTo>
                  <a:lnTo>
                    <a:pt x="144" y="165"/>
                  </a:lnTo>
                  <a:lnTo>
                    <a:pt x="144" y="169"/>
                  </a:lnTo>
                  <a:lnTo>
                    <a:pt x="142" y="171"/>
                  </a:lnTo>
                  <a:lnTo>
                    <a:pt x="142" y="173"/>
                  </a:lnTo>
                  <a:lnTo>
                    <a:pt x="139" y="175"/>
                  </a:lnTo>
                  <a:lnTo>
                    <a:pt x="136" y="177"/>
                  </a:lnTo>
                  <a:lnTo>
                    <a:pt x="136" y="182"/>
                  </a:lnTo>
                  <a:lnTo>
                    <a:pt x="136" y="186"/>
                  </a:lnTo>
                  <a:lnTo>
                    <a:pt x="136" y="190"/>
                  </a:lnTo>
                  <a:lnTo>
                    <a:pt x="133" y="194"/>
                  </a:lnTo>
                  <a:lnTo>
                    <a:pt x="130" y="198"/>
                  </a:lnTo>
                  <a:lnTo>
                    <a:pt x="127" y="200"/>
                  </a:lnTo>
                  <a:lnTo>
                    <a:pt x="122" y="204"/>
                  </a:lnTo>
                  <a:lnTo>
                    <a:pt x="119" y="208"/>
                  </a:lnTo>
                  <a:lnTo>
                    <a:pt x="116" y="215"/>
                  </a:lnTo>
                  <a:lnTo>
                    <a:pt x="107" y="227"/>
                  </a:lnTo>
                  <a:lnTo>
                    <a:pt x="102" y="237"/>
                  </a:lnTo>
                  <a:lnTo>
                    <a:pt x="96" y="244"/>
                  </a:lnTo>
                  <a:lnTo>
                    <a:pt x="93" y="241"/>
                  </a:lnTo>
                  <a:lnTo>
                    <a:pt x="93" y="239"/>
                  </a:lnTo>
                  <a:lnTo>
                    <a:pt x="93" y="237"/>
                  </a:lnTo>
                  <a:lnTo>
                    <a:pt x="90" y="235"/>
                  </a:lnTo>
                  <a:lnTo>
                    <a:pt x="90" y="241"/>
                  </a:lnTo>
                  <a:lnTo>
                    <a:pt x="88" y="248"/>
                  </a:lnTo>
                  <a:lnTo>
                    <a:pt x="85" y="254"/>
                  </a:lnTo>
                  <a:lnTo>
                    <a:pt x="82" y="256"/>
                  </a:lnTo>
                  <a:lnTo>
                    <a:pt x="79" y="256"/>
                  </a:lnTo>
                  <a:lnTo>
                    <a:pt x="76" y="254"/>
                  </a:lnTo>
                  <a:lnTo>
                    <a:pt x="73" y="254"/>
                  </a:lnTo>
                  <a:lnTo>
                    <a:pt x="71" y="254"/>
                  </a:lnTo>
                  <a:lnTo>
                    <a:pt x="68" y="256"/>
                  </a:lnTo>
                  <a:lnTo>
                    <a:pt x="68" y="260"/>
                  </a:lnTo>
                  <a:lnTo>
                    <a:pt x="65" y="262"/>
                  </a:lnTo>
                  <a:lnTo>
                    <a:pt x="62" y="264"/>
                  </a:lnTo>
                  <a:lnTo>
                    <a:pt x="59" y="264"/>
                  </a:lnTo>
                  <a:lnTo>
                    <a:pt x="56" y="260"/>
                  </a:lnTo>
                  <a:lnTo>
                    <a:pt x="54" y="258"/>
                  </a:lnTo>
                  <a:lnTo>
                    <a:pt x="51" y="256"/>
                  </a:lnTo>
                  <a:lnTo>
                    <a:pt x="48" y="258"/>
                  </a:lnTo>
                  <a:lnTo>
                    <a:pt x="45" y="260"/>
                  </a:lnTo>
                  <a:lnTo>
                    <a:pt x="45" y="264"/>
                  </a:lnTo>
                  <a:lnTo>
                    <a:pt x="42" y="264"/>
                  </a:lnTo>
                  <a:lnTo>
                    <a:pt x="39" y="264"/>
                  </a:lnTo>
                  <a:lnTo>
                    <a:pt x="37" y="264"/>
                  </a:lnTo>
                  <a:lnTo>
                    <a:pt x="37" y="262"/>
                  </a:lnTo>
                  <a:lnTo>
                    <a:pt x="37" y="260"/>
                  </a:lnTo>
                  <a:lnTo>
                    <a:pt x="34" y="260"/>
                  </a:lnTo>
                  <a:lnTo>
                    <a:pt x="31" y="264"/>
                  </a:lnTo>
                  <a:lnTo>
                    <a:pt x="28" y="266"/>
                  </a:lnTo>
                  <a:lnTo>
                    <a:pt x="25" y="268"/>
                  </a:lnTo>
                  <a:lnTo>
                    <a:pt x="22" y="266"/>
                  </a:lnTo>
                  <a:lnTo>
                    <a:pt x="22" y="262"/>
                  </a:lnTo>
                  <a:lnTo>
                    <a:pt x="22" y="258"/>
                  </a:lnTo>
                  <a:lnTo>
                    <a:pt x="20" y="254"/>
                  </a:lnTo>
                  <a:lnTo>
                    <a:pt x="17" y="252"/>
                  </a:lnTo>
                  <a:lnTo>
                    <a:pt x="11" y="254"/>
                  </a:lnTo>
                  <a:lnTo>
                    <a:pt x="8" y="256"/>
                  </a:lnTo>
                  <a:lnTo>
                    <a:pt x="8" y="254"/>
                  </a:lnTo>
                  <a:lnTo>
                    <a:pt x="5" y="252"/>
                  </a:lnTo>
                  <a:lnTo>
                    <a:pt x="2" y="246"/>
                  </a:lnTo>
                  <a:lnTo>
                    <a:pt x="2" y="241"/>
                  </a:lnTo>
                  <a:lnTo>
                    <a:pt x="0" y="235"/>
                  </a:lnTo>
                  <a:lnTo>
                    <a:pt x="5" y="211"/>
                  </a:lnTo>
                  <a:lnTo>
                    <a:pt x="28" y="180"/>
                  </a:lnTo>
                  <a:lnTo>
                    <a:pt x="51" y="147"/>
                  </a:lnTo>
                  <a:lnTo>
                    <a:pt x="54" y="118"/>
                  </a:lnTo>
                  <a:lnTo>
                    <a:pt x="45" y="89"/>
                  </a:lnTo>
                  <a:lnTo>
                    <a:pt x="39" y="62"/>
                  </a:lnTo>
                  <a:lnTo>
                    <a:pt x="37" y="35"/>
                  </a:lnTo>
                  <a:lnTo>
                    <a:pt x="37" y="1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53"/>
            <p:cNvSpPr>
              <a:spLocks/>
            </p:cNvSpPr>
            <p:nvPr/>
          </p:nvSpPr>
          <p:spPr bwMode="auto">
            <a:xfrm>
              <a:off x="2496" y="2928"/>
              <a:ext cx="139" cy="106"/>
            </a:xfrm>
            <a:custGeom>
              <a:avLst/>
              <a:gdLst>
                <a:gd name="T0" fmla="*/ 60 w 139"/>
                <a:gd name="T1" fmla="*/ 58 h 106"/>
                <a:gd name="T2" fmla="*/ 40 w 139"/>
                <a:gd name="T3" fmla="*/ 50 h 106"/>
                <a:gd name="T4" fmla="*/ 17 w 139"/>
                <a:gd name="T5" fmla="*/ 35 h 106"/>
                <a:gd name="T6" fmla="*/ 0 w 139"/>
                <a:gd name="T7" fmla="*/ 19 h 106"/>
                <a:gd name="T8" fmla="*/ 0 w 139"/>
                <a:gd name="T9" fmla="*/ 4 h 106"/>
                <a:gd name="T10" fmla="*/ 8 w 139"/>
                <a:gd name="T11" fmla="*/ 0 h 106"/>
                <a:gd name="T12" fmla="*/ 20 w 139"/>
                <a:gd name="T13" fmla="*/ 11 h 106"/>
                <a:gd name="T14" fmla="*/ 31 w 139"/>
                <a:gd name="T15" fmla="*/ 29 h 106"/>
                <a:gd name="T16" fmla="*/ 45 w 139"/>
                <a:gd name="T17" fmla="*/ 42 h 106"/>
                <a:gd name="T18" fmla="*/ 60 w 139"/>
                <a:gd name="T19" fmla="*/ 37 h 106"/>
                <a:gd name="T20" fmla="*/ 82 w 139"/>
                <a:gd name="T21" fmla="*/ 33 h 106"/>
                <a:gd name="T22" fmla="*/ 105 w 139"/>
                <a:gd name="T23" fmla="*/ 33 h 106"/>
                <a:gd name="T24" fmla="*/ 119 w 139"/>
                <a:gd name="T25" fmla="*/ 46 h 106"/>
                <a:gd name="T26" fmla="*/ 133 w 139"/>
                <a:gd name="T27" fmla="*/ 52 h 106"/>
                <a:gd name="T28" fmla="*/ 139 w 139"/>
                <a:gd name="T29" fmla="*/ 68 h 106"/>
                <a:gd name="T30" fmla="*/ 133 w 139"/>
                <a:gd name="T31" fmla="*/ 87 h 106"/>
                <a:gd name="T32" fmla="*/ 111 w 139"/>
                <a:gd name="T33" fmla="*/ 106 h 106"/>
                <a:gd name="T34" fmla="*/ 96 w 139"/>
                <a:gd name="T35" fmla="*/ 97 h 106"/>
                <a:gd name="T36" fmla="*/ 79 w 139"/>
                <a:gd name="T37" fmla="*/ 83 h 106"/>
                <a:gd name="T38" fmla="*/ 65 w 139"/>
                <a:gd name="T39" fmla="*/ 68 h 106"/>
                <a:gd name="T40" fmla="*/ 60 w 139"/>
                <a:gd name="T41" fmla="*/ 58 h 10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9"/>
                <a:gd name="T64" fmla="*/ 0 h 106"/>
                <a:gd name="T65" fmla="*/ 139 w 139"/>
                <a:gd name="T66" fmla="*/ 106 h 10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9" h="106">
                  <a:moveTo>
                    <a:pt x="60" y="58"/>
                  </a:moveTo>
                  <a:lnTo>
                    <a:pt x="40" y="50"/>
                  </a:lnTo>
                  <a:lnTo>
                    <a:pt x="17" y="35"/>
                  </a:lnTo>
                  <a:lnTo>
                    <a:pt x="0" y="19"/>
                  </a:lnTo>
                  <a:lnTo>
                    <a:pt x="0" y="4"/>
                  </a:lnTo>
                  <a:lnTo>
                    <a:pt x="8" y="0"/>
                  </a:lnTo>
                  <a:lnTo>
                    <a:pt x="20" y="11"/>
                  </a:lnTo>
                  <a:lnTo>
                    <a:pt x="31" y="29"/>
                  </a:lnTo>
                  <a:lnTo>
                    <a:pt x="45" y="42"/>
                  </a:lnTo>
                  <a:lnTo>
                    <a:pt x="60" y="37"/>
                  </a:lnTo>
                  <a:lnTo>
                    <a:pt x="82" y="33"/>
                  </a:lnTo>
                  <a:lnTo>
                    <a:pt x="105" y="33"/>
                  </a:lnTo>
                  <a:lnTo>
                    <a:pt x="119" y="46"/>
                  </a:lnTo>
                  <a:lnTo>
                    <a:pt x="133" y="52"/>
                  </a:lnTo>
                  <a:lnTo>
                    <a:pt x="139" y="68"/>
                  </a:lnTo>
                  <a:lnTo>
                    <a:pt x="133" y="87"/>
                  </a:lnTo>
                  <a:lnTo>
                    <a:pt x="111" y="106"/>
                  </a:lnTo>
                  <a:lnTo>
                    <a:pt x="96" y="97"/>
                  </a:lnTo>
                  <a:lnTo>
                    <a:pt x="79" y="83"/>
                  </a:lnTo>
                  <a:lnTo>
                    <a:pt x="65" y="68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54"/>
            <p:cNvSpPr>
              <a:spLocks/>
            </p:cNvSpPr>
            <p:nvPr/>
          </p:nvSpPr>
          <p:spPr bwMode="auto">
            <a:xfrm>
              <a:off x="2256" y="2976"/>
              <a:ext cx="593" cy="409"/>
            </a:xfrm>
            <a:custGeom>
              <a:avLst/>
              <a:gdLst>
                <a:gd name="T0" fmla="*/ 130 w 593"/>
                <a:gd name="T1" fmla="*/ 389 h 409"/>
                <a:gd name="T2" fmla="*/ 107 w 593"/>
                <a:gd name="T3" fmla="*/ 405 h 409"/>
                <a:gd name="T4" fmla="*/ 22 w 593"/>
                <a:gd name="T5" fmla="*/ 374 h 409"/>
                <a:gd name="T6" fmla="*/ 17 w 593"/>
                <a:gd name="T7" fmla="*/ 343 h 409"/>
                <a:gd name="T8" fmla="*/ 59 w 593"/>
                <a:gd name="T9" fmla="*/ 356 h 409"/>
                <a:gd name="T10" fmla="*/ 76 w 593"/>
                <a:gd name="T11" fmla="*/ 345 h 409"/>
                <a:gd name="T12" fmla="*/ 159 w 593"/>
                <a:gd name="T13" fmla="*/ 263 h 409"/>
                <a:gd name="T14" fmla="*/ 244 w 593"/>
                <a:gd name="T15" fmla="*/ 252 h 409"/>
                <a:gd name="T16" fmla="*/ 266 w 593"/>
                <a:gd name="T17" fmla="*/ 244 h 409"/>
                <a:gd name="T18" fmla="*/ 272 w 593"/>
                <a:gd name="T19" fmla="*/ 219 h 409"/>
                <a:gd name="T20" fmla="*/ 201 w 593"/>
                <a:gd name="T21" fmla="*/ 213 h 409"/>
                <a:gd name="T22" fmla="*/ 159 w 593"/>
                <a:gd name="T23" fmla="*/ 199 h 409"/>
                <a:gd name="T24" fmla="*/ 130 w 593"/>
                <a:gd name="T25" fmla="*/ 178 h 409"/>
                <a:gd name="T26" fmla="*/ 150 w 593"/>
                <a:gd name="T27" fmla="*/ 162 h 409"/>
                <a:gd name="T28" fmla="*/ 181 w 593"/>
                <a:gd name="T29" fmla="*/ 172 h 409"/>
                <a:gd name="T30" fmla="*/ 195 w 593"/>
                <a:gd name="T31" fmla="*/ 186 h 409"/>
                <a:gd name="T32" fmla="*/ 249 w 593"/>
                <a:gd name="T33" fmla="*/ 186 h 409"/>
                <a:gd name="T34" fmla="*/ 235 w 593"/>
                <a:gd name="T35" fmla="*/ 155 h 409"/>
                <a:gd name="T36" fmla="*/ 232 w 593"/>
                <a:gd name="T37" fmla="*/ 137 h 409"/>
                <a:gd name="T38" fmla="*/ 193 w 593"/>
                <a:gd name="T39" fmla="*/ 126 h 409"/>
                <a:gd name="T40" fmla="*/ 178 w 593"/>
                <a:gd name="T41" fmla="*/ 108 h 409"/>
                <a:gd name="T42" fmla="*/ 170 w 593"/>
                <a:gd name="T43" fmla="*/ 93 h 409"/>
                <a:gd name="T44" fmla="*/ 161 w 593"/>
                <a:gd name="T45" fmla="*/ 58 h 409"/>
                <a:gd name="T46" fmla="*/ 184 w 593"/>
                <a:gd name="T47" fmla="*/ 9 h 409"/>
                <a:gd name="T48" fmla="*/ 193 w 593"/>
                <a:gd name="T49" fmla="*/ 21 h 409"/>
                <a:gd name="T50" fmla="*/ 238 w 593"/>
                <a:gd name="T51" fmla="*/ 13 h 409"/>
                <a:gd name="T52" fmla="*/ 298 w 593"/>
                <a:gd name="T53" fmla="*/ 31 h 409"/>
                <a:gd name="T54" fmla="*/ 295 w 593"/>
                <a:gd name="T55" fmla="*/ 46 h 409"/>
                <a:gd name="T56" fmla="*/ 306 w 593"/>
                <a:gd name="T57" fmla="*/ 73 h 409"/>
                <a:gd name="T58" fmla="*/ 315 w 593"/>
                <a:gd name="T59" fmla="*/ 83 h 409"/>
                <a:gd name="T60" fmla="*/ 283 w 593"/>
                <a:gd name="T61" fmla="*/ 110 h 409"/>
                <a:gd name="T62" fmla="*/ 335 w 593"/>
                <a:gd name="T63" fmla="*/ 124 h 409"/>
                <a:gd name="T64" fmla="*/ 405 w 593"/>
                <a:gd name="T65" fmla="*/ 126 h 409"/>
                <a:gd name="T66" fmla="*/ 448 w 593"/>
                <a:gd name="T67" fmla="*/ 162 h 409"/>
                <a:gd name="T68" fmla="*/ 459 w 593"/>
                <a:gd name="T69" fmla="*/ 201 h 409"/>
                <a:gd name="T70" fmla="*/ 459 w 593"/>
                <a:gd name="T71" fmla="*/ 238 h 409"/>
                <a:gd name="T72" fmla="*/ 434 w 593"/>
                <a:gd name="T73" fmla="*/ 236 h 409"/>
                <a:gd name="T74" fmla="*/ 420 w 593"/>
                <a:gd name="T75" fmla="*/ 223 h 409"/>
                <a:gd name="T76" fmla="*/ 417 w 593"/>
                <a:gd name="T77" fmla="*/ 203 h 409"/>
                <a:gd name="T78" fmla="*/ 417 w 593"/>
                <a:gd name="T79" fmla="*/ 192 h 409"/>
                <a:gd name="T80" fmla="*/ 400 w 593"/>
                <a:gd name="T81" fmla="*/ 159 h 409"/>
                <a:gd name="T82" fmla="*/ 380 w 593"/>
                <a:gd name="T83" fmla="*/ 157 h 409"/>
                <a:gd name="T84" fmla="*/ 383 w 593"/>
                <a:gd name="T85" fmla="*/ 215 h 409"/>
                <a:gd name="T86" fmla="*/ 388 w 593"/>
                <a:gd name="T87" fmla="*/ 252 h 409"/>
                <a:gd name="T88" fmla="*/ 423 w 593"/>
                <a:gd name="T89" fmla="*/ 300 h 409"/>
                <a:gd name="T90" fmla="*/ 454 w 593"/>
                <a:gd name="T91" fmla="*/ 300 h 409"/>
                <a:gd name="T92" fmla="*/ 528 w 593"/>
                <a:gd name="T93" fmla="*/ 294 h 409"/>
                <a:gd name="T94" fmla="*/ 564 w 593"/>
                <a:gd name="T95" fmla="*/ 294 h 409"/>
                <a:gd name="T96" fmla="*/ 573 w 593"/>
                <a:gd name="T97" fmla="*/ 370 h 409"/>
                <a:gd name="T98" fmla="*/ 556 w 593"/>
                <a:gd name="T99" fmla="*/ 349 h 409"/>
                <a:gd name="T100" fmla="*/ 539 w 593"/>
                <a:gd name="T101" fmla="*/ 333 h 409"/>
                <a:gd name="T102" fmla="*/ 479 w 593"/>
                <a:gd name="T103" fmla="*/ 341 h 409"/>
                <a:gd name="T104" fmla="*/ 391 w 593"/>
                <a:gd name="T105" fmla="*/ 358 h 409"/>
                <a:gd name="T106" fmla="*/ 332 w 593"/>
                <a:gd name="T107" fmla="*/ 308 h 409"/>
                <a:gd name="T108" fmla="*/ 255 w 593"/>
                <a:gd name="T109" fmla="*/ 296 h 409"/>
                <a:gd name="T110" fmla="*/ 193 w 593"/>
                <a:gd name="T111" fmla="*/ 306 h 4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93"/>
                <a:gd name="T169" fmla="*/ 0 h 409"/>
                <a:gd name="T170" fmla="*/ 593 w 593"/>
                <a:gd name="T171" fmla="*/ 409 h 40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93" h="409">
                  <a:moveTo>
                    <a:pt x="184" y="318"/>
                  </a:moveTo>
                  <a:lnTo>
                    <a:pt x="170" y="345"/>
                  </a:lnTo>
                  <a:lnTo>
                    <a:pt x="159" y="366"/>
                  </a:lnTo>
                  <a:lnTo>
                    <a:pt x="144" y="380"/>
                  </a:lnTo>
                  <a:lnTo>
                    <a:pt x="133" y="389"/>
                  </a:lnTo>
                  <a:lnTo>
                    <a:pt x="130" y="389"/>
                  </a:lnTo>
                  <a:lnTo>
                    <a:pt x="127" y="386"/>
                  </a:lnTo>
                  <a:lnTo>
                    <a:pt x="122" y="386"/>
                  </a:lnTo>
                  <a:lnTo>
                    <a:pt x="116" y="382"/>
                  </a:lnTo>
                  <a:lnTo>
                    <a:pt x="116" y="389"/>
                  </a:lnTo>
                  <a:lnTo>
                    <a:pt x="116" y="399"/>
                  </a:lnTo>
                  <a:lnTo>
                    <a:pt x="107" y="405"/>
                  </a:lnTo>
                  <a:lnTo>
                    <a:pt x="96" y="409"/>
                  </a:lnTo>
                  <a:lnTo>
                    <a:pt x="85" y="405"/>
                  </a:lnTo>
                  <a:lnTo>
                    <a:pt x="71" y="397"/>
                  </a:lnTo>
                  <a:lnTo>
                    <a:pt x="56" y="389"/>
                  </a:lnTo>
                  <a:lnTo>
                    <a:pt x="37" y="380"/>
                  </a:lnTo>
                  <a:lnTo>
                    <a:pt x="22" y="374"/>
                  </a:lnTo>
                  <a:lnTo>
                    <a:pt x="11" y="366"/>
                  </a:lnTo>
                  <a:lnTo>
                    <a:pt x="2" y="358"/>
                  </a:lnTo>
                  <a:lnTo>
                    <a:pt x="0" y="349"/>
                  </a:lnTo>
                  <a:lnTo>
                    <a:pt x="2" y="343"/>
                  </a:lnTo>
                  <a:lnTo>
                    <a:pt x="11" y="343"/>
                  </a:lnTo>
                  <a:lnTo>
                    <a:pt x="17" y="343"/>
                  </a:lnTo>
                  <a:lnTo>
                    <a:pt x="22" y="345"/>
                  </a:lnTo>
                  <a:lnTo>
                    <a:pt x="28" y="349"/>
                  </a:lnTo>
                  <a:lnTo>
                    <a:pt x="37" y="353"/>
                  </a:lnTo>
                  <a:lnTo>
                    <a:pt x="45" y="356"/>
                  </a:lnTo>
                  <a:lnTo>
                    <a:pt x="51" y="356"/>
                  </a:lnTo>
                  <a:lnTo>
                    <a:pt x="59" y="356"/>
                  </a:lnTo>
                  <a:lnTo>
                    <a:pt x="68" y="356"/>
                  </a:lnTo>
                  <a:lnTo>
                    <a:pt x="76" y="356"/>
                  </a:lnTo>
                  <a:lnTo>
                    <a:pt x="88" y="356"/>
                  </a:lnTo>
                  <a:lnTo>
                    <a:pt x="82" y="351"/>
                  </a:lnTo>
                  <a:lnTo>
                    <a:pt x="79" y="349"/>
                  </a:lnTo>
                  <a:lnTo>
                    <a:pt x="76" y="345"/>
                  </a:lnTo>
                  <a:lnTo>
                    <a:pt x="73" y="345"/>
                  </a:lnTo>
                  <a:lnTo>
                    <a:pt x="99" y="331"/>
                  </a:lnTo>
                  <a:lnTo>
                    <a:pt x="122" y="308"/>
                  </a:lnTo>
                  <a:lnTo>
                    <a:pt x="139" y="285"/>
                  </a:lnTo>
                  <a:lnTo>
                    <a:pt x="153" y="271"/>
                  </a:lnTo>
                  <a:lnTo>
                    <a:pt x="159" y="263"/>
                  </a:lnTo>
                  <a:lnTo>
                    <a:pt x="167" y="256"/>
                  </a:lnTo>
                  <a:lnTo>
                    <a:pt x="181" y="254"/>
                  </a:lnTo>
                  <a:lnTo>
                    <a:pt x="190" y="254"/>
                  </a:lnTo>
                  <a:lnTo>
                    <a:pt x="204" y="254"/>
                  </a:lnTo>
                  <a:lnTo>
                    <a:pt x="224" y="252"/>
                  </a:lnTo>
                  <a:lnTo>
                    <a:pt x="244" y="252"/>
                  </a:lnTo>
                  <a:lnTo>
                    <a:pt x="258" y="254"/>
                  </a:lnTo>
                  <a:lnTo>
                    <a:pt x="261" y="254"/>
                  </a:lnTo>
                  <a:lnTo>
                    <a:pt x="264" y="252"/>
                  </a:lnTo>
                  <a:lnTo>
                    <a:pt x="269" y="250"/>
                  </a:lnTo>
                  <a:lnTo>
                    <a:pt x="272" y="248"/>
                  </a:lnTo>
                  <a:lnTo>
                    <a:pt x="266" y="244"/>
                  </a:lnTo>
                  <a:lnTo>
                    <a:pt x="266" y="240"/>
                  </a:lnTo>
                  <a:lnTo>
                    <a:pt x="266" y="238"/>
                  </a:lnTo>
                  <a:lnTo>
                    <a:pt x="269" y="234"/>
                  </a:lnTo>
                  <a:lnTo>
                    <a:pt x="272" y="232"/>
                  </a:lnTo>
                  <a:lnTo>
                    <a:pt x="272" y="225"/>
                  </a:lnTo>
                  <a:lnTo>
                    <a:pt x="272" y="219"/>
                  </a:lnTo>
                  <a:lnTo>
                    <a:pt x="269" y="213"/>
                  </a:lnTo>
                  <a:lnTo>
                    <a:pt x="261" y="217"/>
                  </a:lnTo>
                  <a:lnTo>
                    <a:pt x="244" y="219"/>
                  </a:lnTo>
                  <a:lnTo>
                    <a:pt x="227" y="219"/>
                  </a:lnTo>
                  <a:lnTo>
                    <a:pt x="212" y="217"/>
                  </a:lnTo>
                  <a:lnTo>
                    <a:pt x="201" y="213"/>
                  </a:lnTo>
                  <a:lnTo>
                    <a:pt x="187" y="209"/>
                  </a:lnTo>
                  <a:lnTo>
                    <a:pt x="170" y="205"/>
                  </a:lnTo>
                  <a:lnTo>
                    <a:pt x="156" y="201"/>
                  </a:lnTo>
                  <a:lnTo>
                    <a:pt x="159" y="199"/>
                  </a:lnTo>
                  <a:lnTo>
                    <a:pt x="161" y="197"/>
                  </a:lnTo>
                  <a:lnTo>
                    <a:pt x="142" y="195"/>
                  </a:lnTo>
                  <a:lnTo>
                    <a:pt x="130" y="188"/>
                  </a:lnTo>
                  <a:lnTo>
                    <a:pt x="127" y="182"/>
                  </a:lnTo>
                  <a:lnTo>
                    <a:pt x="133" y="180"/>
                  </a:lnTo>
                  <a:lnTo>
                    <a:pt x="130" y="178"/>
                  </a:lnTo>
                  <a:lnTo>
                    <a:pt x="133" y="174"/>
                  </a:lnTo>
                  <a:lnTo>
                    <a:pt x="136" y="172"/>
                  </a:lnTo>
                  <a:lnTo>
                    <a:pt x="142" y="170"/>
                  </a:lnTo>
                  <a:lnTo>
                    <a:pt x="142" y="168"/>
                  </a:lnTo>
                  <a:lnTo>
                    <a:pt x="144" y="164"/>
                  </a:lnTo>
                  <a:lnTo>
                    <a:pt x="150" y="162"/>
                  </a:lnTo>
                  <a:lnTo>
                    <a:pt x="153" y="164"/>
                  </a:lnTo>
                  <a:lnTo>
                    <a:pt x="156" y="159"/>
                  </a:lnTo>
                  <a:lnTo>
                    <a:pt x="164" y="159"/>
                  </a:lnTo>
                  <a:lnTo>
                    <a:pt x="170" y="164"/>
                  </a:lnTo>
                  <a:lnTo>
                    <a:pt x="176" y="170"/>
                  </a:lnTo>
                  <a:lnTo>
                    <a:pt x="181" y="172"/>
                  </a:lnTo>
                  <a:lnTo>
                    <a:pt x="184" y="176"/>
                  </a:lnTo>
                  <a:lnTo>
                    <a:pt x="184" y="180"/>
                  </a:lnTo>
                  <a:lnTo>
                    <a:pt x="181" y="186"/>
                  </a:lnTo>
                  <a:lnTo>
                    <a:pt x="184" y="184"/>
                  </a:lnTo>
                  <a:lnTo>
                    <a:pt x="187" y="184"/>
                  </a:lnTo>
                  <a:lnTo>
                    <a:pt x="195" y="186"/>
                  </a:lnTo>
                  <a:lnTo>
                    <a:pt x="204" y="188"/>
                  </a:lnTo>
                  <a:lnTo>
                    <a:pt x="212" y="186"/>
                  </a:lnTo>
                  <a:lnTo>
                    <a:pt x="221" y="186"/>
                  </a:lnTo>
                  <a:lnTo>
                    <a:pt x="232" y="186"/>
                  </a:lnTo>
                  <a:lnTo>
                    <a:pt x="241" y="186"/>
                  </a:lnTo>
                  <a:lnTo>
                    <a:pt x="249" y="186"/>
                  </a:lnTo>
                  <a:lnTo>
                    <a:pt x="249" y="184"/>
                  </a:lnTo>
                  <a:lnTo>
                    <a:pt x="249" y="182"/>
                  </a:lnTo>
                  <a:lnTo>
                    <a:pt x="247" y="178"/>
                  </a:lnTo>
                  <a:lnTo>
                    <a:pt x="244" y="174"/>
                  </a:lnTo>
                  <a:lnTo>
                    <a:pt x="235" y="164"/>
                  </a:lnTo>
                  <a:lnTo>
                    <a:pt x="235" y="155"/>
                  </a:lnTo>
                  <a:lnTo>
                    <a:pt x="238" y="149"/>
                  </a:lnTo>
                  <a:lnTo>
                    <a:pt x="244" y="147"/>
                  </a:lnTo>
                  <a:lnTo>
                    <a:pt x="244" y="145"/>
                  </a:lnTo>
                  <a:lnTo>
                    <a:pt x="241" y="141"/>
                  </a:lnTo>
                  <a:lnTo>
                    <a:pt x="238" y="139"/>
                  </a:lnTo>
                  <a:lnTo>
                    <a:pt x="232" y="137"/>
                  </a:lnTo>
                  <a:lnTo>
                    <a:pt x="244" y="131"/>
                  </a:lnTo>
                  <a:lnTo>
                    <a:pt x="238" y="122"/>
                  </a:lnTo>
                  <a:lnTo>
                    <a:pt x="230" y="122"/>
                  </a:lnTo>
                  <a:lnTo>
                    <a:pt x="215" y="122"/>
                  </a:lnTo>
                  <a:lnTo>
                    <a:pt x="204" y="126"/>
                  </a:lnTo>
                  <a:lnTo>
                    <a:pt x="193" y="126"/>
                  </a:lnTo>
                  <a:lnTo>
                    <a:pt x="190" y="124"/>
                  </a:lnTo>
                  <a:lnTo>
                    <a:pt x="187" y="120"/>
                  </a:lnTo>
                  <a:lnTo>
                    <a:pt x="184" y="116"/>
                  </a:lnTo>
                  <a:lnTo>
                    <a:pt x="181" y="114"/>
                  </a:lnTo>
                  <a:lnTo>
                    <a:pt x="181" y="110"/>
                  </a:lnTo>
                  <a:lnTo>
                    <a:pt x="178" y="108"/>
                  </a:lnTo>
                  <a:lnTo>
                    <a:pt x="176" y="106"/>
                  </a:lnTo>
                  <a:lnTo>
                    <a:pt x="170" y="106"/>
                  </a:lnTo>
                  <a:lnTo>
                    <a:pt x="167" y="104"/>
                  </a:lnTo>
                  <a:lnTo>
                    <a:pt x="164" y="100"/>
                  </a:lnTo>
                  <a:lnTo>
                    <a:pt x="167" y="95"/>
                  </a:lnTo>
                  <a:lnTo>
                    <a:pt x="170" y="93"/>
                  </a:lnTo>
                  <a:lnTo>
                    <a:pt x="173" y="89"/>
                  </a:lnTo>
                  <a:lnTo>
                    <a:pt x="173" y="85"/>
                  </a:lnTo>
                  <a:lnTo>
                    <a:pt x="170" y="83"/>
                  </a:lnTo>
                  <a:lnTo>
                    <a:pt x="164" y="77"/>
                  </a:lnTo>
                  <a:lnTo>
                    <a:pt x="161" y="69"/>
                  </a:lnTo>
                  <a:lnTo>
                    <a:pt x="161" y="58"/>
                  </a:lnTo>
                  <a:lnTo>
                    <a:pt x="170" y="48"/>
                  </a:lnTo>
                  <a:lnTo>
                    <a:pt x="161" y="42"/>
                  </a:lnTo>
                  <a:lnTo>
                    <a:pt x="159" y="34"/>
                  </a:lnTo>
                  <a:lnTo>
                    <a:pt x="161" y="23"/>
                  </a:lnTo>
                  <a:lnTo>
                    <a:pt x="173" y="15"/>
                  </a:lnTo>
                  <a:lnTo>
                    <a:pt x="184" y="9"/>
                  </a:lnTo>
                  <a:lnTo>
                    <a:pt x="198" y="5"/>
                  </a:lnTo>
                  <a:lnTo>
                    <a:pt x="212" y="0"/>
                  </a:lnTo>
                  <a:lnTo>
                    <a:pt x="227" y="3"/>
                  </a:lnTo>
                  <a:lnTo>
                    <a:pt x="212" y="5"/>
                  </a:lnTo>
                  <a:lnTo>
                    <a:pt x="201" y="13"/>
                  </a:lnTo>
                  <a:lnTo>
                    <a:pt x="193" y="21"/>
                  </a:lnTo>
                  <a:lnTo>
                    <a:pt x="190" y="29"/>
                  </a:lnTo>
                  <a:lnTo>
                    <a:pt x="198" y="21"/>
                  </a:lnTo>
                  <a:lnTo>
                    <a:pt x="215" y="17"/>
                  </a:lnTo>
                  <a:lnTo>
                    <a:pt x="232" y="13"/>
                  </a:lnTo>
                  <a:lnTo>
                    <a:pt x="244" y="11"/>
                  </a:lnTo>
                  <a:lnTo>
                    <a:pt x="238" y="13"/>
                  </a:lnTo>
                  <a:lnTo>
                    <a:pt x="232" y="15"/>
                  </a:lnTo>
                  <a:lnTo>
                    <a:pt x="230" y="19"/>
                  </a:lnTo>
                  <a:lnTo>
                    <a:pt x="227" y="21"/>
                  </a:lnTo>
                  <a:lnTo>
                    <a:pt x="249" y="17"/>
                  </a:lnTo>
                  <a:lnTo>
                    <a:pt x="275" y="21"/>
                  </a:lnTo>
                  <a:lnTo>
                    <a:pt x="298" y="31"/>
                  </a:lnTo>
                  <a:lnTo>
                    <a:pt x="309" y="36"/>
                  </a:lnTo>
                  <a:lnTo>
                    <a:pt x="306" y="40"/>
                  </a:lnTo>
                  <a:lnTo>
                    <a:pt x="300" y="42"/>
                  </a:lnTo>
                  <a:lnTo>
                    <a:pt x="292" y="46"/>
                  </a:lnTo>
                  <a:lnTo>
                    <a:pt x="295" y="46"/>
                  </a:lnTo>
                  <a:lnTo>
                    <a:pt x="298" y="46"/>
                  </a:lnTo>
                  <a:lnTo>
                    <a:pt x="303" y="46"/>
                  </a:lnTo>
                  <a:lnTo>
                    <a:pt x="309" y="46"/>
                  </a:lnTo>
                  <a:lnTo>
                    <a:pt x="312" y="52"/>
                  </a:lnTo>
                  <a:lnTo>
                    <a:pt x="309" y="62"/>
                  </a:lnTo>
                  <a:lnTo>
                    <a:pt x="306" y="73"/>
                  </a:lnTo>
                  <a:lnTo>
                    <a:pt x="300" y="79"/>
                  </a:lnTo>
                  <a:lnTo>
                    <a:pt x="303" y="79"/>
                  </a:lnTo>
                  <a:lnTo>
                    <a:pt x="309" y="77"/>
                  </a:lnTo>
                  <a:lnTo>
                    <a:pt x="315" y="77"/>
                  </a:lnTo>
                  <a:lnTo>
                    <a:pt x="320" y="77"/>
                  </a:lnTo>
                  <a:lnTo>
                    <a:pt x="315" y="83"/>
                  </a:lnTo>
                  <a:lnTo>
                    <a:pt x="303" y="89"/>
                  </a:lnTo>
                  <a:lnTo>
                    <a:pt x="292" y="95"/>
                  </a:lnTo>
                  <a:lnTo>
                    <a:pt x="286" y="100"/>
                  </a:lnTo>
                  <a:lnTo>
                    <a:pt x="283" y="102"/>
                  </a:lnTo>
                  <a:lnTo>
                    <a:pt x="283" y="106"/>
                  </a:lnTo>
                  <a:lnTo>
                    <a:pt x="283" y="110"/>
                  </a:lnTo>
                  <a:lnTo>
                    <a:pt x="286" y="116"/>
                  </a:lnTo>
                  <a:lnTo>
                    <a:pt x="306" y="110"/>
                  </a:lnTo>
                  <a:lnTo>
                    <a:pt x="306" y="126"/>
                  </a:lnTo>
                  <a:lnTo>
                    <a:pt x="318" y="122"/>
                  </a:lnTo>
                  <a:lnTo>
                    <a:pt x="326" y="122"/>
                  </a:lnTo>
                  <a:lnTo>
                    <a:pt x="335" y="124"/>
                  </a:lnTo>
                  <a:lnTo>
                    <a:pt x="343" y="126"/>
                  </a:lnTo>
                  <a:lnTo>
                    <a:pt x="352" y="124"/>
                  </a:lnTo>
                  <a:lnTo>
                    <a:pt x="363" y="124"/>
                  </a:lnTo>
                  <a:lnTo>
                    <a:pt x="377" y="124"/>
                  </a:lnTo>
                  <a:lnTo>
                    <a:pt x="391" y="124"/>
                  </a:lnTo>
                  <a:lnTo>
                    <a:pt x="405" y="126"/>
                  </a:lnTo>
                  <a:lnTo>
                    <a:pt x="417" y="128"/>
                  </a:lnTo>
                  <a:lnTo>
                    <a:pt x="428" y="128"/>
                  </a:lnTo>
                  <a:lnTo>
                    <a:pt x="434" y="131"/>
                  </a:lnTo>
                  <a:lnTo>
                    <a:pt x="440" y="137"/>
                  </a:lnTo>
                  <a:lnTo>
                    <a:pt x="445" y="149"/>
                  </a:lnTo>
                  <a:lnTo>
                    <a:pt x="448" y="162"/>
                  </a:lnTo>
                  <a:lnTo>
                    <a:pt x="448" y="170"/>
                  </a:lnTo>
                  <a:lnTo>
                    <a:pt x="448" y="178"/>
                  </a:lnTo>
                  <a:lnTo>
                    <a:pt x="451" y="184"/>
                  </a:lnTo>
                  <a:lnTo>
                    <a:pt x="457" y="190"/>
                  </a:lnTo>
                  <a:lnTo>
                    <a:pt x="462" y="197"/>
                  </a:lnTo>
                  <a:lnTo>
                    <a:pt x="459" y="201"/>
                  </a:lnTo>
                  <a:lnTo>
                    <a:pt x="462" y="205"/>
                  </a:lnTo>
                  <a:lnTo>
                    <a:pt x="468" y="211"/>
                  </a:lnTo>
                  <a:lnTo>
                    <a:pt x="471" y="217"/>
                  </a:lnTo>
                  <a:lnTo>
                    <a:pt x="468" y="225"/>
                  </a:lnTo>
                  <a:lnTo>
                    <a:pt x="462" y="234"/>
                  </a:lnTo>
                  <a:lnTo>
                    <a:pt x="459" y="238"/>
                  </a:lnTo>
                  <a:lnTo>
                    <a:pt x="454" y="238"/>
                  </a:lnTo>
                  <a:lnTo>
                    <a:pt x="451" y="236"/>
                  </a:lnTo>
                  <a:lnTo>
                    <a:pt x="448" y="234"/>
                  </a:lnTo>
                  <a:lnTo>
                    <a:pt x="442" y="236"/>
                  </a:lnTo>
                  <a:lnTo>
                    <a:pt x="437" y="236"/>
                  </a:lnTo>
                  <a:lnTo>
                    <a:pt x="434" y="236"/>
                  </a:lnTo>
                  <a:lnTo>
                    <a:pt x="434" y="232"/>
                  </a:lnTo>
                  <a:lnTo>
                    <a:pt x="428" y="236"/>
                  </a:lnTo>
                  <a:lnTo>
                    <a:pt x="425" y="232"/>
                  </a:lnTo>
                  <a:lnTo>
                    <a:pt x="423" y="228"/>
                  </a:lnTo>
                  <a:lnTo>
                    <a:pt x="423" y="221"/>
                  </a:lnTo>
                  <a:lnTo>
                    <a:pt x="420" y="223"/>
                  </a:lnTo>
                  <a:lnTo>
                    <a:pt x="414" y="225"/>
                  </a:lnTo>
                  <a:lnTo>
                    <a:pt x="411" y="223"/>
                  </a:lnTo>
                  <a:lnTo>
                    <a:pt x="408" y="213"/>
                  </a:lnTo>
                  <a:lnTo>
                    <a:pt x="411" y="209"/>
                  </a:lnTo>
                  <a:lnTo>
                    <a:pt x="414" y="205"/>
                  </a:lnTo>
                  <a:lnTo>
                    <a:pt x="417" y="203"/>
                  </a:lnTo>
                  <a:lnTo>
                    <a:pt x="423" y="201"/>
                  </a:lnTo>
                  <a:lnTo>
                    <a:pt x="423" y="199"/>
                  </a:lnTo>
                  <a:lnTo>
                    <a:pt x="423" y="197"/>
                  </a:lnTo>
                  <a:lnTo>
                    <a:pt x="420" y="197"/>
                  </a:lnTo>
                  <a:lnTo>
                    <a:pt x="417" y="195"/>
                  </a:lnTo>
                  <a:lnTo>
                    <a:pt x="417" y="192"/>
                  </a:lnTo>
                  <a:lnTo>
                    <a:pt x="420" y="188"/>
                  </a:lnTo>
                  <a:lnTo>
                    <a:pt x="420" y="184"/>
                  </a:lnTo>
                  <a:lnTo>
                    <a:pt x="417" y="178"/>
                  </a:lnTo>
                  <a:lnTo>
                    <a:pt x="411" y="174"/>
                  </a:lnTo>
                  <a:lnTo>
                    <a:pt x="403" y="166"/>
                  </a:lnTo>
                  <a:lnTo>
                    <a:pt x="400" y="159"/>
                  </a:lnTo>
                  <a:lnTo>
                    <a:pt x="397" y="153"/>
                  </a:lnTo>
                  <a:lnTo>
                    <a:pt x="394" y="155"/>
                  </a:lnTo>
                  <a:lnTo>
                    <a:pt x="388" y="157"/>
                  </a:lnTo>
                  <a:lnTo>
                    <a:pt x="383" y="157"/>
                  </a:lnTo>
                  <a:lnTo>
                    <a:pt x="380" y="157"/>
                  </a:lnTo>
                  <a:lnTo>
                    <a:pt x="374" y="159"/>
                  </a:lnTo>
                  <a:lnTo>
                    <a:pt x="366" y="164"/>
                  </a:lnTo>
                  <a:lnTo>
                    <a:pt x="357" y="164"/>
                  </a:lnTo>
                  <a:lnTo>
                    <a:pt x="371" y="180"/>
                  </a:lnTo>
                  <a:lnTo>
                    <a:pt x="380" y="199"/>
                  </a:lnTo>
                  <a:lnTo>
                    <a:pt x="383" y="215"/>
                  </a:lnTo>
                  <a:lnTo>
                    <a:pt x="383" y="228"/>
                  </a:lnTo>
                  <a:lnTo>
                    <a:pt x="388" y="234"/>
                  </a:lnTo>
                  <a:lnTo>
                    <a:pt x="386" y="238"/>
                  </a:lnTo>
                  <a:lnTo>
                    <a:pt x="383" y="244"/>
                  </a:lnTo>
                  <a:lnTo>
                    <a:pt x="380" y="248"/>
                  </a:lnTo>
                  <a:lnTo>
                    <a:pt x="388" y="252"/>
                  </a:lnTo>
                  <a:lnTo>
                    <a:pt x="394" y="259"/>
                  </a:lnTo>
                  <a:lnTo>
                    <a:pt x="394" y="265"/>
                  </a:lnTo>
                  <a:lnTo>
                    <a:pt x="388" y="269"/>
                  </a:lnTo>
                  <a:lnTo>
                    <a:pt x="400" y="279"/>
                  </a:lnTo>
                  <a:lnTo>
                    <a:pt x="411" y="289"/>
                  </a:lnTo>
                  <a:lnTo>
                    <a:pt x="423" y="300"/>
                  </a:lnTo>
                  <a:lnTo>
                    <a:pt x="425" y="308"/>
                  </a:lnTo>
                  <a:lnTo>
                    <a:pt x="428" y="306"/>
                  </a:lnTo>
                  <a:lnTo>
                    <a:pt x="434" y="304"/>
                  </a:lnTo>
                  <a:lnTo>
                    <a:pt x="440" y="302"/>
                  </a:lnTo>
                  <a:lnTo>
                    <a:pt x="454" y="300"/>
                  </a:lnTo>
                  <a:lnTo>
                    <a:pt x="479" y="294"/>
                  </a:lnTo>
                  <a:lnTo>
                    <a:pt x="505" y="287"/>
                  </a:lnTo>
                  <a:lnTo>
                    <a:pt x="519" y="281"/>
                  </a:lnTo>
                  <a:lnTo>
                    <a:pt x="519" y="283"/>
                  </a:lnTo>
                  <a:lnTo>
                    <a:pt x="525" y="289"/>
                  </a:lnTo>
                  <a:lnTo>
                    <a:pt x="528" y="294"/>
                  </a:lnTo>
                  <a:lnTo>
                    <a:pt x="528" y="298"/>
                  </a:lnTo>
                  <a:lnTo>
                    <a:pt x="533" y="294"/>
                  </a:lnTo>
                  <a:lnTo>
                    <a:pt x="545" y="292"/>
                  </a:lnTo>
                  <a:lnTo>
                    <a:pt x="556" y="292"/>
                  </a:lnTo>
                  <a:lnTo>
                    <a:pt x="564" y="292"/>
                  </a:lnTo>
                  <a:lnTo>
                    <a:pt x="564" y="294"/>
                  </a:lnTo>
                  <a:lnTo>
                    <a:pt x="567" y="298"/>
                  </a:lnTo>
                  <a:lnTo>
                    <a:pt x="573" y="308"/>
                  </a:lnTo>
                  <a:lnTo>
                    <a:pt x="584" y="323"/>
                  </a:lnTo>
                  <a:lnTo>
                    <a:pt x="593" y="339"/>
                  </a:lnTo>
                  <a:lnTo>
                    <a:pt x="587" y="358"/>
                  </a:lnTo>
                  <a:lnTo>
                    <a:pt x="573" y="370"/>
                  </a:lnTo>
                  <a:lnTo>
                    <a:pt x="556" y="380"/>
                  </a:lnTo>
                  <a:lnTo>
                    <a:pt x="547" y="372"/>
                  </a:lnTo>
                  <a:lnTo>
                    <a:pt x="547" y="366"/>
                  </a:lnTo>
                  <a:lnTo>
                    <a:pt x="553" y="360"/>
                  </a:lnTo>
                  <a:lnTo>
                    <a:pt x="556" y="356"/>
                  </a:lnTo>
                  <a:lnTo>
                    <a:pt x="556" y="349"/>
                  </a:lnTo>
                  <a:lnTo>
                    <a:pt x="550" y="341"/>
                  </a:lnTo>
                  <a:lnTo>
                    <a:pt x="542" y="335"/>
                  </a:lnTo>
                  <a:lnTo>
                    <a:pt x="533" y="329"/>
                  </a:lnTo>
                  <a:lnTo>
                    <a:pt x="533" y="333"/>
                  </a:lnTo>
                  <a:lnTo>
                    <a:pt x="536" y="333"/>
                  </a:lnTo>
                  <a:lnTo>
                    <a:pt x="539" y="333"/>
                  </a:lnTo>
                  <a:lnTo>
                    <a:pt x="539" y="335"/>
                  </a:lnTo>
                  <a:lnTo>
                    <a:pt x="533" y="335"/>
                  </a:lnTo>
                  <a:lnTo>
                    <a:pt x="525" y="335"/>
                  </a:lnTo>
                  <a:lnTo>
                    <a:pt x="513" y="337"/>
                  </a:lnTo>
                  <a:lnTo>
                    <a:pt x="496" y="339"/>
                  </a:lnTo>
                  <a:lnTo>
                    <a:pt x="479" y="341"/>
                  </a:lnTo>
                  <a:lnTo>
                    <a:pt x="459" y="345"/>
                  </a:lnTo>
                  <a:lnTo>
                    <a:pt x="442" y="349"/>
                  </a:lnTo>
                  <a:lnTo>
                    <a:pt x="428" y="353"/>
                  </a:lnTo>
                  <a:lnTo>
                    <a:pt x="417" y="356"/>
                  </a:lnTo>
                  <a:lnTo>
                    <a:pt x="403" y="358"/>
                  </a:lnTo>
                  <a:lnTo>
                    <a:pt x="391" y="358"/>
                  </a:lnTo>
                  <a:lnTo>
                    <a:pt x="383" y="356"/>
                  </a:lnTo>
                  <a:lnTo>
                    <a:pt x="380" y="349"/>
                  </a:lnTo>
                  <a:lnTo>
                    <a:pt x="371" y="341"/>
                  </a:lnTo>
                  <a:lnTo>
                    <a:pt x="357" y="331"/>
                  </a:lnTo>
                  <a:lnTo>
                    <a:pt x="343" y="318"/>
                  </a:lnTo>
                  <a:lnTo>
                    <a:pt x="332" y="308"/>
                  </a:lnTo>
                  <a:lnTo>
                    <a:pt x="326" y="302"/>
                  </a:lnTo>
                  <a:lnTo>
                    <a:pt x="318" y="298"/>
                  </a:lnTo>
                  <a:lnTo>
                    <a:pt x="303" y="298"/>
                  </a:lnTo>
                  <a:lnTo>
                    <a:pt x="286" y="296"/>
                  </a:lnTo>
                  <a:lnTo>
                    <a:pt x="272" y="296"/>
                  </a:lnTo>
                  <a:lnTo>
                    <a:pt x="255" y="296"/>
                  </a:lnTo>
                  <a:lnTo>
                    <a:pt x="232" y="298"/>
                  </a:lnTo>
                  <a:lnTo>
                    <a:pt x="212" y="298"/>
                  </a:lnTo>
                  <a:lnTo>
                    <a:pt x="207" y="300"/>
                  </a:lnTo>
                  <a:lnTo>
                    <a:pt x="201" y="304"/>
                  </a:lnTo>
                  <a:lnTo>
                    <a:pt x="195" y="306"/>
                  </a:lnTo>
                  <a:lnTo>
                    <a:pt x="193" y="306"/>
                  </a:lnTo>
                  <a:lnTo>
                    <a:pt x="184" y="31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55"/>
            <p:cNvSpPr>
              <a:spLocks/>
            </p:cNvSpPr>
            <p:nvPr/>
          </p:nvSpPr>
          <p:spPr bwMode="auto">
            <a:xfrm>
              <a:off x="1392" y="2880"/>
              <a:ext cx="454" cy="491"/>
            </a:xfrm>
            <a:custGeom>
              <a:avLst/>
              <a:gdLst>
                <a:gd name="T0" fmla="*/ 139 w 454"/>
                <a:gd name="T1" fmla="*/ 72 h 491"/>
                <a:gd name="T2" fmla="*/ 165 w 454"/>
                <a:gd name="T3" fmla="*/ 31 h 491"/>
                <a:gd name="T4" fmla="*/ 241 w 454"/>
                <a:gd name="T5" fmla="*/ 16 h 491"/>
                <a:gd name="T6" fmla="*/ 273 w 454"/>
                <a:gd name="T7" fmla="*/ 25 h 491"/>
                <a:gd name="T8" fmla="*/ 292 w 454"/>
                <a:gd name="T9" fmla="*/ 16 h 491"/>
                <a:gd name="T10" fmla="*/ 315 w 454"/>
                <a:gd name="T11" fmla="*/ 66 h 491"/>
                <a:gd name="T12" fmla="*/ 318 w 454"/>
                <a:gd name="T13" fmla="*/ 78 h 491"/>
                <a:gd name="T14" fmla="*/ 346 w 454"/>
                <a:gd name="T15" fmla="*/ 101 h 491"/>
                <a:gd name="T16" fmla="*/ 295 w 454"/>
                <a:gd name="T17" fmla="*/ 109 h 491"/>
                <a:gd name="T18" fmla="*/ 312 w 454"/>
                <a:gd name="T19" fmla="*/ 120 h 491"/>
                <a:gd name="T20" fmla="*/ 261 w 454"/>
                <a:gd name="T21" fmla="*/ 109 h 491"/>
                <a:gd name="T22" fmla="*/ 250 w 454"/>
                <a:gd name="T23" fmla="*/ 117 h 491"/>
                <a:gd name="T24" fmla="*/ 264 w 454"/>
                <a:gd name="T25" fmla="*/ 120 h 491"/>
                <a:gd name="T26" fmla="*/ 295 w 454"/>
                <a:gd name="T27" fmla="*/ 167 h 491"/>
                <a:gd name="T28" fmla="*/ 301 w 454"/>
                <a:gd name="T29" fmla="*/ 202 h 491"/>
                <a:gd name="T30" fmla="*/ 304 w 454"/>
                <a:gd name="T31" fmla="*/ 231 h 491"/>
                <a:gd name="T32" fmla="*/ 378 w 454"/>
                <a:gd name="T33" fmla="*/ 278 h 491"/>
                <a:gd name="T34" fmla="*/ 432 w 454"/>
                <a:gd name="T35" fmla="*/ 340 h 491"/>
                <a:gd name="T36" fmla="*/ 375 w 454"/>
                <a:gd name="T37" fmla="*/ 353 h 491"/>
                <a:gd name="T38" fmla="*/ 375 w 454"/>
                <a:gd name="T39" fmla="*/ 392 h 491"/>
                <a:gd name="T40" fmla="*/ 417 w 454"/>
                <a:gd name="T41" fmla="*/ 431 h 491"/>
                <a:gd name="T42" fmla="*/ 454 w 454"/>
                <a:gd name="T43" fmla="*/ 454 h 491"/>
                <a:gd name="T44" fmla="*/ 403 w 454"/>
                <a:gd name="T45" fmla="*/ 491 h 491"/>
                <a:gd name="T46" fmla="*/ 355 w 454"/>
                <a:gd name="T47" fmla="*/ 481 h 491"/>
                <a:gd name="T48" fmla="*/ 380 w 454"/>
                <a:gd name="T49" fmla="*/ 468 h 491"/>
                <a:gd name="T50" fmla="*/ 383 w 454"/>
                <a:gd name="T51" fmla="*/ 456 h 491"/>
                <a:gd name="T52" fmla="*/ 395 w 454"/>
                <a:gd name="T53" fmla="*/ 448 h 491"/>
                <a:gd name="T54" fmla="*/ 349 w 454"/>
                <a:gd name="T55" fmla="*/ 423 h 491"/>
                <a:gd name="T56" fmla="*/ 295 w 454"/>
                <a:gd name="T57" fmla="*/ 394 h 491"/>
                <a:gd name="T58" fmla="*/ 256 w 454"/>
                <a:gd name="T59" fmla="*/ 386 h 491"/>
                <a:gd name="T60" fmla="*/ 193 w 454"/>
                <a:gd name="T61" fmla="*/ 367 h 491"/>
                <a:gd name="T62" fmla="*/ 148 w 454"/>
                <a:gd name="T63" fmla="*/ 400 h 491"/>
                <a:gd name="T64" fmla="*/ 105 w 454"/>
                <a:gd name="T65" fmla="*/ 454 h 491"/>
                <a:gd name="T66" fmla="*/ 82 w 454"/>
                <a:gd name="T67" fmla="*/ 475 h 491"/>
                <a:gd name="T68" fmla="*/ 37 w 454"/>
                <a:gd name="T69" fmla="*/ 456 h 491"/>
                <a:gd name="T70" fmla="*/ 0 w 454"/>
                <a:gd name="T71" fmla="*/ 433 h 491"/>
                <a:gd name="T72" fmla="*/ 17 w 454"/>
                <a:gd name="T73" fmla="*/ 429 h 491"/>
                <a:gd name="T74" fmla="*/ 43 w 454"/>
                <a:gd name="T75" fmla="*/ 427 h 491"/>
                <a:gd name="T76" fmla="*/ 63 w 454"/>
                <a:gd name="T77" fmla="*/ 427 h 491"/>
                <a:gd name="T78" fmla="*/ 99 w 454"/>
                <a:gd name="T79" fmla="*/ 396 h 491"/>
                <a:gd name="T80" fmla="*/ 108 w 454"/>
                <a:gd name="T81" fmla="*/ 334 h 491"/>
                <a:gd name="T82" fmla="*/ 153 w 454"/>
                <a:gd name="T83" fmla="*/ 285 h 491"/>
                <a:gd name="T84" fmla="*/ 204 w 454"/>
                <a:gd name="T85" fmla="*/ 229 h 491"/>
                <a:gd name="T86" fmla="*/ 213 w 454"/>
                <a:gd name="T87" fmla="*/ 219 h 491"/>
                <a:gd name="T88" fmla="*/ 204 w 454"/>
                <a:gd name="T89" fmla="*/ 206 h 491"/>
                <a:gd name="T90" fmla="*/ 207 w 454"/>
                <a:gd name="T91" fmla="*/ 134 h 491"/>
                <a:gd name="T92" fmla="*/ 190 w 454"/>
                <a:gd name="T93" fmla="*/ 124 h 491"/>
                <a:gd name="T94" fmla="*/ 170 w 454"/>
                <a:gd name="T95" fmla="*/ 111 h 491"/>
                <a:gd name="T96" fmla="*/ 165 w 454"/>
                <a:gd name="T97" fmla="*/ 103 h 491"/>
                <a:gd name="T98" fmla="*/ 156 w 454"/>
                <a:gd name="T99" fmla="*/ 93 h 491"/>
                <a:gd name="T100" fmla="*/ 153 w 454"/>
                <a:gd name="T101" fmla="*/ 80 h 49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54"/>
                <a:gd name="T154" fmla="*/ 0 h 491"/>
                <a:gd name="T155" fmla="*/ 454 w 454"/>
                <a:gd name="T156" fmla="*/ 491 h 49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54" h="491">
                  <a:moveTo>
                    <a:pt x="153" y="66"/>
                  </a:moveTo>
                  <a:lnTo>
                    <a:pt x="148" y="66"/>
                  </a:lnTo>
                  <a:lnTo>
                    <a:pt x="145" y="66"/>
                  </a:lnTo>
                  <a:lnTo>
                    <a:pt x="142" y="68"/>
                  </a:lnTo>
                  <a:lnTo>
                    <a:pt x="139" y="72"/>
                  </a:lnTo>
                  <a:lnTo>
                    <a:pt x="133" y="64"/>
                  </a:lnTo>
                  <a:lnTo>
                    <a:pt x="136" y="53"/>
                  </a:lnTo>
                  <a:lnTo>
                    <a:pt x="145" y="45"/>
                  </a:lnTo>
                  <a:lnTo>
                    <a:pt x="162" y="43"/>
                  </a:lnTo>
                  <a:lnTo>
                    <a:pt x="165" y="31"/>
                  </a:lnTo>
                  <a:lnTo>
                    <a:pt x="176" y="23"/>
                  </a:lnTo>
                  <a:lnTo>
                    <a:pt x="187" y="16"/>
                  </a:lnTo>
                  <a:lnTo>
                    <a:pt x="204" y="16"/>
                  </a:lnTo>
                  <a:lnTo>
                    <a:pt x="224" y="18"/>
                  </a:lnTo>
                  <a:lnTo>
                    <a:pt x="241" y="16"/>
                  </a:lnTo>
                  <a:lnTo>
                    <a:pt x="256" y="12"/>
                  </a:lnTo>
                  <a:lnTo>
                    <a:pt x="258" y="0"/>
                  </a:lnTo>
                  <a:lnTo>
                    <a:pt x="267" y="4"/>
                  </a:lnTo>
                  <a:lnTo>
                    <a:pt x="273" y="14"/>
                  </a:lnTo>
                  <a:lnTo>
                    <a:pt x="273" y="25"/>
                  </a:lnTo>
                  <a:lnTo>
                    <a:pt x="258" y="33"/>
                  </a:lnTo>
                  <a:lnTo>
                    <a:pt x="270" y="35"/>
                  </a:lnTo>
                  <a:lnTo>
                    <a:pt x="284" y="35"/>
                  </a:lnTo>
                  <a:lnTo>
                    <a:pt x="292" y="29"/>
                  </a:lnTo>
                  <a:lnTo>
                    <a:pt x="292" y="16"/>
                  </a:lnTo>
                  <a:lnTo>
                    <a:pt x="307" y="23"/>
                  </a:lnTo>
                  <a:lnTo>
                    <a:pt x="321" y="35"/>
                  </a:lnTo>
                  <a:lnTo>
                    <a:pt x="326" y="47"/>
                  </a:lnTo>
                  <a:lnTo>
                    <a:pt x="324" y="60"/>
                  </a:lnTo>
                  <a:lnTo>
                    <a:pt x="315" y="66"/>
                  </a:lnTo>
                  <a:lnTo>
                    <a:pt x="307" y="70"/>
                  </a:lnTo>
                  <a:lnTo>
                    <a:pt x="298" y="72"/>
                  </a:lnTo>
                  <a:lnTo>
                    <a:pt x="292" y="72"/>
                  </a:lnTo>
                  <a:lnTo>
                    <a:pt x="304" y="76"/>
                  </a:lnTo>
                  <a:lnTo>
                    <a:pt x="318" y="78"/>
                  </a:lnTo>
                  <a:lnTo>
                    <a:pt x="329" y="76"/>
                  </a:lnTo>
                  <a:lnTo>
                    <a:pt x="338" y="72"/>
                  </a:lnTo>
                  <a:lnTo>
                    <a:pt x="344" y="80"/>
                  </a:lnTo>
                  <a:lnTo>
                    <a:pt x="346" y="91"/>
                  </a:lnTo>
                  <a:lnTo>
                    <a:pt x="346" y="101"/>
                  </a:lnTo>
                  <a:lnTo>
                    <a:pt x="344" y="107"/>
                  </a:lnTo>
                  <a:lnTo>
                    <a:pt x="332" y="111"/>
                  </a:lnTo>
                  <a:lnTo>
                    <a:pt x="321" y="111"/>
                  </a:lnTo>
                  <a:lnTo>
                    <a:pt x="307" y="111"/>
                  </a:lnTo>
                  <a:lnTo>
                    <a:pt x="295" y="109"/>
                  </a:lnTo>
                  <a:lnTo>
                    <a:pt x="301" y="111"/>
                  </a:lnTo>
                  <a:lnTo>
                    <a:pt x="309" y="113"/>
                  </a:lnTo>
                  <a:lnTo>
                    <a:pt x="315" y="115"/>
                  </a:lnTo>
                  <a:lnTo>
                    <a:pt x="321" y="117"/>
                  </a:lnTo>
                  <a:lnTo>
                    <a:pt x="312" y="120"/>
                  </a:lnTo>
                  <a:lnTo>
                    <a:pt x="301" y="122"/>
                  </a:lnTo>
                  <a:lnTo>
                    <a:pt x="284" y="122"/>
                  </a:lnTo>
                  <a:lnTo>
                    <a:pt x="273" y="117"/>
                  </a:lnTo>
                  <a:lnTo>
                    <a:pt x="264" y="111"/>
                  </a:lnTo>
                  <a:lnTo>
                    <a:pt x="261" y="109"/>
                  </a:lnTo>
                  <a:lnTo>
                    <a:pt x="258" y="109"/>
                  </a:lnTo>
                  <a:lnTo>
                    <a:pt x="256" y="109"/>
                  </a:lnTo>
                  <a:lnTo>
                    <a:pt x="253" y="113"/>
                  </a:lnTo>
                  <a:lnTo>
                    <a:pt x="250" y="115"/>
                  </a:lnTo>
                  <a:lnTo>
                    <a:pt x="250" y="117"/>
                  </a:lnTo>
                  <a:lnTo>
                    <a:pt x="250" y="120"/>
                  </a:lnTo>
                  <a:lnTo>
                    <a:pt x="256" y="120"/>
                  </a:lnTo>
                  <a:lnTo>
                    <a:pt x="261" y="120"/>
                  </a:lnTo>
                  <a:lnTo>
                    <a:pt x="264" y="120"/>
                  </a:lnTo>
                  <a:lnTo>
                    <a:pt x="270" y="124"/>
                  </a:lnTo>
                  <a:lnTo>
                    <a:pt x="278" y="126"/>
                  </a:lnTo>
                  <a:lnTo>
                    <a:pt x="287" y="134"/>
                  </a:lnTo>
                  <a:lnTo>
                    <a:pt x="292" y="148"/>
                  </a:lnTo>
                  <a:lnTo>
                    <a:pt x="295" y="167"/>
                  </a:lnTo>
                  <a:lnTo>
                    <a:pt x="295" y="184"/>
                  </a:lnTo>
                  <a:lnTo>
                    <a:pt x="295" y="192"/>
                  </a:lnTo>
                  <a:lnTo>
                    <a:pt x="298" y="194"/>
                  </a:lnTo>
                  <a:lnTo>
                    <a:pt x="301" y="198"/>
                  </a:lnTo>
                  <a:lnTo>
                    <a:pt x="301" y="202"/>
                  </a:lnTo>
                  <a:lnTo>
                    <a:pt x="304" y="206"/>
                  </a:lnTo>
                  <a:lnTo>
                    <a:pt x="301" y="208"/>
                  </a:lnTo>
                  <a:lnTo>
                    <a:pt x="292" y="210"/>
                  </a:lnTo>
                  <a:lnTo>
                    <a:pt x="295" y="221"/>
                  </a:lnTo>
                  <a:lnTo>
                    <a:pt x="304" y="231"/>
                  </a:lnTo>
                  <a:lnTo>
                    <a:pt x="309" y="237"/>
                  </a:lnTo>
                  <a:lnTo>
                    <a:pt x="321" y="241"/>
                  </a:lnTo>
                  <a:lnTo>
                    <a:pt x="332" y="250"/>
                  </a:lnTo>
                  <a:lnTo>
                    <a:pt x="355" y="262"/>
                  </a:lnTo>
                  <a:lnTo>
                    <a:pt x="378" y="278"/>
                  </a:lnTo>
                  <a:lnTo>
                    <a:pt x="397" y="295"/>
                  </a:lnTo>
                  <a:lnTo>
                    <a:pt x="412" y="309"/>
                  </a:lnTo>
                  <a:lnTo>
                    <a:pt x="420" y="322"/>
                  </a:lnTo>
                  <a:lnTo>
                    <a:pt x="426" y="332"/>
                  </a:lnTo>
                  <a:lnTo>
                    <a:pt x="432" y="340"/>
                  </a:lnTo>
                  <a:lnTo>
                    <a:pt x="420" y="340"/>
                  </a:lnTo>
                  <a:lnTo>
                    <a:pt x="406" y="342"/>
                  </a:lnTo>
                  <a:lnTo>
                    <a:pt x="392" y="345"/>
                  </a:lnTo>
                  <a:lnTo>
                    <a:pt x="383" y="349"/>
                  </a:lnTo>
                  <a:lnTo>
                    <a:pt x="375" y="353"/>
                  </a:lnTo>
                  <a:lnTo>
                    <a:pt x="366" y="359"/>
                  </a:lnTo>
                  <a:lnTo>
                    <a:pt x="355" y="365"/>
                  </a:lnTo>
                  <a:lnTo>
                    <a:pt x="346" y="369"/>
                  </a:lnTo>
                  <a:lnTo>
                    <a:pt x="358" y="380"/>
                  </a:lnTo>
                  <a:lnTo>
                    <a:pt x="375" y="392"/>
                  </a:lnTo>
                  <a:lnTo>
                    <a:pt x="386" y="404"/>
                  </a:lnTo>
                  <a:lnTo>
                    <a:pt x="395" y="415"/>
                  </a:lnTo>
                  <a:lnTo>
                    <a:pt x="403" y="421"/>
                  </a:lnTo>
                  <a:lnTo>
                    <a:pt x="412" y="427"/>
                  </a:lnTo>
                  <a:lnTo>
                    <a:pt x="417" y="431"/>
                  </a:lnTo>
                  <a:lnTo>
                    <a:pt x="426" y="433"/>
                  </a:lnTo>
                  <a:lnTo>
                    <a:pt x="437" y="437"/>
                  </a:lnTo>
                  <a:lnTo>
                    <a:pt x="446" y="444"/>
                  </a:lnTo>
                  <a:lnTo>
                    <a:pt x="451" y="450"/>
                  </a:lnTo>
                  <a:lnTo>
                    <a:pt x="454" y="454"/>
                  </a:lnTo>
                  <a:lnTo>
                    <a:pt x="454" y="458"/>
                  </a:lnTo>
                  <a:lnTo>
                    <a:pt x="449" y="466"/>
                  </a:lnTo>
                  <a:lnTo>
                    <a:pt x="437" y="477"/>
                  </a:lnTo>
                  <a:lnTo>
                    <a:pt x="420" y="485"/>
                  </a:lnTo>
                  <a:lnTo>
                    <a:pt x="403" y="491"/>
                  </a:lnTo>
                  <a:lnTo>
                    <a:pt x="383" y="491"/>
                  </a:lnTo>
                  <a:lnTo>
                    <a:pt x="369" y="489"/>
                  </a:lnTo>
                  <a:lnTo>
                    <a:pt x="358" y="487"/>
                  </a:lnTo>
                  <a:lnTo>
                    <a:pt x="352" y="485"/>
                  </a:lnTo>
                  <a:lnTo>
                    <a:pt x="355" y="481"/>
                  </a:lnTo>
                  <a:lnTo>
                    <a:pt x="361" y="477"/>
                  </a:lnTo>
                  <a:lnTo>
                    <a:pt x="366" y="475"/>
                  </a:lnTo>
                  <a:lnTo>
                    <a:pt x="372" y="475"/>
                  </a:lnTo>
                  <a:lnTo>
                    <a:pt x="378" y="473"/>
                  </a:lnTo>
                  <a:lnTo>
                    <a:pt x="380" y="468"/>
                  </a:lnTo>
                  <a:lnTo>
                    <a:pt x="383" y="464"/>
                  </a:lnTo>
                  <a:lnTo>
                    <a:pt x="375" y="464"/>
                  </a:lnTo>
                  <a:lnTo>
                    <a:pt x="375" y="462"/>
                  </a:lnTo>
                  <a:lnTo>
                    <a:pt x="380" y="458"/>
                  </a:lnTo>
                  <a:lnTo>
                    <a:pt x="383" y="456"/>
                  </a:lnTo>
                  <a:lnTo>
                    <a:pt x="383" y="454"/>
                  </a:lnTo>
                  <a:lnTo>
                    <a:pt x="389" y="458"/>
                  </a:lnTo>
                  <a:lnTo>
                    <a:pt x="392" y="454"/>
                  </a:lnTo>
                  <a:lnTo>
                    <a:pt x="395" y="450"/>
                  </a:lnTo>
                  <a:lnTo>
                    <a:pt x="395" y="448"/>
                  </a:lnTo>
                  <a:lnTo>
                    <a:pt x="389" y="444"/>
                  </a:lnTo>
                  <a:lnTo>
                    <a:pt x="383" y="442"/>
                  </a:lnTo>
                  <a:lnTo>
                    <a:pt x="375" y="437"/>
                  </a:lnTo>
                  <a:lnTo>
                    <a:pt x="363" y="431"/>
                  </a:lnTo>
                  <a:lnTo>
                    <a:pt x="349" y="423"/>
                  </a:lnTo>
                  <a:lnTo>
                    <a:pt x="335" y="415"/>
                  </a:lnTo>
                  <a:lnTo>
                    <a:pt x="324" y="406"/>
                  </a:lnTo>
                  <a:lnTo>
                    <a:pt x="309" y="400"/>
                  </a:lnTo>
                  <a:lnTo>
                    <a:pt x="301" y="396"/>
                  </a:lnTo>
                  <a:lnTo>
                    <a:pt x="295" y="394"/>
                  </a:lnTo>
                  <a:lnTo>
                    <a:pt x="292" y="390"/>
                  </a:lnTo>
                  <a:lnTo>
                    <a:pt x="292" y="388"/>
                  </a:lnTo>
                  <a:lnTo>
                    <a:pt x="292" y="386"/>
                  </a:lnTo>
                  <a:lnTo>
                    <a:pt x="275" y="388"/>
                  </a:lnTo>
                  <a:lnTo>
                    <a:pt x="256" y="386"/>
                  </a:lnTo>
                  <a:lnTo>
                    <a:pt x="241" y="384"/>
                  </a:lnTo>
                  <a:lnTo>
                    <a:pt x="227" y="380"/>
                  </a:lnTo>
                  <a:lnTo>
                    <a:pt x="216" y="375"/>
                  </a:lnTo>
                  <a:lnTo>
                    <a:pt x="204" y="369"/>
                  </a:lnTo>
                  <a:lnTo>
                    <a:pt x="193" y="367"/>
                  </a:lnTo>
                  <a:lnTo>
                    <a:pt x="182" y="369"/>
                  </a:lnTo>
                  <a:lnTo>
                    <a:pt x="179" y="375"/>
                  </a:lnTo>
                  <a:lnTo>
                    <a:pt x="173" y="384"/>
                  </a:lnTo>
                  <a:lnTo>
                    <a:pt x="162" y="392"/>
                  </a:lnTo>
                  <a:lnTo>
                    <a:pt x="148" y="400"/>
                  </a:lnTo>
                  <a:lnTo>
                    <a:pt x="136" y="409"/>
                  </a:lnTo>
                  <a:lnTo>
                    <a:pt x="122" y="419"/>
                  </a:lnTo>
                  <a:lnTo>
                    <a:pt x="111" y="431"/>
                  </a:lnTo>
                  <a:lnTo>
                    <a:pt x="105" y="444"/>
                  </a:lnTo>
                  <a:lnTo>
                    <a:pt x="105" y="454"/>
                  </a:lnTo>
                  <a:lnTo>
                    <a:pt x="102" y="464"/>
                  </a:lnTo>
                  <a:lnTo>
                    <a:pt x="99" y="470"/>
                  </a:lnTo>
                  <a:lnTo>
                    <a:pt x="91" y="475"/>
                  </a:lnTo>
                  <a:lnTo>
                    <a:pt x="88" y="475"/>
                  </a:lnTo>
                  <a:lnTo>
                    <a:pt x="82" y="475"/>
                  </a:lnTo>
                  <a:lnTo>
                    <a:pt x="77" y="473"/>
                  </a:lnTo>
                  <a:lnTo>
                    <a:pt x="65" y="468"/>
                  </a:lnTo>
                  <a:lnTo>
                    <a:pt x="57" y="462"/>
                  </a:lnTo>
                  <a:lnTo>
                    <a:pt x="48" y="458"/>
                  </a:lnTo>
                  <a:lnTo>
                    <a:pt x="37" y="456"/>
                  </a:lnTo>
                  <a:lnTo>
                    <a:pt x="28" y="454"/>
                  </a:lnTo>
                  <a:lnTo>
                    <a:pt x="20" y="450"/>
                  </a:lnTo>
                  <a:lnTo>
                    <a:pt x="11" y="446"/>
                  </a:lnTo>
                  <a:lnTo>
                    <a:pt x="3" y="439"/>
                  </a:lnTo>
                  <a:lnTo>
                    <a:pt x="0" y="433"/>
                  </a:lnTo>
                  <a:lnTo>
                    <a:pt x="0" y="429"/>
                  </a:lnTo>
                  <a:lnTo>
                    <a:pt x="3" y="427"/>
                  </a:lnTo>
                  <a:lnTo>
                    <a:pt x="9" y="427"/>
                  </a:lnTo>
                  <a:lnTo>
                    <a:pt x="14" y="427"/>
                  </a:lnTo>
                  <a:lnTo>
                    <a:pt x="17" y="429"/>
                  </a:lnTo>
                  <a:lnTo>
                    <a:pt x="26" y="431"/>
                  </a:lnTo>
                  <a:lnTo>
                    <a:pt x="34" y="431"/>
                  </a:lnTo>
                  <a:lnTo>
                    <a:pt x="46" y="431"/>
                  </a:lnTo>
                  <a:lnTo>
                    <a:pt x="40" y="427"/>
                  </a:lnTo>
                  <a:lnTo>
                    <a:pt x="43" y="427"/>
                  </a:lnTo>
                  <a:lnTo>
                    <a:pt x="46" y="425"/>
                  </a:lnTo>
                  <a:lnTo>
                    <a:pt x="54" y="423"/>
                  </a:lnTo>
                  <a:lnTo>
                    <a:pt x="60" y="423"/>
                  </a:lnTo>
                  <a:lnTo>
                    <a:pt x="60" y="427"/>
                  </a:lnTo>
                  <a:lnTo>
                    <a:pt x="63" y="427"/>
                  </a:lnTo>
                  <a:lnTo>
                    <a:pt x="68" y="427"/>
                  </a:lnTo>
                  <a:lnTo>
                    <a:pt x="71" y="427"/>
                  </a:lnTo>
                  <a:lnTo>
                    <a:pt x="74" y="427"/>
                  </a:lnTo>
                  <a:lnTo>
                    <a:pt x="82" y="417"/>
                  </a:lnTo>
                  <a:lnTo>
                    <a:pt x="99" y="396"/>
                  </a:lnTo>
                  <a:lnTo>
                    <a:pt x="116" y="373"/>
                  </a:lnTo>
                  <a:lnTo>
                    <a:pt x="125" y="357"/>
                  </a:lnTo>
                  <a:lnTo>
                    <a:pt x="119" y="351"/>
                  </a:lnTo>
                  <a:lnTo>
                    <a:pt x="114" y="342"/>
                  </a:lnTo>
                  <a:lnTo>
                    <a:pt x="108" y="334"/>
                  </a:lnTo>
                  <a:lnTo>
                    <a:pt x="105" y="330"/>
                  </a:lnTo>
                  <a:lnTo>
                    <a:pt x="114" y="322"/>
                  </a:lnTo>
                  <a:lnTo>
                    <a:pt x="125" y="314"/>
                  </a:lnTo>
                  <a:lnTo>
                    <a:pt x="139" y="301"/>
                  </a:lnTo>
                  <a:lnTo>
                    <a:pt x="153" y="285"/>
                  </a:lnTo>
                  <a:lnTo>
                    <a:pt x="165" y="268"/>
                  </a:lnTo>
                  <a:lnTo>
                    <a:pt x="176" y="252"/>
                  </a:lnTo>
                  <a:lnTo>
                    <a:pt x="185" y="239"/>
                  </a:lnTo>
                  <a:lnTo>
                    <a:pt x="193" y="231"/>
                  </a:lnTo>
                  <a:lnTo>
                    <a:pt x="204" y="229"/>
                  </a:lnTo>
                  <a:lnTo>
                    <a:pt x="213" y="227"/>
                  </a:lnTo>
                  <a:lnTo>
                    <a:pt x="219" y="223"/>
                  </a:lnTo>
                  <a:lnTo>
                    <a:pt x="219" y="219"/>
                  </a:lnTo>
                  <a:lnTo>
                    <a:pt x="216" y="219"/>
                  </a:lnTo>
                  <a:lnTo>
                    <a:pt x="213" y="219"/>
                  </a:lnTo>
                  <a:lnTo>
                    <a:pt x="207" y="219"/>
                  </a:lnTo>
                  <a:lnTo>
                    <a:pt x="204" y="219"/>
                  </a:lnTo>
                  <a:lnTo>
                    <a:pt x="207" y="212"/>
                  </a:lnTo>
                  <a:lnTo>
                    <a:pt x="207" y="210"/>
                  </a:lnTo>
                  <a:lnTo>
                    <a:pt x="204" y="206"/>
                  </a:lnTo>
                  <a:lnTo>
                    <a:pt x="199" y="202"/>
                  </a:lnTo>
                  <a:lnTo>
                    <a:pt x="193" y="192"/>
                  </a:lnTo>
                  <a:lnTo>
                    <a:pt x="190" y="173"/>
                  </a:lnTo>
                  <a:lnTo>
                    <a:pt x="193" y="153"/>
                  </a:lnTo>
                  <a:lnTo>
                    <a:pt x="207" y="134"/>
                  </a:lnTo>
                  <a:lnTo>
                    <a:pt x="207" y="130"/>
                  </a:lnTo>
                  <a:lnTo>
                    <a:pt x="207" y="128"/>
                  </a:lnTo>
                  <a:lnTo>
                    <a:pt x="204" y="124"/>
                  </a:lnTo>
                  <a:lnTo>
                    <a:pt x="199" y="124"/>
                  </a:lnTo>
                  <a:lnTo>
                    <a:pt x="190" y="124"/>
                  </a:lnTo>
                  <a:lnTo>
                    <a:pt x="182" y="124"/>
                  </a:lnTo>
                  <a:lnTo>
                    <a:pt x="173" y="122"/>
                  </a:lnTo>
                  <a:lnTo>
                    <a:pt x="170" y="117"/>
                  </a:lnTo>
                  <a:lnTo>
                    <a:pt x="170" y="115"/>
                  </a:lnTo>
                  <a:lnTo>
                    <a:pt x="170" y="111"/>
                  </a:lnTo>
                  <a:lnTo>
                    <a:pt x="168" y="109"/>
                  </a:lnTo>
                  <a:lnTo>
                    <a:pt x="168" y="107"/>
                  </a:lnTo>
                  <a:lnTo>
                    <a:pt x="168" y="105"/>
                  </a:lnTo>
                  <a:lnTo>
                    <a:pt x="165" y="103"/>
                  </a:lnTo>
                  <a:lnTo>
                    <a:pt x="162" y="101"/>
                  </a:lnTo>
                  <a:lnTo>
                    <a:pt x="156" y="101"/>
                  </a:lnTo>
                  <a:lnTo>
                    <a:pt x="156" y="99"/>
                  </a:lnTo>
                  <a:lnTo>
                    <a:pt x="153" y="95"/>
                  </a:lnTo>
                  <a:lnTo>
                    <a:pt x="156" y="93"/>
                  </a:lnTo>
                  <a:lnTo>
                    <a:pt x="159" y="91"/>
                  </a:lnTo>
                  <a:lnTo>
                    <a:pt x="162" y="89"/>
                  </a:lnTo>
                  <a:lnTo>
                    <a:pt x="159" y="87"/>
                  </a:lnTo>
                  <a:lnTo>
                    <a:pt x="156" y="82"/>
                  </a:lnTo>
                  <a:lnTo>
                    <a:pt x="153" y="80"/>
                  </a:lnTo>
                  <a:lnTo>
                    <a:pt x="153" y="76"/>
                  </a:lnTo>
                  <a:lnTo>
                    <a:pt x="153" y="72"/>
                  </a:lnTo>
                  <a:lnTo>
                    <a:pt x="153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56"/>
            <p:cNvSpPr>
              <a:spLocks/>
            </p:cNvSpPr>
            <p:nvPr/>
          </p:nvSpPr>
          <p:spPr bwMode="auto">
            <a:xfrm>
              <a:off x="1344" y="3024"/>
              <a:ext cx="253" cy="117"/>
            </a:xfrm>
            <a:custGeom>
              <a:avLst/>
              <a:gdLst>
                <a:gd name="T0" fmla="*/ 179 w 253"/>
                <a:gd name="T1" fmla="*/ 74 h 117"/>
                <a:gd name="T2" fmla="*/ 176 w 253"/>
                <a:gd name="T3" fmla="*/ 82 h 117"/>
                <a:gd name="T4" fmla="*/ 168 w 253"/>
                <a:gd name="T5" fmla="*/ 86 h 117"/>
                <a:gd name="T6" fmla="*/ 151 w 253"/>
                <a:gd name="T7" fmla="*/ 82 h 117"/>
                <a:gd name="T8" fmla="*/ 125 w 253"/>
                <a:gd name="T9" fmla="*/ 82 h 117"/>
                <a:gd name="T10" fmla="*/ 88 w 253"/>
                <a:gd name="T11" fmla="*/ 76 h 117"/>
                <a:gd name="T12" fmla="*/ 80 w 253"/>
                <a:gd name="T13" fmla="*/ 60 h 117"/>
                <a:gd name="T14" fmla="*/ 71 w 253"/>
                <a:gd name="T15" fmla="*/ 51 h 117"/>
                <a:gd name="T16" fmla="*/ 63 w 253"/>
                <a:gd name="T17" fmla="*/ 41 h 117"/>
                <a:gd name="T18" fmla="*/ 54 w 253"/>
                <a:gd name="T19" fmla="*/ 45 h 117"/>
                <a:gd name="T20" fmla="*/ 60 w 253"/>
                <a:gd name="T21" fmla="*/ 53 h 117"/>
                <a:gd name="T22" fmla="*/ 60 w 253"/>
                <a:gd name="T23" fmla="*/ 60 h 117"/>
                <a:gd name="T24" fmla="*/ 46 w 253"/>
                <a:gd name="T25" fmla="*/ 56 h 117"/>
                <a:gd name="T26" fmla="*/ 23 w 253"/>
                <a:gd name="T27" fmla="*/ 45 h 117"/>
                <a:gd name="T28" fmla="*/ 15 w 253"/>
                <a:gd name="T29" fmla="*/ 49 h 117"/>
                <a:gd name="T30" fmla="*/ 26 w 253"/>
                <a:gd name="T31" fmla="*/ 58 h 117"/>
                <a:gd name="T32" fmla="*/ 35 w 253"/>
                <a:gd name="T33" fmla="*/ 62 h 117"/>
                <a:gd name="T34" fmla="*/ 26 w 253"/>
                <a:gd name="T35" fmla="*/ 64 h 117"/>
                <a:gd name="T36" fmla="*/ 9 w 253"/>
                <a:gd name="T37" fmla="*/ 64 h 117"/>
                <a:gd name="T38" fmla="*/ 0 w 253"/>
                <a:gd name="T39" fmla="*/ 66 h 117"/>
                <a:gd name="T40" fmla="*/ 12 w 253"/>
                <a:gd name="T41" fmla="*/ 72 h 117"/>
                <a:gd name="T42" fmla="*/ 32 w 253"/>
                <a:gd name="T43" fmla="*/ 74 h 117"/>
                <a:gd name="T44" fmla="*/ 29 w 253"/>
                <a:gd name="T45" fmla="*/ 76 h 117"/>
                <a:gd name="T46" fmla="*/ 18 w 253"/>
                <a:gd name="T47" fmla="*/ 80 h 117"/>
                <a:gd name="T48" fmla="*/ 6 w 253"/>
                <a:gd name="T49" fmla="*/ 84 h 117"/>
                <a:gd name="T50" fmla="*/ 12 w 253"/>
                <a:gd name="T51" fmla="*/ 91 h 117"/>
                <a:gd name="T52" fmla="*/ 29 w 253"/>
                <a:gd name="T53" fmla="*/ 86 h 117"/>
                <a:gd name="T54" fmla="*/ 37 w 253"/>
                <a:gd name="T55" fmla="*/ 86 h 117"/>
                <a:gd name="T56" fmla="*/ 29 w 253"/>
                <a:gd name="T57" fmla="*/ 91 h 117"/>
                <a:gd name="T58" fmla="*/ 23 w 253"/>
                <a:gd name="T59" fmla="*/ 101 h 117"/>
                <a:gd name="T60" fmla="*/ 23 w 253"/>
                <a:gd name="T61" fmla="*/ 105 h 117"/>
                <a:gd name="T62" fmla="*/ 35 w 253"/>
                <a:gd name="T63" fmla="*/ 99 h 117"/>
                <a:gd name="T64" fmla="*/ 46 w 253"/>
                <a:gd name="T65" fmla="*/ 93 h 117"/>
                <a:gd name="T66" fmla="*/ 77 w 253"/>
                <a:gd name="T67" fmla="*/ 93 h 117"/>
                <a:gd name="T68" fmla="*/ 105 w 253"/>
                <a:gd name="T69" fmla="*/ 101 h 117"/>
                <a:gd name="T70" fmla="*/ 123 w 253"/>
                <a:gd name="T71" fmla="*/ 109 h 117"/>
                <a:gd name="T72" fmla="*/ 154 w 253"/>
                <a:gd name="T73" fmla="*/ 117 h 117"/>
                <a:gd name="T74" fmla="*/ 199 w 253"/>
                <a:gd name="T75" fmla="*/ 113 h 117"/>
                <a:gd name="T76" fmla="*/ 222 w 253"/>
                <a:gd name="T77" fmla="*/ 91 h 117"/>
                <a:gd name="T78" fmla="*/ 230 w 253"/>
                <a:gd name="T79" fmla="*/ 70 h 117"/>
                <a:gd name="T80" fmla="*/ 245 w 253"/>
                <a:gd name="T81" fmla="*/ 49 h 117"/>
                <a:gd name="T82" fmla="*/ 245 w 253"/>
                <a:gd name="T83" fmla="*/ 10 h 117"/>
                <a:gd name="T84" fmla="*/ 188 w 253"/>
                <a:gd name="T85" fmla="*/ 8 h 117"/>
                <a:gd name="T86" fmla="*/ 179 w 253"/>
                <a:gd name="T87" fmla="*/ 35 h 117"/>
                <a:gd name="T88" fmla="*/ 171 w 253"/>
                <a:gd name="T89" fmla="*/ 66 h 11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53"/>
                <a:gd name="T136" fmla="*/ 0 h 117"/>
                <a:gd name="T137" fmla="*/ 253 w 253"/>
                <a:gd name="T138" fmla="*/ 117 h 11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53" h="117">
                  <a:moveTo>
                    <a:pt x="171" y="66"/>
                  </a:moveTo>
                  <a:lnTo>
                    <a:pt x="179" y="70"/>
                  </a:lnTo>
                  <a:lnTo>
                    <a:pt x="179" y="74"/>
                  </a:lnTo>
                  <a:lnTo>
                    <a:pt x="179" y="76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4" y="86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59" y="84"/>
                  </a:lnTo>
                  <a:lnTo>
                    <a:pt x="151" y="82"/>
                  </a:lnTo>
                  <a:lnTo>
                    <a:pt x="140" y="82"/>
                  </a:lnTo>
                  <a:lnTo>
                    <a:pt x="134" y="82"/>
                  </a:lnTo>
                  <a:lnTo>
                    <a:pt x="125" y="82"/>
                  </a:lnTo>
                  <a:lnTo>
                    <a:pt x="111" y="80"/>
                  </a:lnTo>
                  <a:lnTo>
                    <a:pt x="97" y="78"/>
                  </a:lnTo>
                  <a:lnTo>
                    <a:pt x="88" y="76"/>
                  </a:lnTo>
                  <a:lnTo>
                    <a:pt x="86" y="70"/>
                  </a:lnTo>
                  <a:lnTo>
                    <a:pt x="83" y="66"/>
                  </a:lnTo>
                  <a:lnTo>
                    <a:pt x="80" y="60"/>
                  </a:lnTo>
                  <a:lnTo>
                    <a:pt x="77" y="56"/>
                  </a:lnTo>
                  <a:lnTo>
                    <a:pt x="74" y="53"/>
                  </a:lnTo>
                  <a:lnTo>
                    <a:pt x="71" y="51"/>
                  </a:lnTo>
                  <a:lnTo>
                    <a:pt x="66" y="47"/>
                  </a:lnTo>
                  <a:lnTo>
                    <a:pt x="63" y="43"/>
                  </a:lnTo>
                  <a:lnTo>
                    <a:pt x="63" y="41"/>
                  </a:lnTo>
                  <a:lnTo>
                    <a:pt x="60" y="41"/>
                  </a:lnTo>
                  <a:lnTo>
                    <a:pt x="57" y="43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7" y="49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0" y="60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6"/>
                  </a:lnTo>
                  <a:lnTo>
                    <a:pt x="37" y="51"/>
                  </a:lnTo>
                  <a:lnTo>
                    <a:pt x="29" y="49"/>
                  </a:lnTo>
                  <a:lnTo>
                    <a:pt x="23" y="45"/>
                  </a:lnTo>
                  <a:lnTo>
                    <a:pt x="18" y="45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8" y="53"/>
                  </a:lnTo>
                  <a:lnTo>
                    <a:pt x="23" y="56"/>
                  </a:lnTo>
                  <a:lnTo>
                    <a:pt x="26" y="58"/>
                  </a:lnTo>
                  <a:lnTo>
                    <a:pt x="32" y="60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2" y="64"/>
                  </a:lnTo>
                  <a:lnTo>
                    <a:pt x="26" y="64"/>
                  </a:lnTo>
                  <a:lnTo>
                    <a:pt x="23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3" y="64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12" y="72"/>
                  </a:lnTo>
                  <a:lnTo>
                    <a:pt x="18" y="74"/>
                  </a:lnTo>
                  <a:lnTo>
                    <a:pt x="26" y="74"/>
                  </a:lnTo>
                  <a:lnTo>
                    <a:pt x="32" y="74"/>
                  </a:lnTo>
                  <a:lnTo>
                    <a:pt x="35" y="74"/>
                  </a:lnTo>
                  <a:lnTo>
                    <a:pt x="29" y="76"/>
                  </a:lnTo>
                  <a:lnTo>
                    <a:pt x="26" y="76"/>
                  </a:lnTo>
                  <a:lnTo>
                    <a:pt x="23" y="78"/>
                  </a:lnTo>
                  <a:lnTo>
                    <a:pt x="18" y="80"/>
                  </a:lnTo>
                  <a:lnTo>
                    <a:pt x="12" y="82"/>
                  </a:lnTo>
                  <a:lnTo>
                    <a:pt x="9" y="82"/>
                  </a:lnTo>
                  <a:lnTo>
                    <a:pt x="6" y="84"/>
                  </a:lnTo>
                  <a:lnTo>
                    <a:pt x="6" y="86"/>
                  </a:lnTo>
                  <a:lnTo>
                    <a:pt x="9" y="89"/>
                  </a:lnTo>
                  <a:lnTo>
                    <a:pt x="12" y="91"/>
                  </a:lnTo>
                  <a:lnTo>
                    <a:pt x="18" y="89"/>
                  </a:lnTo>
                  <a:lnTo>
                    <a:pt x="23" y="86"/>
                  </a:lnTo>
                  <a:lnTo>
                    <a:pt x="29" y="86"/>
                  </a:lnTo>
                  <a:lnTo>
                    <a:pt x="32" y="86"/>
                  </a:lnTo>
                  <a:lnTo>
                    <a:pt x="35" y="86"/>
                  </a:lnTo>
                  <a:lnTo>
                    <a:pt x="37" y="86"/>
                  </a:lnTo>
                  <a:lnTo>
                    <a:pt x="35" y="89"/>
                  </a:lnTo>
                  <a:lnTo>
                    <a:pt x="32" y="91"/>
                  </a:lnTo>
                  <a:lnTo>
                    <a:pt x="29" y="91"/>
                  </a:lnTo>
                  <a:lnTo>
                    <a:pt x="26" y="95"/>
                  </a:lnTo>
                  <a:lnTo>
                    <a:pt x="26" y="97"/>
                  </a:lnTo>
                  <a:lnTo>
                    <a:pt x="23" y="101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3" y="105"/>
                  </a:lnTo>
                  <a:lnTo>
                    <a:pt x="26" y="103"/>
                  </a:lnTo>
                  <a:lnTo>
                    <a:pt x="29" y="101"/>
                  </a:lnTo>
                  <a:lnTo>
                    <a:pt x="35" y="99"/>
                  </a:lnTo>
                  <a:lnTo>
                    <a:pt x="37" y="95"/>
                  </a:lnTo>
                  <a:lnTo>
                    <a:pt x="40" y="93"/>
                  </a:lnTo>
                  <a:lnTo>
                    <a:pt x="46" y="93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77" y="93"/>
                  </a:lnTo>
                  <a:lnTo>
                    <a:pt x="83" y="95"/>
                  </a:lnTo>
                  <a:lnTo>
                    <a:pt x="94" y="97"/>
                  </a:lnTo>
                  <a:lnTo>
                    <a:pt x="105" y="101"/>
                  </a:lnTo>
                  <a:lnTo>
                    <a:pt x="111" y="103"/>
                  </a:lnTo>
                  <a:lnTo>
                    <a:pt x="117" y="105"/>
                  </a:lnTo>
                  <a:lnTo>
                    <a:pt x="123" y="109"/>
                  </a:lnTo>
                  <a:lnTo>
                    <a:pt x="131" y="111"/>
                  </a:lnTo>
                  <a:lnTo>
                    <a:pt x="142" y="115"/>
                  </a:lnTo>
                  <a:lnTo>
                    <a:pt x="154" y="117"/>
                  </a:lnTo>
                  <a:lnTo>
                    <a:pt x="168" y="117"/>
                  </a:lnTo>
                  <a:lnTo>
                    <a:pt x="182" y="117"/>
                  </a:lnTo>
                  <a:lnTo>
                    <a:pt x="199" y="113"/>
                  </a:lnTo>
                  <a:lnTo>
                    <a:pt x="205" y="109"/>
                  </a:lnTo>
                  <a:lnTo>
                    <a:pt x="213" y="101"/>
                  </a:lnTo>
                  <a:lnTo>
                    <a:pt x="222" y="91"/>
                  </a:lnTo>
                  <a:lnTo>
                    <a:pt x="222" y="80"/>
                  </a:lnTo>
                  <a:lnTo>
                    <a:pt x="228" y="80"/>
                  </a:lnTo>
                  <a:lnTo>
                    <a:pt x="230" y="70"/>
                  </a:lnTo>
                  <a:lnTo>
                    <a:pt x="233" y="62"/>
                  </a:lnTo>
                  <a:lnTo>
                    <a:pt x="239" y="56"/>
                  </a:lnTo>
                  <a:lnTo>
                    <a:pt x="245" y="49"/>
                  </a:lnTo>
                  <a:lnTo>
                    <a:pt x="253" y="41"/>
                  </a:lnTo>
                  <a:lnTo>
                    <a:pt x="253" y="27"/>
                  </a:lnTo>
                  <a:lnTo>
                    <a:pt x="245" y="10"/>
                  </a:lnTo>
                  <a:lnTo>
                    <a:pt x="216" y="0"/>
                  </a:lnTo>
                  <a:lnTo>
                    <a:pt x="199" y="2"/>
                  </a:lnTo>
                  <a:lnTo>
                    <a:pt x="188" y="8"/>
                  </a:lnTo>
                  <a:lnTo>
                    <a:pt x="179" y="18"/>
                  </a:lnTo>
                  <a:lnTo>
                    <a:pt x="179" y="27"/>
                  </a:lnTo>
                  <a:lnTo>
                    <a:pt x="179" y="35"/>
                  </a:lnTo>
                  <a:lnTo>
                    <a:pt x="176" y="49"/>
                  </a:lnTo>
                  <a:lnTo>
                    <a:pt x="174" y="60"/>
                  </a:lnTo>
                  <a:lnTo>
                    <a:pt x="171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57"/>
            <p:cNvSpPr>
              <a:spLocks/>
            </p:cNvSpPr>
            <p:nvPr/>
          </p:nvSpPr>
          <p:spPr bwMode="auto">
            <a:xfrm>
              <a:off x="1872" y="2832"/>
              <a:ext cx="454" cy="491"/>
            </a:xfrm>
            <a:custGeom>
              <a:avLst/>
              <a:gdLst>
                <a:gd name="T0" fmla="*/ 66 w 454"/>
                <a:gd name="T1" fmla="*/ 21 h 491"/>
                <a:gd name="T2" fmla="*/ 74 w 454"/>
                <a:gd name="T3" fmla="*/ 21 h 491"/>
                <a:gd name="T4" fmla="*/ 117 w 454"/>
                <a:gd name="T5" fmla="*/ 0 h 491"/>
                <a:gd name="T6" fmla="*/ 154 w 454"/>
                <a:gd name="T7" fmla="*/ 10 h 491"/>
                <a:gd name="T8" fmla="*/ 176 w 454"/>
                <a:gd name="T9" fmla="*/ 21 h 491"/>
                <a:gd name="T10" fmla="*/ 236 w 454"/>
                <a:gd name="T11" fmla="*/ 51 h 491"/>
                <a:gd name="T12" fmla="*/ 208 w 454"/>
                <a:gd name="T13" fmla="*/ 78 h 491"/>
                <a:gd name="T14" fmla="*/ 188 w 454"/>
                <a:gd name="T15" fmla="*/ 91 h 491"/>
                <a:gd name="T16" fmla="*/ 188 w 454"/>
                <a:gd name="T17" fmla="*/ 95 h 491"/>
                <a:gd name="T18" fmla="*/ 168 w 454"/>
                <a:gd name="T19" fmla="*/ 97 h 491"/>
                <a:gd name="T20" fmla="*/ 173 w 454"/>
                <a:gd name="T21" fmla="*/ 103 h 491"/>
                <a:gd name="T22" fmla="*/ 196 w 454"/>
                <a:gd name="T23" fmla="*/ 113 h 491"/>
                <a:gd name="T24" fmla="*/ 205 w 454"/>
                <a:gd name="T25" fmla="*/ 148 h 491"/>
                <a:gd name="T26" fmla="*/ 213 w 454"/>
                <a:gd name="T27" fmla="*/ 153 h 491"/>
                <a:gd name="T28" fmla="*/ 219 w 454"/>
                <a:gd name="T29" fmla="*/ 179 h 491"/>
                <a:gd name="T30" fmla="*/ 225 w 454"/>
                <a:gd name="T31" fmla="*/ 202 h 491"/>
                <a:gd name="T32" fmla="*/ 261 w 454"/>
                <a:gd name="T33" fmla="*/ 233 h 491"/>
                <a:gd name="T34" fmla="*/ 330 w 454"/>
                <a:gd name="T35" fmla="*/ 262 h 491"/>
                <a:gd name="T36" fmla="*/ 361 w 454"/>
                <a:gd name="T37" fmla="*/ 283 h 491"/>
                <a:gd name="T38" fmla="*/ 307 w 454"/>
                <a:gd name="T39" fmla="*/ 297 h 491"/>
                <a:gd name="T40" fmla="*/ 278 w 454"/>
                <a:gd name="T41" fmla="*/ 320 h 491"/>
                <a:gd name="T42" fmla="*/ 293 w 454"/>
                <a:gd name="T43" fmla="*/ 336 h 491"/>
                <a:gd name="T44" fmla="*/ 327 w 454"/>
                <a:gd name="T45" fmla="*/ 338 h 491"/>
                <a:gd name="T46" fmla="*/ 395 w 454"/>
                <a:gd name="T47" fmla="*/ 355 h 491"/>
                <a:gd name="T48" fmla="*/ 443 w 454"/>
                <a:gd name="T49" fmla="*/ 355 h 491"/>
                <a:gd name="T50" fmla="*/ 452 w 454"/>
                <a:gd name="T51" fmla="*/ 390 h 491"/>
                <a:gd name="T52" fmla="*/ 443 w 454"/>
                <a:gd name="T53" fmla="*/ 425 h 491"/>
                <a:gd name="T54" fmla="*/ 412 w 454"/>
                <a:gd name="T55" fmla="*/ 427 h 491"/>
                <a:gd name="T56" fmla="*/ 409 w 454"/>
                <a:gd name="T57" fmla="*/ 404 h 491"/>
                <a:gd name="T58" fmla="*/ 395 w 454"/>
                <a:gd name="T59" fmla="*/ 382 h 491"/>
                <a:gd name="T60" fmla="*/ 355 w 454"/>
                <a:gd name="T61" fmla="*/ 376 h 491"/>
                <a:gd name="T62" fmla="*/ 290 w 454"/>
                <a:gd name="T63" fmla="*/ 369 h 491"/>
                <a:gd name="T64" fmla="*/ 242 w 454"/>
                <a:gd name="T65" fmla="*/ 351 h 491"/>
                <a:gd name="T66" fmla="*/ 210 w 454"/>
                <a:gd name="T67" fmla="*/ 330 h 491"/>
                <a:gd name="T68" fmla="*/ 159 w 454"/>
                <a:gd name="T69" fmla="*/ 347 h 491"/>
                <a:gd name="T70" fmla="*/ 148 w 454"/>
                <a:gd name="T71" fmla="*/ 382 h 491"/>
                <a:gd name="T72" fmla="*/ 103 w 454"/>
                <a:gd name="T73" fmla="*/ 440 h 491"/>
                <a:gd name="T74" fmla="*/ 88 w 454"/>
                <a:gd name="T75" fmla="*/ 481 h 491"/>
                <a:gd name="T76" fmla="*/ 60 w 454"/>
                <a:gd name="T77" fmla="*/ 481 h 491"/>
                <a:gd name="T78" fmla="*/ 17 w 454"/>
                <a:gd name="T79" fmla="*/ 487 h 491"/>
                <a:gd name="T80" fmla="*/ 0 w 454"/>
                <a:gd name="T81" fmla="*/ 473 h 491"/>
                <a:gd name="T82" fmla="*/ 20 w 454"/>
                <a:gd name="T83" fmla="*/ 466 h 491"/>
                <a:gd name="T84" fmla="*/ 37 w 454"/>
                <a:gd name="T85" fmla="*/ 456 h 491"/>
                <a:gd name="T86" fmla="*/ 51 w 454"/>
                <a:gd name="T87" fmla="*/ 446 h 491"/>
                <a:gd name="T88" fmla="*/ 74 w 454"/>
                <a:gd name="T89" fmla="*/ 421 h 491"/>
                <a:gd name="T90" fmla="*/ 105 w 454"/>
                <a:gd name="T91" fmla="*/ 340 h 491"/>
                <a:gd name="T92" fmla="*/ 100 w 454"/>
                <a:gd name="T93" fmla="*/ 330 h 491"/>
                <a:gd name="T94" fmla="*/ 108 w 454"/>
                <a:gd name="T95" fmla="*/ 297 h 491"/>
                <a:gd name="T96" fmla="*/ 125 w 454"/>
                <a:gd name="T97" fmla="*/ 221 h 491"/>
                <a:gd name="T98" fmla="*/ 139 w 454"/>
                <a:gd name="T99" fmla="*/ 206 h 491"/>
                <a:gd name="T100" fmla="*/ 108 w 454"/>
                <a:gd name="T101" fmla="*/ 159 h 491"/>
                <a:gd name="T102" fmla="*/ 103 w 454"/>
                <a:gd name="T103" fmla="*/ 115 h 491"/>
                <a:gd name="T104" fmla="*/ 120 w 454"/>
                <a:gd name="T105" fmla="*/ 101 h 491"/>
                <a:gd name="T106" fmla="*/ 80 w 454"/>
                <a:gd name="T107" fmla="*/ 87 h 491"/>
                <a:gd name="T108" fmla="*/ 74 w 454"/>
                <a:gd name="T109" fmla="*/ 70 h 491"/>
                <a:gd name="T110" fmla="*/ 71 w 454"/>
                <a:gd name="T111" fmla="*/ 62 h 491"/>
                <a:gd name="T112" fmla="*/ 66 w 454"/>
                <a:gd name="T113" fmla="*/ 51 h 4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54"/>
                <a:gd name="T172" fmla="*/ 0 h 491"/>
                <a:gd name="T173" fmla="*/ 454 w 454"/>
                <a:gd name="T174" fmla="*/ 491 h 49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54" h="491">
                  <a:moveTo>
                    <a:pt x="66" y="43"/>
                  </a:moveTo>
                  <a:lnTo>
                    <a:pt x="63" y="41"/>
                  </a:lnTo>
                  <a:lnTo>
                    <a:pt x="60" y="33"/>
                  </a:lnTo>
                  <a:lnTo>
                    <a:pt x="60" y="27"/>
                  </a:lnTo>
                  <a:lnTo>
                    <a:pt x="66" y="21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74" y="27"/>
                  </a:lnTo>
                  <a:lnTo>
                    <a:pt x="77" y="27"/>
                  </a:lnTo>
                  <a:lnTo>
                    <a:pt x="74" y="21"/>
                  </a:lnTo>
                  <a:lnTo>
                    <a:pt x="74" y="16"/>
                  </a:lnTo>
                  <a:lnTo>
                    <a:pt x="80" y="10"/>
                  </a:lnTo>
                  <a:lnTo>
                    <a:pt x="88" y="4"/>
                  </a:lnTo>
                  <a:lnTo>
                    <a:pt x="100" y="2"/>
                  </a:lnTo>
                  <a:lnTo>
                    <a:pt x="117" y="0"/>
                  </a:lnTo>
                  <a:lnTo>
                    <a:pt x="137" y="2"/>
                  </a:lnTo>
                  <a:lnTo>
                    <a:pt x="165" y="6"/>
                  </a:lnTo>
                  <a:lnTo>
                    <a:pt x="159" y="6"/>
                  </a:lnTo>
                  <a:lnTo>
                    <a:pt x="156" y="6"/>
                  </a:lnTo>
                  <a:lnTo>
                    <a:pt x="154" y="10"/>
                  </a:lnTo>
                  <a:lnTo>
                    <a:pt x="151" y="14"/>
                  </a:lnTo>
                  <a:lnTo>
                    <a:pt x="154" y="10"/>
                  </a:lnTo>
                  <a:lnTo>
                    <a:pt x="162" y="12"/>
                  </a:lnTo>
                  <a:lnTo>
                    <a:pt x="168" y="16"/>
                  </a:lnTo>
                  <a:lnTo>
                    <a:pt x="176" y="21"/>
                  </a:lnTo>
                  <a:lnTo>
                    <a:pt x="185" y="29"/>
                  </a:lnTo>
                  <a:lnTo>
                    <a:pt x="202" y="39"/>
                  </a:lnTo>
                  <a:lnTo>
                    <a:pt x="219" y="47"/>
                  </a:lnTo>
                  <a:lnTo>
                    <a:pt x="233" y="43"/>
                  </a:lnTo>
                  <a:lnTo>
                    <a:pt x="236" y="51"/>
                  </a:lnTo>
                  <a:lnTo>
                    <a:pt x="236" y="64"/>
                  </a:lnTo>
                  <a:lnTo>
                    <a:pt x="225" y="72"/>
                  </a:lnTo>
                  <a:lnTo>
                    <a:pt x="196" y="74"/>
                  </a:lnTo>
                  <a:lnTo>
                    <a:pt x="202" y="76"/>
                  </a:lnTo>
                  <a:lnTo>
                    <a:pt x="208" y="78"/>
                  </a:lnTo>
                  <a:lnTo>
                    <a:pt x="213" y="78"/>
                  </a:lnTo>
                  <a:lnTo>
                    <a:pt x="219" y="78"/>
                  </a:lnTo>
                  <a:lnTo>
                    <a:pt x="213" y="85"/>
                  </a:lnTo>
                  <a:lnTo>
                    <a:pt x="202" y="89"/>
                  </a:lnTo>
                  <a:lnTo>
                    <a:pt x="188" y="91"/>
                  </a:lnTo>
                  <a:lnTo>
                    <a:pt x="168" y="89"/>
                  </a:lnTo>
                  <a:lnTo>
                    <a:pt x="176" y="91"/>
                  </a:lnTo>
                  <a:lnTo>
                    <a:pt x="179" y="93"/>
                  </a:lnTo>
                  <a:lnTo>
                    <a:pt x="185" y="95"/>
                  </a:lnTo>
                  <a:lnTo>
                    <a:pt x="188" y="95"/>
                  </a:lnTo>
                  <a:lnTo>
                    <a:pt x="185" y="97"/>
                  </a:lnTo>
                  <a:lnTo>
                    <a:pt x="182" y="99"/>
                  </a:lnTo>
                  <a:lnTo>
                    <a:pt x="179" y="99"/>
                  </a:lnTo>
                  <a:lnTo>
                    <a:pt x="176" y="99"/>
                  </a:lnTo>
                  <a:lnTo>
                    <a:pt x="168" y="97"/>
                  </a:lnTo>
                  <a:lnTo>
                    <a:pt x="162" y="97"/>
                  </a:lnTo>
                  <a:lnTo>
                    <a:pt x="159" y="99"/>
                  </a:lnTo>
                  <a:lnTo>
                    <a:pt x="159" y="101"/>
                  </a:lnTo>
                  <a:lnTo>
                    <a:pt x="165" y="101"/>
                  </a:lnTo>
                  <a:lnTo>
                    <a:pt x="173" y="103"/>
                  </a:lnTo>
                  <a:lnTo>
                    <a:pt x="182" y="105"/>
                  </a:lnTo>
                  <a:lnTo>
                    <a:pt x="188" y="107"/>
                  </a:lnTo>
                  <a:lnTo>
                    <a:pt x="188" y="109"/>
                  </a:lnTo>
                  <a:lnTo>
                    <a:pt x="193" y="111"/>
                  </a:lnTo>
                  <a:lnTo>
                    <a:pt x="196" y="113"/>
                  </a:lnTo>
                  <a:lnTo>
                    <a:pt x="196" y="115"/>
                  </a:lnTo>
                  <a:lnTo>
                    <a:pt x="202" y="120"/>
                  </a:lnTo>
                  <a:lnTo>
                    <a:pt x="205" y="128"/>
                  </a:lnTo>
                  <a:lnTo>
                    <a:pt x="208" y="140"/>
                  </a:lnTo>
                  <a:lnTo>
                    <a:pt x="205" y="148"/>
                  </a:lnTo>
                  <a:lnTo>
                    <a:pt x="208" y="148"/>
                  </a:lnTo>
                  <a:lnTo>
                    <a:pt x="210" y="148"/>
                  </a:lnTo>
                  <a:lnTo>
                    <a:pt x="213" y="153"/>
                  </a:lnTo>
                  <a:lnTo>
                    <a:pt x="219" y="159"/>
                  </a:lnTo>
                  <a:lnTo>
                    <a:pt x="222" y="165"/>
                  </a:lnTo>
                  <a:lnTo>
                    <a:pt x="225" y="169"/>
                  </a:lnTo>
                  <a:lnTo>
                    <a:pt x="222" y="173"/>
                  </a:lnTo>
                  <a:lnTo>
                    <a:pt x="219" y="179"/>
                  </a:lnTo>
                  <a:lnTo>
                    <a:pt x="216" y="188"/>
                  </a:lnTo>
                  <a:lnTo>
                    <a:pt x="219" y="196"/>
                  </a:lnTo>
                  <a:lnTo>
                    <a:pt x="222" y="200"/>
                  </a:lnTo>
                  <a:lnTo>
                    <a:pt x="225" y="202"/>
                  </a:lnTo>
                  <a:lnTo>
                    <a:pt x="227" y="202"/>
                  </a:lnTo>
                  <a:lnTo>
                    <a:pt x="239" y="208"/>
                  </a:lnTo>
                  <a:lnTo>
                    <a:pt x="250" y="217"/>
                  </a:lnTo>
                  <a:lnTo>
                    <a:pt x="259" y="227"/>
                  </a:lnTo>
                  <a:lnTo>
                    <a:pt x="261" y="233"/>
                  </a:lnTo>
                  <a:lnTo>
                    <a:pt x="267" y="239"/>
                  </a:lnTo>
                  <a:lnTo>
                    <a:pt x="278" y="246"/>
                  </a:lnTo>
                  <a:lnTo>
                    <a:pt x="293" y="252"/>
                  </a:lnTo>
                  <a:lnTo>
                    <a:pt x="310" y="258"/>
                  </a:lnTo>
                  <a:lnTo>
                    <a:pt x="330" y="262"/>
                  </a:lnTo>
                  <a:lnTo>
                    <a:pt x="349" y="266"/>
                  </a:lnTo>
                  <a:lnTo>
                    <a:pt x="369" y="268"/>
                  </a:lnTo>
                  <a:lnTo>
                    <a:pt x="386" y="266"/>
                  </a:lnTo>
                  <a:lnTo>
                    <a:pt x="375" y="276"/>
                  </a:lnTo>
                  <a:lnTo>
                    <a:pt x="361" y="283"/>
                  </a:lnTo>
                  <a:lnTo>
                    <a:pt x="347" y="287"/>
                  </a:lnTo>
                  <a:lnTo>
                    <a:pt x="335" y="287"/>
                  </a:lnTo>
                  <a:lnTo>
                    <a:pt x="327" y="289"/>
                  </a:lnTo>
                  <a:lnTo>
                    <a:pt x="318" y="293"/>
                  </a:lnTo>
                  <a:lnTo>
                    <a:pt x="307" y="297"/>
                  </a:lnTo>
                  <a:lnTo>
                    <a:pt x="298" y="303"/>
                  </a:lnTo>
                  <a:lnTo>
                    <a:pt x="293" y="310"/>
                  </a:lnTo>
                  <a:lnTo>
                    <a:pt x="290" y="316"/>
                  </a:lnTo>
                  <a:lnTo>
                    <a:pt x="284" y="318"/>
                  </a:lnTo>
                  <a:lnTo>
                    <a:pt x="278" y="320"/>
                  </a:lnTo>
                  <a:lnTo>
                    <a:pt x="284" y="324"/>
                  </a:lnTo>
                  <a:lnTo>
                    <a:pt x="287" y="328"/>
                  </a:lnTo>
                  <a:lnTo>
                    <a:pt x="293" y="332"/>
                  </a:lnTo>
                  <a:lnTo>
                    <a:pt x="293" y="334"/>
                  </a:lnTo>
                  <a:lnTo>
                    <a:pt x="293" y="336"/>
                  </a:lnTo>
                  <a:lnTo>
                    <a:pt x="296" y="338"/>
                  </a:lnTo>
                  <a:lnTo>
                    <a:pt x="301" y="340"/>
                  </a:lnTo>
                  <a:lnTo>
                    <a:pt x="307" y="340"/>
                  </a:lnTo>
                  <a:lnTo>
                    <a:pt x="315" y="340"/>
                  </a:lnTo>
                  <a:lnTo>
                    <a:pt x="327" y="338"/>
                  </a:lnTo>
                  <a:lnTo>
                    <a:pt x="341" y="338"/>
                  </a:lnTo>
                  <a:lnTo>
                    <a:pt x="355" y="340"/>
                  </a:lnTo>
                  <a:lnTo>
                    <a:pt x="369" y="345"/>
                  </a:lnTo>
                  <a:lnTo>
                    <a:pt x="381" y="351"/>
                  </a:lnTo>
                  <a:lnTo>
                    <a:pt x="395" y="355"/>
                  </a:lnTo>
                  <a:lnTo>
                    <a:pt x="406" y="357"/>
                  </a:lnTo>
                  <a:lnTo>
                    <a:pt x="418" y="357"/>
                  </a:lnTo>
                  <a:lnTo>
                    <a:pt x="426" y="355"/>
                  </a:lnTo>
                  <a:lnTo>
                    <a:pt x="435" y="353"/>
                  </a:lnTo>
                  <a:lnTo>
                    <a:pt x="443" y="355"/>
                  </a:lnTo>
                  <a:lnTo>
                    <a:pt x="452" y="359"/>
                  </a:lnTo>
                  <a:lnTo>
                    <a:pt x="454" y="367"/>
                  </a:lnTo>
                  <a:lnTo>
                    <a:pt x="454" y="376"/>
                  </a:lnTo>
                  <a:lnTo>
                    <a:pt x="452" y="384"/>
                  </a:lnTo>
                  <a:lnTo>
                    <a:pt x="452" y="390"/>
                  </a:lnTo>
                  <a:lnTo>
                    <a:pt x="449" y="398"/>
                  </a:lnTo>
                  <a:lnTo>
                    <a:pt x="446" y="404"/>
                  </a:lnTo>
                  <a:lnTo>
                    <a:pt x="446" y="413"/>
                  </a:lnTo>
                  <a:lnTo>
                    <a:pt x="446" y="419"/>
                  </a:lnTo>
                  <a:lnTo>
                    <a:pt x="443" y="425"/>
                  </a:lnTo>
                  <a:lnTo>
                    <a:pt x="437" y="431"/>
                  </a:lnTo>
                  <a:lnTo>
                    <a:pt x="429" y="435"/>
                  </a:lnTo>
                  <a:lnTo>
                    <a:pt x="420" y="433"/>
                  </a:lnTo>
                  <a:lnTo>
                    <a:pt x="415" y="431"/>
                  </a:lnTo>
                  <a:lnTo>
                    <a:pt x="412" y="427"/>
                  </a:lnTo>
                  <a:lnTo>
                    <a:pt x="415" y="421"/>
                  </a:lnTo>
                  <a:lnTo>
                    <a:pt x="415" y="419"/>
                  </a:lnTo>
                  <a:lnTo>
                    <a:pt x="415" y="413"/>
                  </a:lnTo>
                  <a:lnTo>
                    <a:pt x="412" y="409"/>
                  </a:lnTo>
                  <a:lnTo>
                    <a:pt x="409" y="404"/>
                  </a:lnTo>
                  <a:lnTo>
                    <a:pt x="406" y="400"/>
                  </a:lnTo>
                  <a:lnTo>
                    <a:pt x="403" y="394"/>
                  </a:lnTo>
                  <a:lnTo>
                    <a:pt x="401" y="388"/>
                  </a:lnTo>
                  <a:lnTo>
                    <a:pt x="401" y="384"/>
                  </a:lnTo>
                  <a:lnTo>
                    <a:pt x="395" y="382"/>
                  </a:lnTo>
                  <a:lnTo>
                    <a:pt x="386" y="380"/>
                  </a:lnTo>
                  <a:lnTo>
                    <a:pt x="378" y="376"/>
                  </a:lnTo>
                  <a:lnTo>
                    <a:pt x="372" y="376"/>
                  </a:lnTo>
                  <a:lnTo>
                    <a:pt x="366" y="376"/>
                  </a:lnTo>
                  <a:lnTo>
                    <a:pt x="355" y="376"/>
                  </a:lnTo>
                  <a:lnTo>
                    <a:pt x="344" y="373"/>
                  </a:lnTo>
                  <a:lnTo>
                    <a:pt x="330" y="373"/>
                  </a:lnTo>
                  <a:lnTo>
                    <a:pt x="313" y="371"/>
                  </a:lnTo>
                  <a:lnTo>
                    <a:pt x="301" y="369"/>
                  </a:lnTo>
                  <a:lnTo>
                    <a:pt x="290" y="369"/>
                  </a:lnTo>
                  <a:lnTo>
                    <a:pt x="284" y="367"/>
                  </a:lnTo>
                  <a:lnTo>
                    <a:pt x="276" y="365"/>
                  </a:lnTo>
                  <a:lnTo>
                    <a:pt x="264" y="363"/>
                  </a:lnTo>
                  <a:lnTo>
                    <a:pt x="253" y="357"/>
                  </a:lnTo>
                  <a:lnTo>
                    <a:pt x="242" y="351"/>
                  </a:lnTo>
                  <a:lnTo>
                    <a:pt x="230" y="343"/>
                  </a:lnTo>
                  <a:lnTo>
                    <a:pt x="225" y="336"/>
                  </a:lnTo>
                  <a:lnTo>
                    <a:pt x="219" y="330"/>
                  </a:lnTo>
                  <a:lnTo>
                    <a:pt x="216" y="328"/>
                  </a:lnTo>
                  <a:lnTo>
                    <a:pt x="210" y="330"/>
                  </a:lnTo>
                  <a:lnTo>
                    <a:pt x="199" y="334"/>
                  </a:lnTo>
                  <a:lnTo>
                    <a:pt x="185" y="338"/>
                  </a:lnTo>
                  <a:lnTo>
                    <a:pt x="168" y="338"/>
                  </a:lnTo>
                  <a:lnTo>
                    <a:pt x="165" y="340"/>
                  </a:lnTo>
                  <a:lnTo>
                    <a:pt x="159" y="347"/>
                  </a:lnTo>
                  <a:lnTo>
                    <a:pt x="156" y="351"/>
                  </a:lnTo>
                  <a:lnTo>
                    <a:pt x="154" y="355"/>
                  </a:lnTo>
                  <a:lnTo>
                    <a:pt x="154" y="361"/>
                  </a:lnTo>
                  <a:lnTo>
                    <a:pt x="151" y="371"/>
                  </a:lnTo>
                  <a:lnTo>
                    <a:pt x="148" y="382"/>
                  </a:lnTo>
                  <a:lnTo>
                    <a:pt x="139" y="392"/>
                  </a:lnTo>
                  <a:lnTo>
                    <a:pt x="131" y="402"/>
                  </a:lnTo>
                  <a:lnTo>
                    <a:pt x="120" y="413"/>
                  </a:lnTo>
                  <a:lnTo>
                    <a:pt x="108" y="425"/>
                  </a:lnTo>
                  <a:lnTo>
                    <a:pt x="103" y="440"/>
                  </a:lnTo>
                  <a:lnTo>
                    <a:pt x="103" y="450"/>
                  </a:lnTo>
                  <a:lnTo>
                    <a:pt x="103" y="458"/>
                  </a:lnTo>
                  <a:lnTo>
                    <a:pt x="100" y="468"/>
                  </a:lnTo>
                  <a:lnTo>
                    <a:pt x="94" y="479"/>
                  </a:lnTo>
                  <a:lnTo>
                    <a:pt x="88" y="481"/>
                  </a:lnTo>
                  <a:lnTo>
                    <a:pt x="85" y="481"/>
                  </a:lnTo>
                  <a:lnTo>
                    <a:pt x="80" y="479"/>
                  </a:lnTo>
                  <a:lnTo>
                    <a:pt x="77" y="479"/>
                  </a:lnTo>
                  <a:lnTo>
                    <a:pt x="71" y="479"/>
                  </a:lnTo>
                  <a:lnTo>
                    <a:pt x="60" y="481"/>
                  </a:lnTo>
                  <a:lnTo>
                    <a:pt x="51" y="485"/>
                  </a:lnTo>
                  <a:lnTo>
                    <a:pt x="43" y="489"/>
                  </a:lnTo>
                  <a:lnTo>
                    <a:pt x="34" y="491"/>
                  </a:lnTo>
                  <a:lnTo>
                    <a:pt x="26" y="489"/>
                  </a:lnTo>
                  <a:lnTo>
                    <a:pt x="17" y="487"/>
                  </a:lnTo>
                  <a:lnTo>
                    <a:pt x="12" y="483"/>
                  </a:lnTo>
                  <a:lnTo>
                    <a:pt x="6" y="481"/>
                  </a:lnTo>
                  <a:lnTo>
                    <a:pt x="3" y="477"/>
                  </a:lnTo>
                  <a:lnTo>
                    <a:pt x="0" y="475"/>
                  </a:lnTo>
                  <a:lnTo>
                    <a:pt x="0" y="473"/>
                  </a:lnTo>
                  <a:lnTo>
                    <a:pt x="0" y="468"/>
                  </a:lnTo>
                  <a:lnTo>
                    <a:pt x="3" y="466"/>
                  </a:lnTo>
                  <a:lnTo>
                    <a:pt x="9" y="464"/>
                  </a:lnTo>
                  <a:lnTo>
                    <a:pt x="15" y="466"/>
                  </a:lnTo>
                  <a:lnTo>
                    <a:pt x="20" y="466"/>
                  </a:lnTo>
                  <a:lnTo>
                    <a:pt x="23" y="466"/>
                  </a:lnTo>
                  <a:lnTo>
                    <a:pt x="29" y="464"/>
                  </a:lnTo>
                  <a:lnTo>
                    <a:pt x="29" y="462"/>
                  </a:lnTo>
                  <a:lnTo>
                    <a:pt x="34" y="460"/>
                  </a:lnTo>
                  <a:lnTo>
                    <a:pt x="37" y="456"/>
                  </a:lnTo>
                  <a:lnTo>
                    <a:pt x="43" y="454"/>
                  </a:lnTo>
                  <a:lnTo>
                    <a:pt x="43" y="452"/>
                  </a:lnTo>
                  <a:lnTo>
                    <a:pt x="37" y="448"/>
                  </a:lnTo>
                  <a:lnTo>
                    <a:pt x="51" y="442"/>
                  </a:lnTo>
                  <a:lnTo>
                    <a:pt x="51" y="446"/>
                  </a:lnTo>
                  <a:lnTo>
                    <a:pt x="54" y="446"/>
                  </a:lnTo>
                  <a:lnTo>
                    <a:pt x="60" y="444"/>
                  </a:lnTo>
                  <a:lnTo>
                    <a:pt x="63" y="440"/>
                  </a:lnTo>
                  <a:lnTo>
                    <a:pt x="66" y="435"/>
                  </a:lnTo>
                  <a:lnTo>
                    <a:pt x="74" y="421"/>
                  </a:lnTo>
                  <a:lnTo>
                    <a:pt x="85" y="394"/>
                  </a:lnTo>
                  <a:lnTo>
                    <a:pt x="94" y="367"/>
                  </a:lnTo>
                  <a:lnTo>
                    <a:pt x="100" y="351"/>
                  </a:lnTo>
                  <a:lnTo>
                    <a:pt x="100" y="345"/>
                  </a:lnTo>
                  <a:lnTo>
                    <a:pt x="105" y="340"/>
                  </a:lnTo>
                  <a:lnTo>
                    <a:pt x="108" y="334"/>
                  </a:lnTo>
                  <a:lnTo>
                    <a:pt x="108" y="330"/>
                  </a:lnTo>
                  <a:lnTo>
                    <a:pt x="105" y="330"/>
                  </a:lnTo>
                  <a:lnTo>
                    <a:pt x="103" y="330"/>
                  </a:lnTo>
                  <a:lnTo>
                    <a:pt x="100" y="330"/>
                  </a:lnTo>
                  <a:lnTo>
                    <a:pt x="105" y="322"/>
                  </a:lnTo>
                  <a:lnTo>
                    <a:pt x="111" y="314"/>
                  </a:lnTo>
                  <a:lnTo>
                    <a:pt x="111" y="305"/>
                  </a:lnTo>
                  <a:lnTo>
                    <a:pt x="108" y="297"/>
                  </a:lnTo>
                  <a:lnTo>
                    <a:pt x="108" y="283"/>
                  </a:lnTo>
                  <a:lnTo>
                    <a:pt x="108" y="262"/>
                  </a:lnTo>
                  <a:lnTo>
                    <a:pt x="111" y="243"/>
                  </a:lnTo>
                  <a:lnTo>
                    <a:pt x="117" y="229"/>
                  </a:lnTo>
                  <a:lnTo>
                    <a:pt x="125" y="221"/>
                  </a:lnTo>
                  <a:lnTo>
                    <a:pt x="128" y="217"/>
                  </a:lnTo>
                  <a:lnTo>
                    <a:pt x="134" y="215"/>
                  </a:lnTo>
                  <a:lnTo>
                    <a:pt x="137" y="212"/>
                  </a:lnTo>
                  <a:lnTo>
                    <a:pt x="139" y="210"/>
                  </a:lnTo>
                  <a:lnTo>
                    <a:pt x="139" y="206"/>
                  </a:lnTo>
                  <a:lnTo>
                    <a:pt x="139" y="200"/>
                  </a:lnTo>
                  <a:lnTo>
                    <a:pt x="131" y="192"/>
                  </a:lnTo>
                  <a:lnTo>
                    <a:pt x="122" y="184"/>
                  </a:lnTo>
                  <a:lnTo>
                    <a:pt x="114" y="171"/>
                  </a:lnTo>
                  <a:lnTo>
                    <a:pt x="108" y="159"/>
                  </a:lnTo>
                  <a:lnTo>
                    <a:pt x="108" y="144"/>
                  </a:lnTo>
                  <a:lnTo>
                    <a:pt x="108" y="132"/>
                  </a:lnTo>
                  <a:lnTo>
                    <a:pt x="108" y="124"/>
                  </a:lnTo>
                  <a:lnTo>
                    <a:pt x="105" y="118"/>
                  </a:lnTo>
                  <a:lnTo>
                    <a:pt x="103" y="115"/>
                  </a:lnTo>
                  <a:lnTo>
                    <a:pt x="108" y="111"/>
                  </a:lnTo>
                  <a:lnTo>
                    <a:pt x="114" y="107"/>
                  </a:lnTo>
                  <a:lnTo>
                    <a:pt x="120" y="105"/>
                  </a:lnTo>
                  <a:lnTo>
                    <a:pt x="122" y="105"/>
                  </a:lnTo>
                  <a:lnTo>
                    <a:pt x="120" y="101"/>
                  </a:lnTo>
                  <a:lnTo>
                    <a:pt x="114" y="97"/>
                  </a:lnTo>
                  <a:lnTo>
                    <a:pt x="108" y="93"/>
                  </a:lnTo>
                  <a:lnTo>
                    <a:pt x="94" y="91"/>
                  </a:lnTo>
                  <a:lnTo>
                    <a:pt x="85" y="89"/>
                  </a:lnTo>
                  <a:lnTo>
                    <a:pt x="80" y="87"/>
                  </a:lnTo>
                  <a:lnTo>
                    <a:pt x="77" y="80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0"/>
                  </a:lnTo>
                  <a:lnTo>
                    <a:pt x="74" y="70"/>
                  </a:lnTo>
                  <a:lnTo>
                    <a:pt x="71" y="70"/>
                  </a:lnTo>
                  <a:lnTo>
                    <a:pt x="66" y="70"/>
                  </a:lnTo>
                  <a:lnTo>
                    <a:pt x="66" y="66"/>
                  </a:lnTo>
                  <a:lnTo>
                    <a:pt x="68" y="64"/>
                  </a:lnTo>
                  <a:lnTo>
                    <a:pt x="71" y="62"/>
                  </a:lnTo>
                  <a:lnTo>
                    <a:pt x="74" y="60"/>
                  </a:lnTo>
                  <a:lnTo>
                    <a:pt x="74" y="58"/>
                  </a:lnTo>
                  <a:lnTo>
                    <a:pt x="68" y="56"/>
                  </a:lnTo>
                  <a:lnTo>
                    <a:pt x="66" y="54"/>
                  </a:lnTo>
                  <a:lnTo>
                    <a:pt x="66" y="51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6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58"/>
            <p:cNvSpPr>
              <a:spLocks/>
            </p:cNvSpPr>
            <p:nvPr/>
          </p:nvSpPr>
          <p:spPr bwMode="auto">
            <a:xfrm>
              <a:off x="2064" y="2928"/>
              <a:ext cx="79" cy="74"/>
            </a:xfrm>
            <a:custGeom>
              <a:avLst/>
              <a:gdLst>
                <a:gd name="T0" fmla="*/ 0 w 79"/>
                <a:gd name="T1" fmla="*/ 43 h 74"/>
                <a:gd name="T2" fmla="*/ 5 w 79"/>
                <a:gd name="T3" fmla="*/ 35 h 74"/>
                <a:gd name="T4" fmla="*/ 14 w 79"/>
                <a:gd name="T5" fmla="*/ 23 h 74"/>
                <a:gd name="T6" fmla="*/ 22 w 79"/>
                <a:gd name="T7" fmla="*/ 8 h 74"/>
                <a:gd name="T8" fmla="*/ 28 w 79"/>
                <a:gd name="T9" fmla="*/ 0 h 74"/>
                <a:gd name="T10" fmla="*/ 36 w 79"/>
                <a:gd name="T11" fmla="*/ 0 h 74"/>
                <a:gd name="T12" fmla="*/ 45 w 79"/>
                <a:gd name="T13" fmla="*/ 2 h 74"/>
                <a:gd name="T14" fmla="*/ 56 w 79"/>
                <a:gd name="T15" fmla="*/ 8 h 74"/>
                <a:gd name="T16" fmla="*/ 68 w 79"/>
                <a:gd name="T17" fmla="*/ 12 h 74"/>
                <a:gd name="T18" fmla="*/ 71 w 79"/>
                <a:gd name="T19" fmla="*/ 21 h 74"/>
                <a:gd name="T20" fmla="*/ 76 w 79"/>
                <a:gd name="T21" fmla="*/ 27 h 74"/>
                <a:gd name="T22" fmla="*/ 71 w 79"/>
                <a:gd name="T23" fmla="*/ 33 h 74"/>
                <a:gd name="T24" fmla="*/ 51 w 79"/>
                <a:gd name="T25" fmla="*/ 39 h 74"/>
                <a:gd name="T26" fmla="*/ 62 w 79"/>
                <a:gd name="T27" fmla="*/ 39 h 74"/>
                <a:gd name="T28" fmla="*/ 71 w 79"/>
                <a:gd name="T29" fmla="*/ 41 h 74"/>
                <a:gd name="T30" fmla="*/ 73 w 79"/>
                <a:gd name="T31" fmla="*/ 43 h 74"/>
                <a:gd name="T32" fmla="*/ 79 w 79"/>
                <a:gd name="T33" fmla="*/ 43 h 74"/>
                <a:gd name="T34" fmla="*/ 79 w 79"/>
                <a:gd name="T35" fmla="*/ 49 h 74"/>
                <a:gd name="T36" fmla="*/ 79 w 79"/>
                <a:gd name="T37" fmla="*/ 62 h 74"/>
                <a:gd name="T38" fmla="*/ 71 w 79"/>
                <a:gd name="T39" fmla="*/ 72 h 74"/>
                <a:gd name="T40" fmla="*/ 59 w 79"/>
                <a:gd name="T41" fmla="*/ 74 h 74"/>
                <a:gd name="T42" fmla="*/ 45 w 79"/>
                <a:gd name="T43" fmla="*/ 70 h 74"/>
                <a:gd name="T44" fmla="*/ 34 w 79"/>
                <a:gd name="T45" fmla="*/ 66 h 74"/>
                <a:gd name="T46" fmla="*/ 25 w 79"/>
                <a:gd name="T47" fmla="*/ 64 h 74"/>
                <a:gd name="T48" fmla="*/ 22 w 79"/>
                <a:gd name="T49" fmla="*/ 64 h 74"/>
                <a:gd name="T50" fmla="*/ 0 w 79"/>
                <a:gd name="T51" fmla="*/ 43 h 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9"/>
                <a:gd name="T79" fmla="*/ 0 h 74"/>
                <a:gd name="T80" fmla="*/ 79 w 79"/>
                <a:gd name="T81" fmla="*/ 74 h 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9" h="74">
                  <a:moveTo>
                    <a:pt x="0" y="43"/>
                  </a:moveTo>
                  <a:lnTo>
                    <a:pt x="5" y="35"/>
                  </a:lnTo>
                  <a:lnTo>
                    <a:pt x="14" y="23"/>
                  </a:lnTo>
                  <a:lnTo>
                    <a:pt x="22" y="8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45" y="2"/>
                  </a:lnTo>
                  <a:lnTo>
                    <a:pt x="56" y="8"/>
                  </a:lnTo>
                  <a:lnTo>
                    <a:pt x="68" y="12"/>
                  </a:lnTo>
                  <a:lnTo>
                    <a:pt x="71" y="21"/>
                  </a:lnTo>
                  <a:lnTo>
                    <a:pt x="76" y="27"/>
                  </a:lnTo>
                  <a:lnTo>
                    <a:pt x="71" y="33"/>
                  </a:lnTo>
                  <a:lnTo>
                    <a:pt x="51" y="39"/>
                  </a:lnTo>
                  <a:lnTo>
                    <a:pt x="62" y="39"/>
                  </a:lnTo>
                  <a:lnTo>
                    <a:pt x="71" y="41"/>
                  </a:lnTo>
                  <a:lnTo>
                    <a:pt x="73" y="43"/>
                  </a:lnTo>
                  <a:lnTo>
                    <a:pt x="79" y="43"/>
                  </a:lnTo>
                  <a:lnTo>
                    <a:pt x="79" y="49"/>
                  </a:lnTo>
                  <a:lnTo>
                    <a:pt x="79" y="62"/>
                  </a:lnTo>
                  <a:lnTo>
                    <a:pt x="71" y="72"/>
                  </a:lnTo>
                  <a:lnTo>
                    <a:pt x="59" y="74"/>
                  </a:lnTo>
                  <a:lnTo>
                    <a:pt x="45" y="70"/>
                  </a:lnTo>
                  <a:lnTo>
                    <a:pt x="34" y="66"/>
                  </a:lnTo>
                  <a:lnTo>
                    <a:pt x="25" y="64"/>
                  </a:lnTo>
                  <a:lnTo>
                    <a:pt x="22" y="6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59"/>
            <p:cNvSpPr>
              <a:spLocks/>
            </p:cNvSpPr>
            <p:nvPr/>
          </p:nvSpPr>
          <p:spPr bwMode="auto">
            <a:xfrm>
              <a:off x="1824" y="2928"/>
              <a:ext cx="196" cy="186"/>
            </a:xfrm>
            <a:custGeom>
              <a:avLst/>
              <a:gdLst>
                <a:gd name="T0" fmla="*/ 184 w 196"/>
                <a:gd name="T1" fmla="*/ 95 h 186"/>
                <a:gd name="T2" fmla="*/ 187 w 196"/>
                <a:gd name="T3" fmla="*/ 79 h 186"/>
                <a:gd name="T4" fmla="*/ 190 w 196"/>
                <a:gd name="T5" fmla="*/ 72 h 186"/>
                <a:gd name="T6" fmla="*/ 193 w 196"/>
                <a:gd name="T7" fmla="*/ 66 h 186"/>
                <a:gd name="T8" fmla="*/ 196 w 196"/>
                <a:gd name="T9" fmla="*/ 56 h 186"/>
                <a:gd name="T10" fmla="*/ 193 w 196"/>
                <a:gd name="T11" fmla="*/ 31 h 186"/>
                <a:gd name="T12" fmla="*/ 167 w 196"/>
                <a:gd name="T13" fmla="*/ 2 h 186"/>
                <a:gd name="T14" fmla="*/ 133 w 196"/>
                <a:gd name="T15" fmla="*/ 4 h 186"/>
                <a:gd name="T16" fmla="*/ 119 w 196"/>
                <a:gd name="T17" fmla="*/ 17 h 186"/>
                <a:gd name="T18" fmla="*/ 116 w 196"/>
                <a:gd name="T19" fmla="*/ 33 h 186"/>
                <a:gd name="T20" fmla="*/ 111 w 196"/>
                <a:gd name="T21" fmla="*/ 46 h 186"/>
                <a:gd name="T22" fmla="*/ 111 w 196"/>
                <a:gd name="T23" fmla="*/ 58 h 186"/>
                <a:gd name="T24" fmla="*/ 128 w 196"/>
                <a:gd name="T25" fmla="*/ 72 h 186"/>
                <a:gd name="T26" fmla="*/ 130 w 196"/>
                <a:gd name="T27" fmla="*/ 89 h 186"/>
                <a:gd name="T28" fmla="*/ 136 w 196"/>
                <a:gd name="T29" fmla="*/ 95 h 186"/>
                <a:gd name="T30" fmla="*/ 133 w 196"/>
                <a:gd name="T31" fmla="*/ 101 h 186"/>
                <a:gd name="T32" fmla="*/ 125 w 196"/>
                <a:gd name="T33" fmla="*/ 110 h 186"/>
                <a:gd name="T34" fmla="*/ 102 w 196"/>
                <a:gd name="T35" fmla="*/ 118 h 186"/>
                <a:gd name="T36" fmla="*/ 85 w 196"/>
                <a:gd name="T37" fmla="*/ 126 h 186"/>
                <a:gd name="T38" fmla="*/ 65 w 196"/>
                <a:gd name="T39" fmla="*/ 139 h 186"/>
                <a:gd name="T40" fmla="*/ 57 w 196"/>
                <a:gd name="T41" fmla="*/ 143 h 186"/>
                <a:gd name="T42" fmla="*/ 48 w 196"/>
                <a:gd name="T43" fmla="*/ 141 h 186"/>
                <a:gd name="T44" fmla="*/ 42 w 196"/>
                <a:gd name="T45" fmla="*/ 136 h 186"/>
                <a:gd name="T46" fmla="*/ 34 w 196"/>
                <a:gd name="T47" fmla="*/ 136 h 186"/>
                <a:gd name="T48" fmla="*/ 25 w 196"/>
                <a:gd name="T49" fmla="*/ 136 h 186"/>
                <a:gd name="T50" fmla="*/ 23 w 196"/>
                <a:gd name="T51" fmla="*/ 141 h 186"/>
                <a:gd name="T52" fmla="*/ 28 w 196"/>
                <a:gd name="T53" fmla="*/ 143 h 186"/>
                <a:gd name="T54" fmla="*/ 34 w 196"/>
                <a:gd name="T55" fmla="*/ 147 h 186"/>
                <a:gd name="T56" fmla="*/ 20 w 196"/>
                <a:gd name="T57" fmla="*/ 155 h 186"/>
                <a:gd name="T58" fmla="*/ 5 w 196"/>
                <a:gd name="T59" fmla="*/ 163 h 186"/>
                <a:gd name="T60" fmla="*/ 0 w 196"/>
                <a:gd name="T61" fmla="*/ 169 h 186"/>
                <a:gd name="T62" fmla="*/ 3 w 196"/>
                <a:gd name="T63" fmla="*/ 172 h 186"/>
                <a:gd name="T64" fmla="*/ 8 w 196"/>
                <a:gd name="T65" fmla="*/ 167 h 186"/>
                <a:gd name="T66" fmla="*/ 20 w 196"/>
                <a:gd name="T67" fmla="*/ 163 h 186"/>
                <a:gd name="T68" fmla="*/ 17 w 196"/>
                <a:gd name="T69" fmla="*/ 167 h 186"/>
                <a:gd name="T70" fmla="*/ 8 w 196"/>
                <a:gd name="T71" fmla="*/ 174 h 186"/>
                <a:gd name="T72" fmla="*/ 8 w 196"/>
                <a:gd name="T73" fmla="*/ 178 h 186"/>
                <a:gd name="T74" fmla="*/ 17 w 196"/>
                <a:gd name="T75" fmla="*/ 182 h 186"/>
                <a:gd name="T76" fmla="*/ 20 w 196"/>
                <a:gd name="T77" fmla="*/ 182 h 186"/>
                <a:gd name="T78" fmla="*/ 25 w 196"/>
                <a:gd name="T79" fmla="*/ 182 h 186"/>
                <a:gd name="T80" fmla="*/ 28 w 196"/>
                <a:gd name="T81" fmla="*/ 178 h 186"/>
                <a:gd name="T82" fmla="*/ 37 w 196"/>
                <a:gd name="T83" fmla="*/ 174 h 186"/>
                <a:gd name="T84" fmla="*/ 34 w 196"/>
                <a:gd name="T85" fmla="*/ 176 h 186"/>
                <a:gd name="T86" fmla="*/ 34 w 196"/>
                <a:gd name="T87" fmla="*/ 182 h 186"/>
                <a:gd name="T88" fmla="*/ 31 w 196"/>
                <a:gd name="T89" fmla="*/ 184 h 186"/>
                <a:gd name="T90" fmla="*/ 37 w 196"/>
                <a:gd name="T91" fmla="*/ 186 h 186"/>
                <a:gd name="T92" fmla="*/ 42 w 196"/>
                <a:gd name="T93" fmla="*/ 178 h 186"/>
                <a:gd name="T94" fmla="*/ 57 w 196"/>
                <a:gd name="T95" fmla="*/ 172 h 186"/>
                <a:gd name="T96" fmla="*/ 62 w 196"/>
                <a:gd name="T97" fmla="*/ 167 h 186"/>
                <a:gd name="T98" fmla="*/ 68 w 196"/>
                <a:gd name="T99" fmla="*/ 163 h 186"/>
                <a:gd name="T100" fmla="*/ 74 w 196"/>
                <a:gd name="T101" fmla="*/ 157 h 186"/>
                <a:gd name="T102" fmla="*/ 91 w 196"/>
                <a:gd name="T103" fmla="*/ 151 h 186"/>
                <a:gd name="T104" fmla="*/ 116 w 196"/>
                <a:gd name="T105" fmla="*/ 145 h 186"/>
                <a:gd name="T106" fmla="*/ 153 w 196"/>
                <a:gd name="T107" fmla="*/ 130 h 186"/>
                <a:gd name="T108" fmla="*/ 167 w 196"/>
                <a:gd name="T109" fmla="*/ 118 h 186"/>
                <a:gd name="T110" fmla="*/ 176 w 196"/>
                <a:gd name="T111" fmla="*/ 101 h 18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6"/>
                <a:gd name="T169" fmla="*/ 0 h 186"/>
                <a:gd name="T170" fmla="*/ 196 w 196"/>
                <a:gd name="T171" fmla="*/ 186 h 18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6" h="186">
                  <a:moveTo>
                    <a:pt x="176" y="95"/>
                  </a:moveTo>
                  <a:lnTo>
                    <a:pt x="184" y="95"/>
                  </a:lnTo>
                  <a:lnTo>
                    <a:pt x="184" y="83"/>
                  </a:lnTo>
                  <a:lnTo>
                    <a:pt x="187" y="79"/>
                  </a:lnTo>
                  <a:lnTo>
                    <a:pt x="190" y="75"/>
                  </a:lnTo>
                  <a:lnTo>
                    <a:pt x="190" y="72"/>
                  </a:lnTo>
                  <a:lnTo>
                    <a:pt x="190" y="68"/>
                  </a:lnTo>
                  <a:lnTo>
                    <a:pt x="193" y="66"/>
                  </a:lnTo>
                  <a:lnTo>
                    <a:pt x="196" y="62"/>
                  </a:lnTo>
                  <a:lnTo>
                    <a:pt x="196" y="56"/>
                  </a:lnTo>
                  <a:lnTo>
                    <a:pt x="196" y="46"/>
                  </a:lnTo>
                  <a:lnTo>
                    <a:pt x="193" y="31"/>
                  </a:lnTo>
                  <a:lnTo>
                    <a:pt x="181" y="15"/>
                  </a:lnTo>
                  <a:lnTo>
                    <a:pt x="167" y="2"/>
                  </a:lnTo>
                  <a:lnTo>
                    <a:pt x="147" y="0"/>
                  </a:lnTo>
                  <a:lnTo>
                    <a:pt x="133" y="4"/>
                  </a:lnTo>
                  <a:lnTo>
                    <a:pt x="125" y="11"/>
                  </a:lnTo>
                  <a:lnTo>
                    <a:pt x="119" y="17"/>
                  </a:lnTo>
                  <a:lnTo>
                    <a:pt x="116" y="25"/>
                  </a:lnTo>
                  <a:lnTo>
                    <a:pt x="116" y="33"/>
                  </a:lnTo>
                  <a:lnTo>
                    <a:pt x="113" y="39"/>
                  </a:lnTo>
                  <a:lnTo>
                    <a:pt x="111" y="46"/>
                  </a:lnTo>
                  <a:lnTo>
                    <a:pt x="111" y="52"/>
                  </a:lnTo>
                  <a:lnTo>
                    <a:pt x="111" y="58"/>
                  </a:lnTo>
                  <a:lnTo>
                    <a:pt x="119" y="64"/>
                  </a:lnTo>
                  <a:lnTo>
                    <a:pt x="128" y="72"/>
                  </a:lnTo>
                  <a:lnTo>
                    <a:pt x="136" y="79"/>
                  </a:lnTo>
                  <a:lnTo>
                    <a:pt x="130" y="89"/>
                  </a:lnTo>
                  <a:lnTo>
                    <a:pt x="136" y="93"/>
                  </a:lnTo>
                  <a:lnTo>
                    <a:pt x="136" y="95"/>
                  </a:lnTo>
                  <a:lnTo>
                    <a:pt x="136" y="99"/>
                  </a:lnTo>
                  <a:lnTo>
                    <a:pt x="133" y="101"/>
                  </a:lnTo>
                  <a:lnTo>
                    <a:pt x="130" y="105"/>
                  </a:lnTo>
                  <a:lnTo>
                    <a:pt x="125" y="110"/>
                  </a:lnTo>
                  <a:lnTo>
                    <a:pt x="113" y="114"/>
                  </a:lnTo>
                  <a:lnTo>
                    <a:pt x="102" y="118"/>
                  </a:lnTo>
                  <a:lnTo>
                    <a:pt x="93" y="122"/>
                  </a:lnTo>
                  <a:lnTo>
                    <a:pt x="85" y="126"/>
                  </a:lnTo>
                  <a:lnTo>
                    <a:pt x="74" y="132"/>
                  </a:lnTo>
                  <a:lnTo>
                    <a:pt x="65" y="139"/>
                  </a:lnTo>
                  <a:lnTo>
                    <a:pt x="59" y="143"/>
                  </a:lnTo>
                  <a:lnTo>
                    <a:pt x="57" y="143"/>
                  </a:lnTo>
                  <a:lnTo>
                    <a:pt x="54" y="143"/>
                  </a:lnTo>
                  <a:lnTo>
                    <a:pt x="48" y="141"/>
                  </a:lnTo>
                  <a:lnTo>
                    <a:pt x="45" y="139"/>
                  </a:lnTo>
                  <a:lnTo>
                    <a:pt x="42" y="136"/>
                  </a:lnTo>
                  <a:lnTo>
                    <a:pt x="40" y="136"/>
                  </a:lnTo>
                  <a:lnTo>
                    <a:pt x="34" y="136"/>
                  </a:lnTo>
                  <a:lnTo>
                    <a:pt x="28" y="136"/>
                  </a:lnTo>
                  <a:lnTo>
                    <a:pt x="25" y="136"/>
                  </a:lnTo>
                  <a:lnTo>
                    <a:pt x="23" y="139"/>
                  </a:lnTo>
                  <a:lnTo>
                    <a:pt x="23" y="141"/>
                  </a:lnTo>
                  <a:lnTo>
                    <a:pt x="23" y="143"/>
                  </a:lnTo>
                  <a:lnTo>
                    <a:pt x="28" y="143"/>
                  </a:lnTo>
                  <a:lnTo>
                    <a:pt x="34" y="145"/>
                  </a:lnTo>
                  <a:lnTo>
                    <a:pt x="34" y="147"/>
                  </a:lnTo>
                  <a:lnTo>
                    <a:pt x="28" y="149"/>
                  </a:lnTo>
                  <a:lnTo>
                    <a:pt x="20" y="155"/>
                  </a:lnTo>
                  <a:lnTo>
                    <a:pt x="11" y="159"/>
                  </a:lnTo>
                  <a:lnTo>
                    <a:pt x="5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3" y="172"/>
                  </a:lnTo>
                  <a:lnTo>
                    <a:pt x="5" y="169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20" y="163"/>
                  </a:lnTo>
                  <a:lnTo>
                    <a:pt x="23" y="163"/>
                  </a:lnTo>
                  <a:lnTo>
                    <a:pt x="17" y="167"/>
                  </a:lnTo>
                  <a:lnTo>
                    <a:pt x="11" y="172"/>
                  </a:lnTo>
                  <a:lnTo>
                    <a:pt x="8" y="174"/>
                  </a:lnTo>
                  <a:lnTo>
                    <a:pt x="8" y="176"/>
                  </a:lnTo>
                  <a:lnTo>
                    <a:pt x="8" y="178"/>
                  </a:lnTo>
                  <a:lnTo>
                    <a:pt x="11" y="180"/>
                  </a:lnTo>
                  <a:lnTo>
                    <a:pt x="17" y="182"/>
                  </a:lnTo>
                  <a:lnTo>
                    <a:pt x="20" y="180"/>
                  </a:lnTo>
                  <a:lnTo>
                    <a:pt x="20" y="182"/>
                  </a:lnTo>
                  <a:lnTo>
                    <a:pt x="23" y="182"/>
                  </a:lnTo>
                  <a:lnTo>
                    <a:pt x="25" y="182"/>
                  </a:lnTo>
                  <a:lnTo>
                    <a:pt x="28" y="180"/>
                  </a:lnTo>
                  <a:lnTo>
                    <a:pt x="28" y="178"/>
                  </a:lnTo>
                  <a:lnTo>
                    <a:pt x="34" y="176"/>
                  </a:lnTo>
                  <a:lnTo>
                    <a:pt x="37" y="174"/>
                  </a:lnTo>
                  <a:lnTo>
                    <a:pt x="34" y="176"/>
                  </a:lnTo>
                  <a:lnTo>
                    <a:pt x="34" y="178"/>
                  </a:lnTo>
                  <a:lnTo>
                    <a:pt x="34" y="182"/>
                  </a:lnTo>
                  <a:lnTo>
                    <a:pt x="34" y="184"/>
                  </a:lnTo>
                  <a:lnTo>
                    <a:pt x="31" y="184"/>
                  </a:lnTo>
                  <a:lnTo>
                    <a:pt x="34" y="186"/>
                  </a:lnTo>
                  <a:lnTo>
                    <a:pt x="37" y="186"/>
                  </a:lnTo>
                  <a:lnTo>
                    <a:pt x="37" y="184"/>
                  </a:lnTo>
                  <a:lnTo>
                    <a:pt x="42" y="178"/>
                  </a:lnTo>
                  <a:lnTo>
                    <a:pt x="48" y="176"/>
                  </a:lnTo>
                  <a:lnTo>
                    <a:pt x="57" y="172"/>
                  </a:lnTo>
                  <a:lnTo>
                    <a:pt x="59" y="169"/>
                  </a:lnTo>
                  <a:lnTo>
                    <a:pt x="62" y="167"/>
                  </a:lnTo>
                  <a:lnTo>
                    <a:pt x="65" y="165"/>
                  </a:lnTo>
                  <a:lnTo>
                    <a:pt x="68" y="163"/>
                  </a:lnTo>
                  <a:lnTo>
                    <a:pt x="71" y="159"/>
                  </a:lnTo>
                  <a:lnTo>
                    <a:pt x="74" y="157"/>
                  </a:lnTo>
                  <a:lnTo>
                    <a:pt x="82" y="153"/>
                  </a:lnTo>
                  <a:lnTo>
                    <a:pt x="91" y="151"/>
                  </a:lnTo>
                  <a:lnTo>
                    <a:pt x="102" y="149"/>
                  </a:lnTo>
                  <a:lnTo>
                    <a:pt x="116" y="145"/>
                  </a:lnTo>
                  <a:lnTo>
                    <a:pt x="136" y="139"/>
                  </a:lnTo>
                  <a:lnTo>
                    <a:pt x="153" y="130"/>
                  </a:lnTo>
                  <a:lnTo>
                    <a:pt x="162" y="122"/>
                  </a:lnTo>
                  <a:lnTo>
                    <a:pt x="167" y="118"/>
                  </a:lnTo>
                  <a:lnTo>
                    <a:pt x="173" y="110"/>
                  </a:lnTo>
                  <a:lnTo>
                    <a:pt x="176" y="101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60"/>
            <p:cNvSpPr>
              <a:spLocks/>
            </p:cNvSpPr>
            <p:nvPr/>
          </p:nvSpPr>
          <p:spPr bwMode="auto">
            <a:xfrm>
              <a:off x="1008" y="3072"/>
              <a:ext cx="417" cy="409"/>
            </a:xfrm>
            <a:custGeom>
              <a:avLst/>
              <a:gdLst>
                <a:gd name="T0" fmla="*/ 366 w 417"/>
                <a:gd name="T1" fmla="*/ 309 h 409"/>
                <a:gd name="T2" fmla="*/ 371 w 417"/>
                <a:gd name="T3" fmla="*/ 316 h 409"/>
                <a:gd name="T4" fmla="*/ 388 w 417"/>
                <a:gd name="T5" fmla="*/ 318 h 409"/>
                <a:gd name="T6" fmla="*/ 417 w 417"/>
                <a:gd name="T7" fmla="*/ 376 h 409"/>
                <a:gd name="T8" fmla="*/ 391 w 417"/>
                <a:gd name="T9" fmla="*/ 400 h 409"/>
                <a:gd name="T10" fmla="*/ 377 w 417"/>
                <a:gd name="T11" fmla="*/ 384 h 409"/>
                <a:gd name="T12" fmla="*/ 357 w 417"/>
                <a:gd name="T13" fmla="*/ 365 h 409"/>
                <a:gd name="T14" fmla="*/ 346 w 417"/>
                <a:gd name="T15" fmla="*/ 347 h 409"/>
                <a:gd name="T16" fmla="*/ 337 w 417"/>
                <a:gd name="T17" fmla="*/ 349 h 409"/>
                <a:gd name="T18" fmla="*/ 326 w 417"/>
                <a:gd name="T19" fmla="*/ 349 h 409"/>
                <a:gd name="T20" fmla="*/ 292 w 417"/>
                <a:gd name="T21" fmla="*/ 340 h 409"/>
                <a:gd name="T22" fmla="*/ 258 w 417"/>
                <a:gd name="T23" fmla="*/ 330 h 409"/>
                <a:gd name="T24" fmla="*/ 227 w 417"/>
                <a:gd name="T25" fmla="*/ 312 h 409"/>
                <a:gd name="T26" fmla="*/ 201 w 417"/>
                <a:gd name="T27" fmla="*/ 285 h 409"/>
                <a:gd name="T28" fmla="*/ 184 w 417"/>
                <a:gd name="T29" fmla="*/ 274 h 409"/>
                <a:gd name="T30" fmla="*/ 144 w 417"/>
                <a:gd name="T31" fmla="*/ 303 h 409"/>
                <a:gd name="T32" fmla="*/ 136 w 417"/>
                <a:gd name="T33" fmla="*/ 336 h 409"/>
                <a:gd name="T34" fmla="*/ 124 w 417"/>
                <a:gd name="T35" fmla="*/ 367 h 409"/>
                <a:gd name="T36" fmla="*/ 116 w 417"/>
                <a:gd name="T37" fmla="*/ 367 h 409"/>
                <a:gd name="T38" fmla="*/ 119 w 417"/>
                <a:gd name="T39" fmla="*/ 400 h 409"/>
                <a:gd name="T40" fmla="*/ 93 w 417"/>
                <a:gd name="T41" fmla="*/ 404 h 409"/>
                <a:gd name="T42" fmla="*/ 34 w 417"/>
                <a:gd name="T43" fmla="*/ 390 h 409"/>
                <a:gd name="T44" fmla="*/ 0 w 417"/>
                <a:gd name="T45" fmla="*/ 382 h 409"/>
                <a:gd name="T46" fmla="*/ 19 w 417"/>
                <a:gd name="T47" fmla="*/ 363 h 409"/>
                <a:gd name="T48" fmla="*/ 56 w 417"/>
                <a:gd name="T49" fmla="*/ 361 h 409"/>
                <a:gd name="T50" fmla="*/ 59 w 417"/>
                <a:gd name="T51" fmla="*/ 357 h 409"/>
                <a:gd name="T52" fmla="*/ 68 w 417"/>
                <a:gd name="T53" fmla="*/ 283 h 409"/>
                <a:gd name="T54" fmla="*/ 99 w 417"/>
                <a:gd name="T55" fmla="*/ 252 h 409"/>
                <a:gd name="T56" fmla="*/ 130 w 417"/>
                <a:gd name="T57" fmla="*/ 237 h 409"/>
                <a:gd name="T58" fmla="*/ 133 w 417"/>
                <a:gd name="T59" fmla="*/ 223 h 409"/>
                <a:gd name="T60" fmla="*/ 99 w 417"/>
                <a:gd name="T61" fmla="*/ 179 h 409"/>
                <a:gd name="T62" fmla="*/ 96 w 417"/>
                <a:gd name="T63" fmla="*/ 132 h 409"/>
                <a:gd name="T64" fmla="*/ 59 w 417"/>
                <a:gd name="T65" fmla="*/ 107 h 409"/>
                <a:gd name="T66" fmla="*/ 31 w 417"/>
                <a:gd name="T67" fmla="*/ 101 h 409"/>
                <a:gd name="T68" fmla="*/ 25 w 417"/>
                <a:gd name="T69" fmla="*/ 84 h 409"/>
                <a:gd name="T70" fmla="*/ 17 w 417"/>
                <a:gd name="T71" fmla="*/ 76 h 409"/>
                <a:gd name="T72" fmla="*/ 19 w 417"/>
                <a:gd name="T73" fmla="*/ 68 h 409"/>
                <a:gd name="T74" fmla="*/ 28 w 417"/>
                <a:gd name="T75" fmla="*/ 62 h 409"/>
                <a:gd name="T76" fmla="*/ 22 w 417"/>
                <a:gd name="T77" fmla="*/ 45 h 409"/>
                <a:gd name="T78" fmla="*/ 25 w 417"/>
                <a:gd name="T79" fmla="*/ 16 h 409"/>
                <a:gd name="T80" fmla="*/ 39 w 417"/>
                <a:gd name="T81" fmla="*/ 6 h 409"/>
                <a:gd name="T82" fmla="*/ 42 w 417"/>
                <a:gd name="T83" fmla="*/ 16 h 409"/>
                <a:gd name="T84" fmla="*/ 73 w 417"/>
                <a:gd name="T85" fmla="*/ 0 h 409"/>
                <a:gd name="T86" fmla="*/ 90 w 417"/>
                <a:gd name="T87" fmla="*/ 8 h 409"/>
                <a:gd name="T88" fmla="*/ 96 w 417"/>
                <a:gd name="T89" fmla="*/ 10 h 409"/>
                <a:gd name="T90" fmla="*/ 153 w 417"/>
                <a:gd name="T91" fmla="*/ 35 h 409"/>
                <a:gd name="T92" fmla="*/ 141 w 417"/>
                <a:gd name="T93" fmla="*/ 35 h 409"/>
                <a:gd name="T94" fmla="*/ 150 w 417"/>
                <a:gd name="T95" fmla="*/ 41 h 409"/>
                <a:gd name="T96" fmla="*/ 153 w 417"/>
                <a:gd name="T97" fmla="*/ 62 h 409"/>
                <a:gd name="T98" fmla="*/ 139 w 417"/>
                <a:gd name="T99" fmla="*/ 64 h 409"/>
                <a:gd name="T100" fmla="*/ 144 w 417"/>
                <a:gd name="T101" fmla="*/ 78 h 409"/>
                <a:gd name="T102" fmla="*/ 122 w 417"/>
                <a:gd name="T103" fmla="*/ 91 h 409"/>
                <a:gd name="T104" fmla="*/ 127 w 417"/>
                <a:gd name="T105" fmla="*/ 95 h 409"/>
                <a:gd name="T106" fmla="*/ 139 w 417"/>
                <a:gd name="T107" fmla="*/ 107 h 409"/>
                <a:gd name="T108" fmla="*/ 170 w 417"/>
                <a:gd name="T109" fmla="*/ 120 h 409"/>
                <a:gd name="T110" fmla="*/ 218 w 417"/>
                <a:gd name="T111" fmla="*/ 165 h 409"/>
                <a:gd name="T112" fmla="*/ 232 w 417"/>
                <a:gd name="T113" fmla="*/ 208 h 409"/>
                <a:gd name="T114" fmla="*/ 241 w 417"/>
                <a:gd name="T115" fmla="*/ 206 h 409"/>
                <a:gd name="T116" fmla="*/ 246 w 417"/>
                <a:gd name="T117" fmla="*/ 231 h 409"/>
                <a:gd name="T118" fmla="*/ 272 w 417"/>
                <a:gd name="T119" fmla="*/ 260 h 409"/>
                <a:gd name="T120" fmla="*/ 309 w 417"/>
                <a:gd name="T121" fmla="*/ 297 h 409"/>
                <a:gd name="T122" fmla="*/ 366 w 417"/>
                <a:gd name="T123" fmla="*/ 303 h 4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17"/>
                <a:gd name="T187" fmla="*/ 0 h 409"/>
                <a:gd name="T188" fmla="*/ 417 w 417"/>
                <a:gd name="T189" fmla="*/ 409 h 40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17" h="409">
                  <a:moveTo>
                    <a:pt x="366" y="303"/>
                  </a:moveTo>
                  <a:lnTo>
                    <a:pt x="366" y="307"/>
                  </a:lnTo>
                  <a:lnTo>
                    <a:pt x="366" y="309"/>
                  </a:lnTo>
                  <a:lnTo>
                    <a:pt x="366" y="314"/>
                  </a:lnTo>
                  <a:lnTo>
                    <a:pt x="366" y="318"/>
                  </a:lnTo>
                  <a:lnTo>
                    <a:pt x="371" y="316"/>
                  </a:lnTo>
                  <a:lnTo>
                    <a:pt x="377" y="316"/>
                  </a:lnTo>
                  <a:lnTo>
                    <a:pt x="383" y="318"/>
                  </a:lnTo>
                  <a:lnTo>
                    <a:pt x="388" y="318"/>
                  </a:lnTo>
                  <a:lnTo>
                    <a:pt x="397" y="330"/>
                  </a:lnTo>
                  <a:lnTo>
                    <a:pt x="411" y="351"/>
                  </a:lnTo>
                  <a:lnTo>
                    <a:pt x="417" y="376"/>
                  </a:lnTo>
                  <a:lnTo>
                    <a:pt x="408" y="402"/>
                  </a:lnTo>
                  <a:lnTo>
                    <a:pt x="397" y="402"/>
                  </a:lnTo>
                  <a:lnTo>
                    <a:pt x="391" y="400"/>
                  </a:lnTo>
                  <a:lnTo>
                    <a:pt x="386" y="396"/>
                  </a:lnTo>
                  <a:lnTo>
                    <a:pt x="383" y="392"/>
                  </a:lnTo>
                  <a:lnTo>
                    <a:pt x="377" y="384"/>
                  </a:lnTo>
                  <a:lnTo>
                    <a:pt x="371" y="376"/>
                  </a:lnTo>
                  <a:lnTo>
                    <a:pt x="363" y="369"/>
                  </a:lnTo>
                  <a:lnTo>
                    <a:pt x="357" y="365"/>
                  </a:lnTo>
                  <a:lnTo>
                    <a:pt x="354" y="361"/>
                  </a:lnTo>
                  <a:lnTo>
                    <a:pt x="349" y="353"/>
                  </a:lnTo>
                  <a:lnTo>
                    <a:pt x="346" y="347"/>
                  </a:lnTo>
                  <a:lnTo>
                    <a:pt x="346" y="345"/>
                  </a:lnTo>
                  <a:lnTo>
                    <a:pt x="340" y="347"/>
                  </a:lnTo>
                  <a:lnTo>
                    <a:pt x="337" y="349"/>
                  </a:lnTo>
                  <a:lnTo>
                    <a:pt x="334" y="351"/>
                  </a:lnTo>
                  <a:lnTo>
                    <a:pt x="326" y="349"/>
                  </a:lnTo>
                  <a:lnTo>
                    <a:pt x="317" y="347"/>
                  </a:lnTo>
                  <a:lnTo>
                    <a:pt x="306" y="345"/>
                  </a:lnTo>
                  <a:lnTo>
                    <a:pt x="292" y="340"/>
                  </a:lnTo>
                  <a:lnTo>
                    <a:pt x="278" y="338"/>
                  </a:lnTo>
                  <a:lnTo>
                    <a:pt x="266" y="334"/>
                  </a:lnTo>
                  <a:lnTo>
                    <a:pt x="258" y="330"/>
                  </a:lnTo>
                  <a:lnTo>
                    <a:pt x="249" y="328"/>
                  </a:lnTo>
                  <a:lnTo>
                    <a:pt x="241" y="320"/>
                  </a:lnTo>
                  <a:lnTo>
                    <a:pt x="227" y="312"/>
                  </a:lnTo>
                  <a:lnTo>
                    <a:pt x="215" y="301"/>
                  </a:lnTo>
                  <a:lnTo>
                    <a:pt x="207" y="293"/>
                  </a:lnTo>
                  <a:lnTo>
                    <a:pt x="201" y="285"/>
                  </a:lnTo>
                  <a:lnTo>
                    <a:pt x="195" y="279"/>
                  </a:lnTo>
                  <a:lnTo>
                    <a:pt x="187" y="276"/>
                  </a:lnTo>
                  <a:lnTo>
                    <a:pt x="184" y="274"/>
                  </a:lnTo>
                  <a:lnTo>
                    <a:pt x="175" y="283"/>
                  </a:lnTo>
                  <a:lnTo>
                    <a:pt x="161" y="293"/>
                  </a:lnTo>
                  <a:lnTo>
                    <a:pt x="144" y="303"/>
                  </a:lnTo>
                  <a:lnTo>
                    <a:pt x="124" y="307"/>
                  </a:lnTo>
                  <a:lnTo>
                    <a:pt x="133" y="320"/>
                  </a:lnTo>
                  <a:lnTo>
                    <a:pt x="136" y="336"/>
                  </a:lnTo>
                  <a:lnTo>
                    <a:pt x="136" y="355"/>
                  </a:lnTo>
                  <a:lnTo>
                    <a:pt x="133" y="367"/>
                  </a:lnTo>
                  <a:lnTo>
                    <a:pt x="124" y="367"/>
                  </a:lnTo>
                  <a:lnTo>
                    <a:pt x="119" y="367"/>
                  </a:lnTo>
                  <a:lnTo>
                    <a:pt x="116" y="367"/>
                  </a:lnTo>
                  <a:lnTo>
                    <a:pt x="119" y="378"/>
                  </a:lnTo>
                  <a:lnTo>
                    <a:pt x="119" y="390"/>
                  </a:lnTo>
                  <a:lnTo>
                    <a:pt x="119" y="400"/>
                  </a:lnTo>
                  <a:lnTo>
                    <a:pt x="116" y="409"/>
                  </a:lnTo>
                  <a:lnTo>
                    <a:pt x="107" y="407"/>
                  </a:lnTo>
                  <a:lnTo>
                    <a:pt x="93" y="404"/>
                  </a:lnTo>
                  <a:lnTo>
                    <a:pt x="76" y="400"/>
                  </a:lnTo>
                  <a:lnTo>
                    <a:pt x="53" y="394"/>
                  </a:lnTo>
                  <a:lnTo>
                    <a:pt x="34" y="390"/>
                  </a:lnTo>
                  <a:lnTo>
                    <a:pt x="17" y="386"/>
                  </a:lnTo>
                  <a:lnTo>
                    <a:pt x="5" y="384"/>
                  </a:lnTo>
                  <a:lnTo>
                    <a:pt x="0" y="382"/>
                  </a:lnTo>
                  <a:lnTo>
                    <a:pt x="2" y="376"/>
                  </a:lnTo>
                  <a:lnTo>
                    <a:pt x="8" y="369"/>
                  </a:lnTo>
                  <a:lnTo>
                    <a:pt x="19" y="363"/>
                  </a:lnTo>
                  <a:lnTo>
                    <a:pt x="31" y="361"/>
                  </a:lnTo>
                  <a:lnTo>
                    <a:pt x="45" y="363"/>
                  </a:lnTo>
                  <a:lnTo>
                    <a:pt x="56" y="361"/>
                  </a:lnTo>
                  <a:lnTo>
                    <a:pt x="68" y="359"/>
                  </a:lnTo>
                  <a:lnTo>
                    <a:pt x="73" y="357"/>
                  </a:lnTo>
                  <a:lnTo>
                    <a:pt x="59" y="357"/>
                  </a:lnTo>
                  <a:lnTo>
                    <a:pt x="59" y="334"/>
                  </a:lnTo>
                  <a:lnTo>
                    <a:pt x="62" y="307"/>
                  </a:lnTo>
                  <a:lnTo>
                    <a:pt x="68" y="283"/>
                  </a:lnTo>
                  <a:lnTo>
                    <a:pt x="73" y="270"/>
                  </a:lnTo>
                  <a:lnTo>
                    <a:pt x="82" y="262"/>
                  </a:lnTo>
                  <a:lnTo>
                    <a:pt x="99" y="252"/>
                  </a:lnTo>
                  <a:lnTo>
                    <a:pt x="119" y="243"/>
                  </a:lnTo>
                  <a:lnTo>
                    <a:pt x="133" y="239"/>
                  </a:lnTo>
                  <a:lnTo>
                    <a:pt x="130" y="237"/>
                  </a:lnTo>
                  <a:lnTo>
                    <a:pt x="130" y="231"/>
                  </a:lnTo>
                  <a:lnTo>
                    <a:pt x="130" y="227"/>
                  </a:lnTo>
                  <a:lnTo>
                    <a:pt x="133" y="223"/>
                  </a:lnTo>
                  <a:lnTo>
                    <a:pt x="122" y="212"/>
                  </a:lnTo>
                  <a:lnTo>
                    <a:pt x="110" y="196"/>
                  </a:lnTo>
                  <a:lnTo>
                    <a:pt x="99" y="179"/>
                  </a:lnTo>
                  <a:lnTo>
                    <a:pt x="96" y="165"/>
                  </a:lnTo>
                  <a:lnTo>
                    <a:pt x="99" y="151"/>
                  </a:lnTo>
                  <a:lnTo>
                    <a:pt x="96" y="132"/>
                  </a:lnTo>
                  <a:lnTo>
                    <a:pt x="88" y="115"/>
                  </a:lnTo>
                  <a:lnTo>
                    <a:pt x="68" y="107"/>
                  </a:lnTo>
                  <a:lnTo>
                    <a:pt x="59" y="107"/>
                  </a:lnTo>
                  <a:lnTo>
                    <a:pt x="48" y="107"/>
                  </a:lnTo>
                  <a:lnTo>
                    <a:pt x="36" y="107"/>
                  </a:lnTo>
                  <a:lnTo>
                    <a:pt x="31" y="101"/>
                  </a:lnTo>
                  <a:lnTo>
                    <a:pt x="28" y="95"/>
                  </a:lnTo>
                  <a:lnTo>
                    <a:pt x="28" y="91"/>
                  </a:lnTo>
                  <a:lnTo>
                    <a:pt x="25" y="84"/>
                  </a:lnTo>
                  <a:lnTo>
                    <a:pt x="22" y="80"/>
                  </a:lnTo>
                  <a:lnTo>
                    <a:pt x="19" y="78"/>
                  </a:lnTo>
                  <a:lnTo>
                    <a:pt x="17" y="76"/>
                  </a:lnTo>
                  <a:lnTo>
                    <a:pt x="17" y="74"/>
                  </a:lnTo>
                  <a:lnTo>
                    <a:pt x="17" y="72"/>
                  </a:lnTo>
                  <a:lnTo>
                    <a:pt x="19" y="68"/>
                  </a:lnTo>
                  <a:lnTo>
                    <a:pt x="22" y="66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5" y="56"/>
                  </a:lnTo>
                  <a:lnTo>
                    <a:pt x="25" y="51"/>
                  </a:lnTo>
                  <a:lnTo>
                    <a:pt x="22" y="45"/>
                  </a:lnTo>
                  <a:lnTo>
                    <a:pt x="28" y="35"/>
                  </a:lnTo>
                  <a:lnTo>
                    <a:pt x="25" y="27"/>
                  </a:lnTo>
                  <a:lnTo>
                    <a:pt x="25" y="16"/>
                  </a:lnTo>
                  <a:lnTo>
                    <a:pt x="31" y="8"/>
                  </a:lnTo>
                  <a:lnTo>
                    <a:pt x="42" y="4"/>
                  </a:lnTo>
                  <a:lnTo>
                    <a:pt x="39" y="6"/>
                  </a:lnTo>
                  <a:lnTo>
                    <a:pt x="39" y="10"/>
                  </a:lnTo>
                  <a:lnTo>
                    <a:pt x="39" y="14"/>
                  </a:lnTo>
                  <a:lnTo>
                    <a:pt x="42" y="16"/>
                  </a:lnTo>
                  <a:lnTo>
                    <a:pt x="45" y="10"/>
                  </a:lnTo>
                  <a:lnTo>
                    <a:pt x="56" y="2"/>
                  </a:lnTo>
                  <a:lnTo>
                    <a:pt x="73" y="0"/>
                  </a:lnTo>
                  <a:lnTo>
                    <a:pt x="96" y="4"/>
                  </a:lnTo>
                  <a:lnTo>
                    <a:pt x="93" y="4"/>
                  </a:lnTo>
                  <a:lnTo>
                    <a:pt x="90" y="8"/>
                  </a:lnTo>
                  <a:lnTo>
                    <a:pt x="88" y="10"/>
                  </a:lnTo>
                  <a:lnTo>
                    <a:pt x="88" y="14"/>
                  </a:lnTo>
                  <a:lnTo>
                    <a:pt x="96" y="10"/>
                  </a:lnTo>
                  <a:lnTo>
                    <a:pt x="113" y="8"/>
                  </a:lnTo>
                  <a:lnTo>
                    <a:pt x="130" y="16"/>
                  </a:lnTo>
                  <a:lnTo>
                    <a:pt x="153" y="35"/>
                  </a:lnTo>
                  <a:lnTo>
                    <a:pt x="147" y="35"/>
                  </a:lnTo>
                  <a:lnTo>
                    <a:pt x="144" y="35"/>
                  </a:lnTo>
                  <a:lnTo>
                    <a:pt x="141" y="35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50" y="41"/>
                  </a:lnTo>
                  <a:lnTo>
                    <a:pt x="153" y="49"/>
                  </a:lnTo>
                  <a:lnTo>
                    <a:pt x="153" y="64"/>
                  </a:lnTo>
                  <a:lnTo>
                    <a:pt x="153" y="62"/>
                  </a:lnTo>
                  <a:lnTo>
                    <a:pt x="147" y="62"/>
                  </a:lnTo>
                  <a:lnTo>
                    <a:pt x="144" y="62"/>
                  </a:lnTo>
                  <a:lnTo>
                    <a:pt x="139" y="64"/>
                  </a:lnTo>
                  <a:lnTo>
                    <a:pt x="144" y="66"/>
                  </a:lnTo>
                  <a:lnTo>
                    <a:pt x="147" y="72"/>
                  </a:lnTo>
                  <a:lnTo>
                    <a:pt x="144" y="78"/>
                  </a:lnTo>
                  <a:lnTo>
                    <a:pt x="133" y="84"/>
                  </a:lnTo>
                  <a:lnTo>
                    <a:pt x="124" y="89"/>
                  </a:lnTo>
                  <a:lnTo>
                    <a:pt x="122" y="91"/>
                  </a:lnTo>
                  <a:lnTo>
                    <a:pt x="124" y="91"/>
                  </a:lnTo>
                  <a:lnTo>
                    <a:pt x="127" y="95"/>
                  </a:lnTo>
                  <a:lnTo>
                    <a:pt x="133" y="99"/>
                  </a:lnTo>
                  <a:lnTo>
                    <a:pt x="136" y="105"/>
                  </a:lnTo>
                  <a:lnTo>
                    <a:pt x="139" y="107"/>
                  </a:lnTo>
                  <a:lnTo>
                    <a:pt x="144" y="109"/>
                  </a:lnTo>
                  <a:lnTo>
                    <a:pt x="156" y="113"/>
                  </a:lnTo>
                  <a:lnTo>
                    <a:pt x="170" y="120"/>
                  </a:lnTo>
                  <a:lnTo>
                    <a:pt x="181" y="128"/>
                  </a:lnTo>
                  <a:lnTo>
                    <a:pt x="198" y="144"/>
                  </a:lnTo>
                  <a:lnTo>
                    <a:pt x="218" y="165"/>
                  </a:lnTo>
                  <a:lnTo>
                    <a:pt x="229" y="190"/>
                  </a:lnTo>
                  <a:lnTo>
                    <a:pt x="227" y="210"/>
                  </a:lnTo>
                  <a:lnTo>
                    <a:pt x="232" y="208"/>
                  </a:lnTo>
                  <a:lnTo>
                    <a:pt x="235" y="206"/>
                  </a:lnTo>
                  <a:lnTo>
                    <a:pt x="241" y="206"/>
                  </a:lnTo>
                  <a:lnTo>
                    <a:pt x="244" y="212"/>
                  </a:lnTo>
                  <a:lnTo>
                    <a:pt x="246" y="221"/>
                  </a:lnTo>
                  <a:lnTo>
                    <a:pt x="246" y="231"/>
                  </a:lnTo>
                  <a:lnTo>
                    <a:pt x="244" y="239"/>
                  </a:lnTo>
                  <a:lnTo>
                    <a:pt x="255" y="246"/>
                  </a:lnTo>
                  <a:lnTo>
                    <a:pt x="272" y="260"/>
                  </a:lnTo>
                  <a:lnTo>
                    <a:pt x="283" y="276"/>
                  </a:lnTo>
                  <a:lnTo>
                    <a:pt x="292" y="293"/>
                  </a:lnTo>
                  <a:lnTo>
                    <a:pt x="309" y="297"/>
                  </a:lnTo>
                  <a:lnTo>
                    <a:pt x="334" y="299"/>
                  </a:lnTo>
                  <a:lnTo>
                    <a:pt x="354" y="301"/>
                  </a:lnTo>
                  <a:lnTo>
                    <a:pt x="366" y="30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61"/>
            <p:cNvSpPr>
              <a:spLocks/>
            </p:cNvSpPr>
            <p:nvPr/>
          </p:nvSpPr>
          <p:spPr bwMode="auto">
            <a:xfrm>
              <a:off x="912" y="3216"/>
              <a:ext cx="224" cy="101"/>
            </a:xfrm>
            <a:custGeom>
              <a:avLst/>
              <a:gdLst>
                <a:gd name="T0" fmla="*/ 141 w 224"/>
                <a:gd name="T1" fmla="*/ 41 h 101"/>
                <a:gd name="T2" fmla="*/ 167 w 224"/>
                <a:gd name="T3" fmla="*/ 16 h 101"/>
                <a:gd name="T4" fmla="*/ 178 w 224"/>
                <a:gd name="T5" fmla="*/ 4 h 101"/>
                <a:gd name="T6" fmla="*/ 198 w 224"/>
                <a:gd name="T7" fmla="*/ 0 h 101"/>
                <a:gd name="T8" fmla="*/ 221 w 224"/>
                <a:gd name="T9" fmla="*/ 14 h 101"/>
                <a:gd name="T10" fmla="*/ 221 w 224"/>
                <a:gd name="T11" fmla="*/ 35 h 101"/>
                <a:gd name="T12" fmla="*/ 210 w 224"/>
                <a:gd name="T13" fmla="*/ 51 h 101"/>
                <a:gd name="T14" fmla="*/ 190 w 224"/>
                <a:gd name="T15" fmla="*/ 78 h 101"/>
                <a:gd name="T16" fmla="*/ 181 w 224"/>
                <a:gd name="T17" fmla="*/ 86 h 101"/>
                <a:gd name="T18" fmla="*/ 173 w 224"/>
                <a:gd name="T19" fmla="*/ 80 h 101"/>
                <a:gd name="T20" fmla="*/ 167 w 224"/>
                <a:gd name="T21" fmla="*/ 86 h 101"/>
                <a:gd name="T22" fmla="*/ 156 w 224"/>
                <a:gd name="T23" fmla="*/ 95 h 101"/>
                <a:gd name="T24" fmla="*/ 141 w 224"/>
                <a:gd name="T25" fmla="*/ 101 h 101"/>
                <a:gd name="T26" fmla="*/ 107 w 224"/>
                <a:gd name="T27" fmla="*/ 95 h 101"/>
                <a:gd name="T28" fmla="*/ 88 w 224"/>
                <a:gd name="T29" fmla="*/ 82 h 101"/>
                <a:gd name="T30" fmla="*/ 62 w 224"/>
                <a:gd name="T31" fmla="*/ 72 h 101"/>
                <a:gd name="T32" fmla="*/ 39 w 224"/>
                <a:gd name="T33" fmla="*/ 72 h 101"/>
                <a:gd name="T34" fmla="*/ 19 w 224"/>
                <a:gd name="T35" fmla="*/ 74 h 101"/>
                <a:gd name="T36" fmla="*/ 11 w 224"/>
                <a:gd name="T37" fmla="*/ 68 h 101"/>
                <a:gd name="T38" fmla="*/ 5 w 224"/>
                <a:gd name="T39" fmla="*/ 62 h 101"/>
                <a:gd name="T40" fmla="*/ 2 w 224"/>
                <a:gd name="T41" fmla="*/ 57 h 101"/>
                <a:gd name="T42" fmla="*/ 0 w 224"/>
                <a:gd name="T43" fmla="*/ 53 h 101"/>
                <a:gd name="T44" fmla="*/ 0 w 224"/>
                <a:gd name="T45" fmla="*/ 47 h 101"/>
                <a:gd name="T46" fmla="*/ 5 w 224"/>
                <a:gd name="T47" fmla="*/ 37 h 101"/>
                <a:gd name="T48" fmla="*/ 17 w 224"/>
                <a:gd name="T49" fmla="*/ 37 h 101"/>
                <a:gd name="T50" fmla="*/ 17 w 224"/>
                <a:gd name="T51" fmla="*/ 33 h 101"/>
                <a:gd name="T52" fmla="*/ 22 w 224"/>
                <a:gd name="T53" fmla="*/ 31 h 101"/>
                <a:gd name="T54" fmla="*/ 31 w 224"/>
                <a:gd name="T55" fmla="*/ 33 h 101"/>
                <a:gd name="T56" fmla="*/ 39 w 224"/>
                <a:gd name="T57" fmla="*/ 35 h 101"/>
                <a:gd name="T58" fmla="*/ 51 w 224"/>
                <a:gd name="T59" fmla="*/ 41 h 101"/>
                <a:gd name="T60" fmla="*/ 56 w 224"/>
                <a:gd name="T61" fmla="*/ 45 h 101"/>
                <a:gd name="T62" fmla="*/ 65 w 224"/>
                <a:gd name="T63" fmla="*/ 51 h 101"/>
                <a:gd name="T64" fmla="*/ 76 w 224"/>
                <a:gd name="T65" fmla="*/ 53 h 101"/>
                <a:gd name="T66" fmla="*/ 105 w 224"/>
                <a:gd name="T67" fmla="*/ 57 h 101"/>
                <a:gd name="T68" fmla="*/ 127 w 224"/>
                <a:gd name="T69" fmla="*/ 55 h 101"/>
                <a:gd name="T70" fmla="*/ 139 w 224"/>
                <a:gd name="T71" fmla="*/ 57 h 101"/>
                <a:gd name="T72" fmla="*/ 139 w 224"/>
                <a:gd name="T73" fmla="*/ 55 h 101"/>
                <a:gd name="T74" fmla="*/ 133 w 224"/>
                <a:gd name="T75" fmla="*/ 51 h 1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4"/>
                <a:gd name="T115" fmla="*/ 0 h 101"/>
                <a:gd name="T116" fmla="*/ 224 w 224"/>
                <a:gd name="T117" fmla="*/ 101 h 1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4" h="101">
                  <a:moveTo>
                    <a:pt x="133" y="51"/>
                  </a:moveTo>
                  <a:lnTo>
                    <a:pt x="141" y="41"/>
                  </a:lnTo>
                  <a:lnTo>
                    <a:pt x="156" y="29"/>
                  </a:lnTo>
                  <a:lnTo>
                    <a:pt x="167" y="16"/>
                  </a:lnTo>
                  <a:lnTo>
                    <a:pt x="176" y="6"/>
                  </a:lnTo>
                  <a:lnTo>
                    <a:pt x="178" y="4"/>
                  </a:lnTo>
                  <a:lnTo>
                    <a:pt x="187" y="0"/>
                  </a:lnTo>
                  <a:lnTo>
                    <a:pt x="198" y="0"/>
                  </a:lnTo>
                  <a:lnTo>
                    <a:pt x="212" y="4"/>
                  </a:lnTo>
                  <a:lnTo>
                    <a:pt x="221" y="14"/>
                  </a:lnTo>
                  <a:lnTo>
                    <a:pt x="224" y="24"/>
                  </a:lnTo>
                  <a:lnTo>
                    <a:pt x="221" y="35"/>
                  </a:lnTo>
                  <a:lnTo>
                    <a:pt x="218" y="43"/>
                  </a:lnTo>
                  <a:lnTo>
                    <a:pt x="210" y="51"/>
                  </a:lnTo>
                  <a:lnTo>
                    <a:pt x="198" y="66"/>
                  </a:lnTo>
                  <a:lnTo>
                    <a:pt x="190" y="78"/>
                  </a:lnTo>
                  <a:lnTo>
                    <a:pt x="184" y="88"/>
                  </a:lnTo>
                  <a:lnTo>
                    <a:pt x="181" y="86"/>
                  </a:lnTo>
                  <a:lnTo>
                    <a:pt x="176" y="82"/>
                  </a:lnTo>
                  <a:lnTo>
                    <a:pt x="173" y="80"/>
                  </a:lnTo>
                  <a:lnTo>
                    <a:pt x="170" y="80"/>
                  </a:lnTo>
                  <a:lnTo>
                    <a:pt x="167" y="86"/>
                  </a:lnTo>
                  <a:lnTo>
                    <a:pt x="161" y="90"/>
                  </a:lnTo>
                  <a:lnTo>
                    <a:pt x="156" y="95"/>
                  </a:lnTo>
                  <a:lnTo>
                    <a:pt x="153" y="97"/>
                  </a:lnTo>
                  <a:lnTo>
                    <a:pt x="141" y="101"/>
                  </a:lnTo>
                  <a:lnTo>
                    <a:pt x="124" y="99"/>
                  </a:lnTo>
                  <a:lnTo>
                    <a:pt x="107" y="95"/>
                  </a:lnTo>
                  <a:lnTo>
                    <a:pt x="96" y="90"/>
                  </a:lnTo>
                  <a:lnTo>
                    <a:pt x="88" y="82"/>
                  </a:lnTo>
                  <a:lnTo>
                    <a:pt x="76" y="76"/>
                  </a:lnTo>
                  <a:lnTo>
                    <a:pt x="62" y="72"/>
                  </a:lnTo>
                  <a:lnTo>
                    <a:pt x="51" y="70"/>
                  </a:lnTo>
                  <a:lnTo>
                    <a:pt x="39" y="72"/>
                  </a:lnTo>
                  <a:lnTo>
                    <a:pt x="28" y="74"/>
                  </a:lnTo>
                  <a:lnTo>
                    <a:pt x="19" y="74"/>
                  </a:lnTo>
                  <a:lnTo>
                    <a:pt x="17" y="70"/>
                  </a:lnTo>
                  <a:lnTo>
                    <a:pt x="11" y="68"/>
                  </a:lnTo>
                  <a:lnTo>
                    <a:pt x="8" y="66"/>
                  </a:lnTo>
                  <a:lnTo>
                    <a:pt x="5" y="62"/>
                  </a:lnTo>
                  <a:lnTo>
                    <a:pt x="8" y="60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0" y="53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5" y="37"/>
                  </a:lnTo>
                  <a:lnTo>
                    <a:pt x="17" y="37"/>
                  </a:lnTo>
                  <a:lnTo>
                    <a:pt x="17" y="35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22" y="31"/>
                  </a:lnTo>
                  <a:lnTo>
                    <a:pt x="28" y="31"/>
                  </a:lnTo>
                  <a:lnTo>
                    <a:pt x="31" y="33"/>
                  </a:lnTo>
                  <a:lnTo>
                    <a:pt x="36" y="33"/>
                  </a:lnTo>
                  <a:lnTo>
                    <a:pt x="39" y="35"/>
                  </a:lnTo>
                  <a:lnTo>
                    <a:pt x="45" y="37"/>
                  </a:lnTo>
                  <a:lnTo>
                    <a:pt x="51" y="41"/>
                  </a:lnTo>
                  <a:lnTo>
                    <a:pt x="53" y="43"/>
                  </a:lnTo>
                  <a:lnTo>
                    <a:pt x="56" y="45"/>
                  </a:lnTo>
                  <a:lnTo>
                    <a:pt x="62" y="49"/>
                  </a:lnTo>
                  <a:lnTo>
                    <a:pt x="65" y="51"/>
                  </a:lnTo>
                  <a:lnTo>
                    <a:pt x="68" y="53"/>
                  </a:lnTo>
                  <a:lnTo>
                    <a:pt x="76" y="53"/>
                  </a:lnTo>
                  <a:lnTo>
                    <a:pt x="90" y="55"/>
                  </a:lnTo>
                  <a:lnTo>
                    <a:pt x="105" y="57"/>
                  </a:lnTo>
                  <a:lnTo>
                    <a:pt x="119" y="57"/>
                  </a:lnTo>
                  <a:lnTo>
                    <a:pt x="127" y="55"/>
                  </a:lnTo>
                  <a:lnTo>
                    <a:pt x="136" y="55"/>
                  </a:lnTo>
                  <a:lnTo>
                    <a:pt x="139" y="57"/>
                  </a:lnTo>
                  <a:lnTo>
                    <a:pt x="141" y="57"/>
                  </a:lnTo>
                  <a:lnTo>
                    <a:pt x="139" y="55"/>
                  </a:lnTo>
                  <a:lnTo>
                    <a:pt x="136" y="53"/>
                  </a:lnTo>
                  <a:lnTo>
                    <a:pt x="133" y="51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2928" y="2544"/>
            <a:ext cx="768" cy="8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1" name="Bitmap Image" r:id="rId4" imgW="1219370" imgH="1228571" progId="Paint.Picture">
                    <p:embed/>
                  </p:oleObj>
                </mc:Choice>
                <mc:Fallback>
                  <p:oleObj name="Bitmap Image" r:id="rId4" imgW="1219370" imgH="1228571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2544"/>
                          <a:ext cx="768" cy="8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8" name="WordArt 63" descr="Paper bag"/>
          <p:cNvSpPr>
            <a:spLocks noChangeArrowheads="1" noChangeShapeType="1" noTextEdit="1"/>
          </p:cNvSpPr>
          <p:nvPr/>
        </p:nvSpPr>
        <p:spPr bwMode="auto">
          <a:xfrm>
            <a:off x="2590800" y="762000"/>
            <a:ext cx="4162425" cy="1047750"/>
          </a:xfrm>
          <a:prstGeom prst="rect">
            <a:avLst/>
          </a:prstGeom>
        </p:spPr>
        <p:txBody>
          <a:bodyPr wrap="none" lIns="91427" tIns="45714" rIns="91427" bIns="45714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you!</a:t>
            </a:r>
          </a:p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Goodbye!</a:t>
            </a:r>
          </a:p>
        </p:txBody>
      </p:sp>
    </p:spTree>
    <p:extLst>
      <p:ext uri="{BB962C8B-B14F-4D97-AF65-F5344CB8AC3E}">
        <p14:creationId xmlns:p14="http://schemas.microsoft.com/office/powerpoint/2010/main" val="249603600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"/>
          <a:stretch/>
        </p:blipFill>
        <p:spPr>
          <a:xfrm>
            <a:off x="15851" y="0"/>
            <a:ext cx="9247237" cy="2280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3155244" y="2512509"/>
            <a:ext cx="3230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F16649"/>
                </a:solidFill>
                <a:latin typeface=".VnBodoni" pitchFamily="34" charset="0"/>
              </a:rPr>
              <a:t>LESSON 2</a:t>
            </a:r>
            <a:endParaRPr lang="en-US" sz="4000" b="1" dirty="0">
              <a:solidFill>
                <a:srgbClr val="F16649"/>
              </a:solidFill>
              <a:latin typeface=".VnBodon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506" y="3429000"/>
            <a:ext cx="4176100" cy="9135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91" y="3516172"/>
            <a:ext cx="961782" cy="7776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98872" y="4522958"/>
            <a:ext cx="274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FB7BD"/>
                </a:solidFill>
              </a:rPr>
              <a:t>*Vocabulary</a:t>
            </a:r>
            <a:endParaRPr lang="en-US" sz="2800" b="1" dirty="0">
              <a:solidFill>
                <a:srgbClr val="0FB7B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0722" y="5046178"/>
            <a:ext cx="310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FB7BD"/>
                </a:solidFill>
              </a:rPr>
              <a:t>*Pronunciation</a:t>
            </a:r>
            <a:endParaRPr lang="en-US" sz="2800" b="1" dirty="0">
              <a:solidFill>
                <a:srgbClr val="0FB7BD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42504" y="5569398"/>
            <a:ext cx="2900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16649"/>
                </a:solidFill>
              </a:rPr>
              <a:t>/</a:t>
            </a:r>
            <a:r>
              <a:rPr lang="en-US" sz="3600" b="1" dirty="0" err="1">
                <a:solidFill>
                  <a:srgbClr val="F16649"/>
                </a:solidFill>
              </a:rPr>
              <a:t>əʊ</a:t>
            </a:r>
            <a:r>
              <a:rPr lang="en-US" sz="3600" b="1" dirty="0">
                <a:solidFill>
                  <a:srgbClr val="F16649"/>
                </a:solidFill>
              </a:rPr>
              <a:t>/ </a:t>
            </a:r>
            <a:r>
              <a:rPr lang="en-US" sz="3600" b="1" dirty="0"/>
              <a:t>and </a:t>
            </a:r>
            <a:r>
              <a:rPr lang="en-US" sz="3600" b="1" dirty="0">
                <a:solidFill>
                  <a:srgbClr val="F16649"/>
                </a:solidFill>
              </a:rPr>
              <a:t>/</a:t>
            </a:r>
            <a:r>
              <a:rPr lang="en-US" sz="3600" b="1" dirty="0" err="1">
                <a:solidFill>
                  <a:srgbClr val="F16649"/>
                </a:solidFill>
              </a:rPr>
              <a:t>aʊ</a:t>
            </a:r>
            <a:r>
              <a:rPr lang="en-US" sz="3600" b="1" dirty="0">
                <a:solidFill>
                  <a:srgbClr val="F16649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26649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9181" y="13645"/>
            <a:ext cx="2838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009999"/>
                </a:solidFill>
              </a:rPr>
              <a:t>* Vocabulary</a:t>
            </a:r>
            <a:endParaRPr lang="en-US" sz="3200" b="1" dirty="0">
              <a:solidFill>
                <a:srgbClr val="00999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110" y="512698"/>
            <a:ext cx="42998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sunny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 </a:t>
            </a:r>
            <a:r>
              <a:rPr lang="en-US" sz="2400" dirty="0"/>
              <a:t>/ˈ</a:t>
            </a:r>
            <a:r>
              <a:rPr lang="en-US" sz="2400" dirty="0" err="1"/>
              <a:t>sʌni</a:t>
            </a:r>
            <a:r>
              <a:rPr lang="en-US" sz="2400" dirty="0" smtClean="0"/>
              <a:t>/  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3867220" y="471808"/>
            <a:ext cx="1161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# rainy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77220" y="995048"/>
            <a:ext cx="3815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-  delicious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  </a:t>
            </a:r>
            <a:r>
              <a:rPr lang="en-US" sz="2400" dirty="0" smtClean="0"/>
              <a:t>/</a:t>
            </a:r>
            <a:r>
              <a:rPr lang="en-US" sz="2400" dirty="0" err="1"/>
              <a:t>dɪˈlɪʃəs</a:t>
            </a:r>
            <a:r>
              <a:rPr lang="en-US" sz="2400" dirty="0" smtClean="0"/>
              <a:t>/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4310008" y="1015571"/>
            <a:ext cx="1152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# tasty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284232" y="1479545"/>
            <a:ext cx="29372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 stall </a:t>
            </a:r>
            <a:r>
              <a:rPr lang="en-US" sz="2800" dirty="0"/>
              <a:t>(n</a:t>
            </a:r>
            <a:r>
              <a:rPr lang="en-US" sz="2800" dirty="0" smtClean="0"/>
              <a:t>)  </a:t>
            </a:r>
            <a:r>
              <a:rPr lang="en-US" sz="2400" dirty="0" smtClean="0"/>
              <a:t>/</a:t>
            </a:r>
            <a:r>
              <a:rPr lang="en-US" sz="2400" dirty="0" err="1"/>
              <a:t>stɔːl</a:t>
            </a:r>
            <a:r>
              <a:rPr lang="en-US" sz="2400" dirty="0" smtClean="0"/>
              <a:t>/ 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18795" y="1914544"/>
            <a:ext cx="364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-  palace </a:t>
            </a:r>
            <a:r>
              <a:rPr lang="en-US" sz="2800" dirty="0"/>
              <a:t>(n</a:t>
            </a:r>
            <a:r>
              <a:rPr lang="en-US" sz="2800" dirty="0" smtClean="0"/>
              <a:t>)  </a:t>
            </a:r>
            <a:r>
              <a:rPr lang="en-US" sz="2400" dirty="0" smtClean="0"/>
              <a:t>/</a:t>
            </a:r>
            <a:r>
              <a:rPr lang="en-US" sz="2400" dirty="0"/>
              <a:t>ˈ</a:t>
            </a:r>
            <a:r>
              <a:rPr lang="en-US" sz="2400" dirty="0" err="1"/>
              <a:t>pæləs</a:t>
            </a:r>
            <a:r>
              <a:rPr lang="en-US" sz="2400" dirty="0" smtClean="0"/>
              <a:t>/: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60660" y="2411720"/>
            <a:ext cx="50790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street </a:t>
            </a:r>
            <a:r>
              <a:rPr lang="en-US" sz="2800" dirty="0"/>
              <a:t>food (</a:t>
            </a:r>
            <a:r>
              <a:rPr lang="en-US" sz="2800" dirty="0" err="1"/>
              <a:t>nph</a:t>
            </a:r>
            <a:r>
              <a:rPr lang="en-US" sz="2800" dirty="0" smtClean="0"/>
              <a:t>)  </a:t>
            </a:r>
            <a:r>
              <a:rPr lang="en-US" sz="2400" dirty="0" smtClean="0"/>
              <a:t>/ˈ</a:t>
            </a:r>
            <a:r>
              <a:rPr lang="en-US" sz="2400" dirty="0" err="1"/>
              <a:t>striːt</a:t>
            </a:r>
            <a:r>
              <a:rPr lang="en-US" sz="2400" dirty="0"/>
              <a:t> </a:t>
            </a:r>
            <a:r>
              <a:rPr lang="en-US" sz="2400" dirty="0" err="1"/>
              <a:t>fuːd</a:t>
            </a:r>
            <a:r>
              <a:rPr lang="en-US" sz="2400" dirty="0" smtClean="0"/>
              <a:t>/: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263903" y="2890236"/>
            <a:ext cx="6587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floating </a:t>
            </a:r>
            <a:r>
              <a:rPr lang="en-US" sz="2800" dirty="0"/>
              <a:t>market (</a:t>
            </a:r>
            <a:r>
              <a:rPr lang="en-US" sz="2800" dirty="0" err="1"/>
              <a:t>nph</a:t>
            </a:r>
            <a:r>
              <a:rPr lang="en-US" sz="2800" dirty="0" smtClean="0"/>
              <a:t>) </a:t>
            </a:r>
            <a:r>
              <a:rPr lang="en-US" sz="2400" dirty="0"/>
              <a:t>/ˈ</a:t>
            </a:r>
            <a:r>
              <a:rPr lang="en-US" sz="2400" dirty="0" err="1"/>
              <a:t>fləʊtɪŋ</a:t>
            </a:r>
            <a:r>
              <a:rPr lang="en-US" sz="2400" dirty="0"/>
              <a:t> </a:t>
            </a:r>
            <a:r>
              <a:rPr lang="en-US" sz="2400" dirty="0" err="1"/>
              <a:t>mɑːrkɪt</a:t>
            </a:r>
            <a:r>
              <a:rPr lang="en-US" sz="2400" dirty="0"/>
              <a:t>/</a:t>
            </a:r>
            <a:r>
              <a:rPr lang="en-US" sz="2400" dirty="0" smtClean="0"/>
              <a:t> :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690" y="160532"/>
            <a:ext cx="3643952" cy="345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178" y="203814"/>
            <a:ext cx="3560313" cy="262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1" y="3376952"/>
            <a:ext cx="3761475" cy="286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499982" y="1433378"/>
            <a:ext cx="2600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/>
              <a:t>q</a:t>
            </a:r>
            <a:r>
              <a:rPr lang="en-GB" sz="2800" dirty="0" err="1" smtClean="0"/>
              <a:t>uán</a:t>
            </a:r>
            <a:r>
              <a:rPr lang="en-GB" sz="2800" dirty="0" smtClean="0"/>
              <a:t>, </a:t>
            </a:r>
            <a:r>
              <a:rPr lang="en-GB" sz="2800" dirty="0" err="1" smtClean="0"/>
              <a:t>quày</a:t>
            </a:r>
            <a:r>
              <a:rPr lang="en-GB" sz="2800" dirty="0" smtClean="0"/>
              <a:t> </a:t>
            </a:r>
            <a:r>
              <a:rPr lang="en-GB" sz="2800" dirty="0" err="1" smtClean="0"/>
              <a:t>hàng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3557539" y="1886974"/>
            <a:ext cx="1612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 smtClean="0"/>
              <a:t>cung</a:t>
            </a:r>
            <a:r>
              <a:rPr lang="en-GB" sz="2800" dirty="0" smtClean="0"/>
              <a:t> </a:t>
            </a:r>
            <a:r>
              <a:rPr lang="en-GB" sz="2800" dirty="0" err="1" smtClean="0"/>
              <a:t>điện</a:t>
            </a:r>
            <a:endParaRPr lang="en-US" sz="2800" dirty="0"/>
          </a:p>
        </p:txBody>
      </p:sp>
      <p:sp>
        <p:nvSpPr>
          <p:cNvPr id="17" name="Rectangle 16"/>
          <p:cNvSpPr/>
          <p:nvPr/>
        </p:nvSpPr>
        <p:spPr>
          <a:xfrm>
            <a:off x="4941299" y="2401769"/>
            <a:ext cx="3004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/>
              <a:t>m</a:t>
            </a:r>
            <a:r>
              <a:rPr lang="en-GB" sz="2800" dirty="0" err="1" smtClean="0"/>
              <a:t>ón</a:t>
            </a:r>
            <a:r>
              <a:rPr lang="en-GB" sz="2800" dirty="0" smtClean="0"/>
              <a:t> </a:t>
            </a:r>
            <a:r>
              <a:rPr lang="en-GB" sz="2800" dirty="0" err="1" smtClean="0"/>
              <a:t>ăn</a:t>
            </a:r>
            <a:r>
              <a:rPr lang="en-GB" sz="2800" dirty="0" smtClean="0"/>
              <a:t> </a:t>
            </a:r>
            <a:r>
              <a:rPr lang="en-GB" sz="2800" dirty="0" err="1" smtClean="0"/>
              <a:t>đường</a:t>
            </a:r>
            <a:r>
              <a:rPr lang="en-GB" sz="2800" dirty="0" smtClean="0"/>
              <a:t> </a:t>
            </a:r>
            <a:r>
              <a:rPr lang="en-GB" sz="2800" dirty="0" err="1" smtClean="0"/>
              <a:t>phố</a:t>
            </a:r>
            <a:endParaRPr lang="en-US" sz="2800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688" y="3613414"/>
            <a:ext cx="3785592" cy="250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6" y="3613415"/>
            <a:ext cx="3370997" cy="250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969161" y="2893996"/>
            <a:ext cx="1358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chợ</a:t>
            </a:r>
            <a:r>
              <a:rPr lang="en-US" sz="2800" dirty="0"/>
              <a:t> </a:t>
            </a:r>
            <a:r>
              <a:rPr lang="en-US" sz="2800" dirty="0" err="1"/>
              <a:t>nổi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745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12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5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2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7206" y="-15133"/>
            <a:ext cx="5702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009999"/>
                </a:solidFill>
              </a:rPr>
              <a:t>* Checking vocabulary</a:t>
            </a:r>
            <a:endParaRPr lang="en-US" sz="3200" b="1" dirty="0">
              <a:solidFill>
                <a:srgbClr val="009999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2110" y="499050"/>
            <a:ext cx="21499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sunny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): 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007396" y="485456"/>
            <a:ext cx="1161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# rainy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7220" y="995048"/>
            <a:ext cx="28184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-  delicious </a:t>
            </a:r>
            <a:r>
              <a:rPr lang="en-US" sz="2800" dirty="0"/>
              <a:t>(</a:t>
            </a:r>
            <a:r>
              <a:rPr lang="en-US" sz="2800" dirty="0" err="1"/>
              <a:t>adj</a:t>
            </a:r>
            <a:r>
              <a:rPr lang="en-US" sz="2800" dirty="0" smtClean="0"/>
              <a:t>):  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890616" y="988275"/>
            <a:ext cx="1152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# tasty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4232" y="1479545"/>
            <a:ext cx="1994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 stall </a:t>
            </a:r>
            <a:r>
              <a:rPr lang="en-US" sz="2800" dirty="0"/>
              <a:t>(n</a:t>
            </a:r>
            <a:r>
              <a:rPr lang="en-US" sz="2800" dirty="0" smtClean="0"/>
              <a:t>) : 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218795" y="1914544"/>
            <a:ext cx="24152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-  palace </a:t>
            </a:r>
            <a:r>
              <a:rPr lang="en-US" sz="2800" dirty="0"/>
              <a:t>(n</a:t>
            </a:r>
            <a:r>
              <a:rPr lang="en-US" sz="2800" dirty="0" smtClean="0"/>
              <a:t>): 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260660" y="2411720"/>
            <a:ext cx="30693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street </a:t>
            </a:r>
            <a:r>
              <a:rPr lang="en-US" sz="2800" dirty="0"/>
              <a:t>food (</a:t>
            </a:r>
            <a:r>
              <a:rPr lang="en-US" sz="2800" dirty="0" err="1"/>
              <a:t>nph</a:t>
            </a:r>
            <a:r>
              <a:rPr lang="en-US" sz="2800" dirty="0" smtClean="0"/>
              <a:t>): 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63904" y="2890236"/>
            <a:ext cx="3597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floating </a:t>
            </a:r>
            <a:r>
              <a:rPr lang="en-US" sz="2800" dirty="0"/>
              <a:t>market (</a:t>
            </a:r>
            <a:r>
              <a:rPr lang="en-US" sz="2800" dirty="0" err="1"/>
              <a:t>nph</a:t>
            </a:r>
            <a:r>
              <a:rPr lang="en-US" sz="2800" dirty="0" smtClean="0"/>
              <a:t>)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2790286" y="1419730"/>
            <a:ext cx="2600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>
                <a:solidFill>
                  <a:srgbClr val="0070C0"/>
                </a:solidFill>
              </a:rPr>
              <a:t>q</a:t>
            </a:r>
            <a:r>
              <a:rPr lang="en-GB" sz="2800" dirty="0" err="1" smtClean="0">
                <a:solidFill>
                  <a:srgbClr val="0070C0"/>
                </a:solidFill>
              </a:rPr>
              <a:t>uán</a:t>
            </a:r>
            <a:r>
              <a:rPr lang="en-GB" sz="2800" dirty="0" smtClean="0">
                <a:solidFill>
                  <a:srgbClr val="0070C0"/>
                </a:solidFill>
              </a:rPr>
              <a:t>, </a:t>
            </a:r>
            <a:r>
              <a:rPr lang="en-GB" sz="2800" dirty="0" err="1" smtClean="0">
                <a:solidFill>
                  <a:srgbClr val="0070C0"/>
                </a:solidFill>
              </a:rPr>
              <a:t>quày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hàng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34195" y="1873326"/>
            <a:ext cx="1612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 smtClean="0">
                <a:solidFill>
                  <a:srgbClr val="0070C0"/>
                </a:solidFill>
              </a:rPr>
              <a:t>cung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điện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40073" y="2893996"/>
            <a:ext cx="1358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chợ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nổi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358131" y="2401769"/>
            <a:ext cx="3004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>
                <a:solidFill>
                  <a:srgbClr val="0070C0"/>
                </a:solidFill>
              </a:rPr>
              <a:t>m</a:t>
            </a:r>
            <a:r>
              <a:rPr lang="en-GB" sz="2800" dirty="0" err="1" smtClean="0">
                <a:solidFill>
                  <a:srgbClr val="0070C0"/>
                </a:solidFill>
              </a:rPr>
              <a:t>ón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ăn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đường</a:t>
            </a:r>
            <a:r>
              <a:rPr lang="en-GB" sz="2800" dirty="0" smtClean="0">
                <a:solidFill>
                  <a:srgbClr val="0070C0"/>
                </a:solidFill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</a:rPr>
              <a:t>phố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41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12" name="TextBox 11"/>
          <p:cNvSpPr txBox="1"/>
          <p:nvPr/>
        </p:nvSpPr>
        <p:spPr>
          <a:xfrm>
            <a:off x="913486" y="170286"/>
            <a:ext cx="5781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box with an adjective.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069314" y="1542679"/>
            <a:ext cx="5683257" cy="1268475"/>
            <a:chOff x="3069314" y="1357941"/>
            <a:chExt cx="5683257" cy="1268475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5203371" y="1940616"/>
              <a:ext cx="1415143" cy="685800"/>
              <a:chOff x="5279571" y="1940616"/>
              <a:chExt cx="1415143" cy="6858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ED7D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546270" y="2037294"/>
                <a:ext cx="881743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city</a:t>
                </a:r>
              </a:p>
            </p:txBody>
          </p:sp>
        </p:grpSp>
        <p:sp>
          <p:nvSpPr>
            <p:cNvPr id="8" name="Rounded Rectangle 7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>
              <a:stCxn id="6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3069312" y="2836059"/>
            <a:ext cx="5683257" cy="1268475"/>
            <a:chOff x="3069314" y="1357941"/>
            <a:chExt cx="5683257" cy="1268475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5203371" y="1940616"/>
              <a:ext cx="1415143" cy="685800"/>
              <a:chOff x="5279571" y="1940616"/>
              <a:chExt cx="1415143" cy="685800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546270" y="2037294"/>
                <a:ext cx="881743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food</a:t>
                </a:r>
              </a:p>
            </p:txBody>
          </p:sp>
        </p:grpSp>
        <p:sp>
          <p:nvSpPr>
            <p:cNvPr id="36" name="Rounded Rectangle 35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>
              <a:stCxn id="40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3069312" y="4150742"/>
            <a:ext cx="5683257" cy="1268475"/>
            <a:chOff x="3069314" y="1357941"/>
            <a:chExt cx="5683257" cy="1268475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5203371" y="1940616"/>
              <a:ext cx="1415143" cy="685800"/>
              <a:chOff x="5279571" y="1940616"/>
              <a:chExt cx="1415143" cy="685800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ED7D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5417905" y="2033409"/>
                <a:ext cx="122464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people</a:t>
                </a:r>
              </a:p>
            </p:txBody>
          </p:sp>
        </p:grpSp>
        <p:sp>
          <p:nvSpPr>
            <p:cNvPr id="44" name="Rounded Rectangle 43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>
              <a:stCxn id="48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069312" y="5313569"/>
            <a:ext cx="5683257" cy="1268475"/>
            <a:chOff x="3069314" y="1357941"/>
            <a:chExt cx="5683257" cy="1268475"/>
          </a:xfrm>
        </p:grpSpPr>
        <p:cxnSp>
          <p:nvCxnSpPr>
            <p:cNvPr id="54" name="Straight Connector 53"/>
            <p:cNvCxnSpPr/>
            <p:nvPr/>
          </p:nvCxnSpPr>
          <p:spPr>
            <a:xfrm>
              <a:off x="4538885" y="1807029"/>
              <a:ext cx="740686" cy="422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/>
            <p:cNvGrpSpPr/>
            <p:nvPr/>
          </p:nvGrpSpPr>
          <p:grpSpPr>
            <a:xfrm>
              <a:off x="5203371" y="1940616"/>
              <a:ext cx="1472292" cy="685800"/>
              <a:chOff x="5279571" y="1940616"/>
              <a:chExt cx="1472292" cy="685800"/>
            </a:xfrm>
          </p:grpSpPr>
          <p:sp>
            <p:nvSpPr>
              <p:cNvPr id="56" name="Oval 55"/>
              <p:cNvSpPr/>
              <p:nvPr/>
            </p:nvSpPr>
            <p:spPr>
              <a:xfrm>
                <a:off x="5279571" y="1940616"/>
                <a:ext cx="1415143" cy="685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320388" y="2037294"/>
                <a:ext cx="1431475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/>
                  <a:t>weather</a:t>
                </a:r>
              </a:p>
            </p:txBody>
          </p:sp>
        </p:grpSp>
        <p:sp>
          <p:nvSpPr>
            <p:cNvPr id="52" name="Rounded Rectangle 51"/>
            <p:cNvSpPr/>
            <p:nvPr/>
          </p:nvSpPr>
          <p:spPr>
            <a:xfrm>
              <a:off x="3069314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7283000" y="1357941"/>
              <a:ext cx="1469571" cy="544830"/>
            </a:xfrm>
            <a:prstGeom prst="roundRect">
              <a:avLst/>
            </a:prstGeom>
            <a:solidFill>
              <a:srgbClr val="B0D136"/>
            </a:solidFill>
            <a:ln>
              <a:solidFill>
                <a:srgbClr val="B0D1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Connector 54"/>
            <p:cNvCxnSpPr>
              <a:stCxn id="56" idx="6"/>
            </p:cNvCxnSpPr>
            <p:nvPr/>
          </p:nvCxnSpPr>
          <p:spPr>
            <a:xfrm flipV="1">
              <a:off x="6618514" y="1807029"/>
              <a:ext cx="664486" cy="4764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242101" y="768316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0E89453-B680-41A6-AB91-EB8A4DF13AD1}"/>
              </a:ext>
            </a:extLst>
          </p:cNvPr>
          <p:cNvSpPr txBox="1"/>
          <p:nvPr/>
        </p:nvSpPr>
        <p:spPr>
          <a:xfrm>
            <a:off x="3372535" y="5346476"/>
            <a:ext cx="8513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rainy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FFEF3E36-F6B9-4692-ABF4-CBF107EC5CA1}"/>
              </a:ext>
            </a:extLst>
          </p:cNvPr>
          <p:cNvSpPr txBox="1"/>
          <p:nvPr/>
        </p:nvSpPr>
        <p:spPr>
          <a:xfrm>
            <a:off x="3486533" y="1568872"/>
            <a:ext cx="61266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old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96B51669-CA0C-432B-B695-A6BACD64B778}"/>
              </a:ext>
            </a:extLst>
          </p:cNvPr>
          <p:cNvSpPr txBox="1"/>
          <p:nvPr/>
        </p:nvSpPr>
        <p:spPr>
          <a:xfrm>
            <a:off x="3115448" y="2857362"/>
            <a:ext cx="13773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delicious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3F4E97E9-C05E-46E4-8430-BD4C5EA930C5}"/>
              </a:ext>
            </a:extLst>
          </p:cNvPr>
          <p:cNvSpPr txBox="1"/>
          <p:nvPr/>
        </p:nvSpPr>
        <p:spPr>
          <a:xfrm>
            <a:off x="3193192" y="4173120"/>
            <a:ext cx="122180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/>
              <a:t>friendly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1C122A0A-9422-49B8-9329-3CC3D47DB477}"/>
              </a:ext>
            </a:extLst>
          </p:cNvPr>
          <p:cNvSpPr txBox="1"/>
          <p:nvPr/>
        </p:nvSpPr>
        <p:spPr>
          <a:xfrm>
            <a:off x="7407554" y="1564811"/>
            <a:ext cx="12204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exciting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26C8C910-7A4D-4BE7-BA69-09469F38B3E5}"/>
              </a:ext>
            </a:extLst>
          </p:cNvPr>
          <p:cNvSpPr txBox="1"/>
          <p:nvPr/>
        </p:nvSpPr>
        <p:spPr>
          <a:xfrm>
            <a:off x="7526174" y="5339762"/>
            <a:ext cx="9832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sunny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A419382F-8205-47C9-BD8C-A08737F30A10}"/>
              </a:ext>
            </a:extLst>
          </p:cNvPr>
          <p:cNvSpPr txBox="1"/>
          <p:nvPr/>
        </p:nvSpPr>
        <p:spPr>
          <a:xfrm>
            <a:off x="7596706" y="2857361"/>
            <a:ext cx="8421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tasty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6A07E5DA-CA74-4E02-BA99-026C00E88EB1}"/>
              </a:ext>
            </a:extLst>
          </p:cNvPr>
          <p:cNvSpPr txBox="1"/>
          <p:nvPr/>
        </p:nvSpPr>
        <p:spPr>
          <a:xfrm>
            <a:off x="7454745" y="4176934"/>
            <a:ext cx="112607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helpful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5371" y="143381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/>
              <a:t>rainy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5344" y="208697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old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371" y="274013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delicious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371" y="3393299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friendly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5344" y="4045173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exciting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5344" y="4697047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sunny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5371" y="5348921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tasty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344" y="6000795"/>
            <a:ext cx="1463040" cy="544830"/>
          </a:xfrm>
          <a:prstGeom prst="roundRect">
            <a:avLst/>
          </a:prstGeom>
          <a:solidFill>
            <a:srgbClr val="A3E7FF"/>
          </a:solidFill>
          <a:ln>
            <a:solidFill>
              <a:srgbClr val="A3E7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helpful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28576 0.56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8" y="2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0.28455 -0.079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28576 0.0143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8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1.48148E-6 L 0.28698 0.1101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58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0.74584 -0.36458 " pathEditMode="relative" rAng="0" ptsTypes="AA">
                                      <p:cBhvr>
                                        <p:cTn id="42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92" y="-1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0.74462 0.08981 " pathEditMode="relative" rAng="0" ptsTypes="AA">
                                      <p:cBhvr>
                                        <p:cTn id="51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22" y="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74809 -0.36736 " pathEditMode="relative" rAng="0" ptsTypes="AA">
                                      <p:cBhvr>
                                        <p:cTn id="61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96" y="-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0.74584 -0.27084 " pathEditMode="relative" rAng="0" ptsTypes="AA">
                                      <p:cBhvr>
                                        <p:cTn id="70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92" y="-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" grpId="0"/>
      <p:bldP spid="59" grpId="0"/>
      <p:bldP spid="63" grpId="0"/>
      <p:bldP spid="64" grpId="0"/>
      <p:bldP spid="65" grpId="0"/>
      <p:bldP spid="66" grpId="0"/>
      <p:bldP spid="67" grpId="0"/>
      <p:bldP spid="4" grpId="0" animBg="1"/>
      <p:bldP spid="4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373" y="159987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3" y="154768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What’s the weather like in Sydney in summer?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8203" y="202442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It’s                    and dry.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1513117" y="2381692"/>
            <a:ext cx="12409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3373" y="279116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8203" y="2738964"/>
            <a:ext cx="650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love the               buildings in Edinburgh. I feel that they can tell stories.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2172790" y="3076200"/>
            <a:ext cx="8381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63373" y="392578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8203" y="3917128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There are so many things to do in New York. It’s very                 .     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7419703" y="4284843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63373" y="475191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8203" y="4743266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people in my city are                  and helpful.     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099561" y="5102723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63373" y="556940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38203" y="5560751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famous for its                              street food.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3838304" y="5950358"/>
            <a:ext cx="19202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42101" y="768316"/>
            <a:ext cx="224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99"/>
                </a:solidFill>
              </a:rPr>
              <a:t>* Vocabulary</a:t>
            </a:r>
            <a:endParaRPr lang="en-US" sz="2800" b="1" dirty="0">
              <a:solidFill>
                <a:srgbClr val="0066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1584" y="6314320"/>
            <a:ext cx="2483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Game : Lucky number0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435225" y="1524001"/>
            <a:ext cx="4433888" cy="4433888"/>
          </a:xfrm>
          <a:prstGeom prst="ellipse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427" tIns="45714" rIns="91427" bIns="45714" anchor="ctr"/>
          <a:lstStyle/>
          <a:p>
            <a:pPr algn="ctr" eaLnBrk="1" hangingPunct="1"/>
            <a:endParaRPr lang="vi-VN" altLang="en-US"/>
          </a:p>
        </p:txBody>
      </p:sp>
      <p:sp>
        <p:nvSpPr>
          <p:cNvPr id="77827" name="Oval 3">
            <a:hlinkClick r:id="rId3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3962400" y="15240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</a:t>
            </a:r>
          </a:p>
        </p:txBody>
      </p:sp>
      <p:sp>
        <p:nvSpPr>
          <p:cNvPr id="77828" name="Oval 4">
            <a:hlinkClick r:id="rId5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2895600" y="22098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8</a:t>
            </a:r>
          </a:p>
        </p:txBody>
      </p:sp>
      <p:sp>
        <p:nvSpPr>
          <p:cNvPr id="77829" name="Oval 5">
            <a:hlinkClick r:id="rId6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2590800" y="3276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7</a:t>
            </a:r>
          </a:p>
        </p:txBody>
      </p:sp>
      <p:sp>
        <p:nvSpPr>
          <p:cNvPr id="77830" name="Oval 6">
            <a:hlinkClick r:id="rId7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3124200" y="42672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6</a:t>
            </a:r>
          </a:p>
        </p:txBody>
      </p:sp>
      <p:sp>
        <p:nvSpPr>
          <p:cNvPr id="77832" name="Oval 8">
            <a:hlinkClick r:id="rId8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4267200" y="48768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5</a:t>
            </a:r>
          </a:p>
        </p:txBody>
      </p:sp>
      <p:sp>
        <p:nvSpPr>
          <p:cNvPr id="77833" name="_s3086">
            <a:hlinkClick r:id="rId9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505450" y="4371975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eaLnBrk="1" hangingPunct="1">
              <a:defRPr/>
            </a:pPr>
            <a:r>
              <a:rPr lang="en-US" sz="5000" dirty="0"/>
              <a:t>4</a:t>
            </a:r>
          </a:p>
        </p:txBody>
      </p:sp>
      <p:sp>
        <p:nvSpPr>
          <p:cNvPr id="77834" name="Oval 10">
            <a:hlinkClick r:id="rId10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715000" y="31242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3</a:t>
            </a:r>
          </a:p>
        </p:txBody>
      </p:sp>
      <p:sp>
        <p:nvSpPr>
          <p:cNvPr id="77835" name="Oval 11">
            <a:hlinkClick r:id="rId11" action="ppaction://hlinksldjump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5105400" y="2133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/>
              <a:t>2</a:t>
            </a:r>
          </a:p>
        </p:txBody>
      </p:sp>
      <p:sp>
        <p:nvSpPr>
          <p:cNvPr id="3083" name="AutoShape 12">
            <a:hlinkClick r:id="rId12" action="ppaction://hlinksldjump"/>
          </p:cNvPr>
          <p:cNvSpPr>
            <a:spLocks noChangeArrowheads="1"/>
          </p:cNvSpPr>
          <p:nvPr/>
        </p:nvSpPr>
        <p:spPr bwMode="auto">
          <a:xfrm rot="10800000" flipH="1">
            <a:off x="7391400" y="5638800"/>
            <a:ext cx="11430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lIns="91427" tIns="45714" rIns="91427" bIns="45714" anchor="ctr"/>
          <a:lstStyle/>
          <a:p>
            <a:pPr algn="ctr" eaLnBrk="1" hangingPunct="1"/>
            <a:r>
              <a:rPr lang="en-US" altLang="en-US" dirty="0">
                <a:solidFill>
                  <a:srgbClr val="FF0000"/>
                </a:solidFill>
                <a:hlinkClick r:id="" action="ppaction://noaction"/>
              </a:rPr>
              <a:t>TIẾP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3084" name="Rectangle 13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wrap="none" lIns="91427" tIns="45714" rIns="91427" bIns="45714" anchor="ctr"/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FFFF00"/>
                </a:solidFill>
                <a:latin typeface="Source Sans Pro Black" pitchFamily="34" charset="0"/>
              </a:rPr>
              <a:t>LUCKY NUMBER</a:t>
            </a:r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525192" y="2717801"/>
            <a:ext cx="15240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 dirty="0">
                <a:solidFill>
                  <a:srgbClr val="FF0066"/>
                </a:solidFill>
              </a:rPr>
              <a:t>Team A</a:t>
            </a:r>
          </a:p>
        </p:txBody>
      </p:sp>
      <p:sp>
        <p:nvSpPr>
          <p:cNvPr id="77844" name="Text Box 20"/>
          <p:cNvSpPr txBox="1">
            <a:spLocks noChangeArrowheads="1"/>
          </p:cNvSpPr>
          <p:nvPr/>
        </p:nvSpPr>
        <p:spPr bwMode="auto">
          <a:xfrm>
            <a:off x="7152244" y="2735264"/>
            <a:ext cx="1752600" cy="507819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700" b="1" dirty="0">
                <a:solidFill>
                  <a:srgbClr val="FF0066"/>
                </a:solidFill>
              </a:rPr>
              <a:t>Team  B</a:t>
            </a:r>
          </a:p>
        </p:txBody>
      </p:sp>
      <p:sp>
        <p:nvSpPr>
          <p:cNvPr id="77846" name="Oval 22"/>
          <p:cNvSpPr>
            <a:spLocks noChangeArrowheads="1"/>
          </p:cNvSpPr>
          <p:nvPr/>
        </p:nvSpPr>
        <p:spPr bwMode="auto">
          <a:xfrm>
            <a:off x="764769" y="3243083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77849" name="Oval 25"/>
          <p:cNvSpPr>
            <a:spLocks noChangeArrowheads="1"/>
          </p:cNvSpPr>
          <p:nvPr/>
        </p:nvSpPr>
        <p:spPr bwMode="auto">
          <a:xfrm>
            <a:off x="722565" y="3276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77850" name="Oval 26"/>
          <p:cNvSpPr>
            <a:spLocks noChangeArrowheads="1"/>
          </p:cNvSpPr>
          <p:nvPr/>
        </p:nvSpPr>
        <p:spPr bwMode="auto">
          <a:xfrm>
            <a:off x="722565" y="3306762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  <p:sp>
        <p:nvSpPr>
          <p:cNvPr id="77851" name="_s3086"/>
          <p:cNvSpPr>
            <a:spLocks noChangeArrowheads="1"/>
          </p:cNvSpPr>
          <p:nvPr/>
        </p:nvSpPr>
        <p:spPr bwMode="auto">
          <a:xfrm>
            <a:off x="764769" y="3243083"/>
            <a:ext cx="960438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77852" name="Oval 28"/>
          <p:cNvSpPr>
            <a:spLocks noChangeArrowheads="1"/>
          </p:cNvSpPr>
          <p:nvPr/>
        </p:nvSpPr>
        <p:spPr bwMode="auto">
          <a:xfrm>
            <a:off x="7573963" y="3330579"/>
            <a:ext cx="960437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2</a:t>
            </a:r>
          </a:p>
        </p:txBody>
      </p:sp>
      <p:sp>
        <p:nvSpPr>
          <p:cNvPr id="77853" name="Oval 29"/>
          <p:cNvSpPr>
            <a:spLocks noChangeArrowheads="1"/>
          </p:cNvSpPr>
          <p:nvPr/>
        </p:nvSpPr>
        <p:spPr bwMode="auto">
          <a:xfrm>
            <a:off x="7548325" y="3276600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4</a:t>
            </a:r>
          </a:p>
        </p:txBody>
      </p:sp>
      <p:sp>
        <p:nvSpPr>
          <p:cNvPr id="77855" name="_s3086"/>
          <p:cNvSpPr>
            <a:spLocks noChangeArrowheads="1"/>
          </p:cNvSpPr>
          <p:nvPr/>
        </p:nvSpPr>
        <p:spPr bwMode="auto">
          <a:xfrm>
            <a:off x="7573963" y="3298826"/>
            <a:ext cx="960437" cy="9604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0" tIns="0" rIns="0" bIns="0" anchor="ctr"/>
          <a:lstStyle/>
          <a:p>
            <a:pPr algn="ctr" eaLnBrk="1" hangingPunct="1"/>
            <a:r>
              <a:rPr lang="en-US" altLang="en-US" sz="5000" dirty="0"/>
              <a:t>8</a:t>
            </a:r>
          </a:p>
        </p:txBody>
      </p:sp>
      <p:sp>
        <p:nvSpPr>
          <p:cNvPr id="77856" name="Oval 32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63509" y="3265818"/>
            <a:ext cx="960438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77858" name="Oval 34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506446" y="3307617"/>
            <a:ext cx="960437" cy="9604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10</a:t>
            </a:r>
          </a:p>
        </p:txBody>
      </p:sp>
      <p:sp>
        <p:nvSpPr>
          <p:cNvPr id="77859" name="Oval 35">
            <a:hlinkClick r:id="" action="ppaction://noaction" highlightClick="1">
              <a:snd r:embed="rId4" name="click.wav"/>
            </a:hlinkClick>
          </p:cNvPr>
          <p:cNvSpPr>
            <a:spLocks noChangeArrowheads="1"/>
          </p:cNvSpPr>
          <p:nvPr/>
        </p:nvSpPr>
        <p:spPr bwMode="auto">
          <a:xfrm>
            <a:off x="7573963" y="3285233"/>
            <a:ext cx="960437" cy="960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427" tIns="45714" rIns="91427" bIns="45714" anchor="ctr"/>
          <a:lstStyle/>
          <a:p>
            <a:pPr algn="ctr" eaLnBrk="1" hangingPunct="1"/>
            <a:r>
              <a:rPr lang="en-US" altLang="en-US" sz="5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9365187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78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78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7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78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7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7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78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77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4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778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 nodeType="clickPar">
                      <p:stCondLst>
                        <p:cond delay="0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9" dur="5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77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77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44"/>
                  </p:tgtEl>
                </p:cond>
              </p:nextCondLst>
            </p:seq>
          </p:childTnLst>
        </p:cTn>
      </p:par>
    </p:tnLst>
    <p:bldLst>
      <p:bldP spid="77827" grpId="0" animBg="1"/>
      <p:bldP spid="77828" grpId="0" animBg="1"/>
      <p:bldP spid="77829" grpId="0" animBg="1"/>
      <p:bldP spid="77830" grpId="0" animBg="1"/>
      <p:bldP spid="77832" grpId="0" animBg="1"/>
      <p:bldP spid="77834" grpId="0" animBg="1"/>
      <p:bldP spid="77835" grpId="0" animBg="1"/>
      <p:bldP spid="77843" grpId="0" animBg="1"/>
      <p:bldP spid="77844" grpId="0" animBg="1"/>
      <p:bldP spid="77846" grpId="0" animBg="1"/>
      <p:bldP spid="77846" grpId="1" animBg="1"/>
      <p:bldP spid="77849" grpId="0" animBg="1"/>
      <p:bldP spid="77849" grpId="1" animBg="1"/>
      <p:bldP spid="77850" grpId="0" animBg="1"/>
      <p:bldP spid="77850" grpId="1" animBg="1"/>
      <p:bldP spid="77851" grpId="0" animBg="1"/>
      <p:bldP spid="77852" grpId="0" animBg="1"/>
      <p:bldP spid="77852" grpId="1" animBg="1"/>
      <p:bldP spid="77853" grpId="0" animBg="1"/>
      <p:bldP spid="77853" grpId="1" animBg="1"/>
      <p:bldP spid="77855" grpId="0" animBg="1"/>
      <p:bldP spid="77856" grpId="0" animBg="1"/>
      <p:bldP spid="77858" grpId="0" animBg="1"/>
      <p:bldP spid="778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913485" y="170286"/>
            <a:ext cx="87312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</a:t>
            </a:r>
            <a:r>
              <a:rPr lang="en-US" sz="2600" b="1" spc="-50" dirty="0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373" y="139515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3" y="134296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What’s the weather like in Sydney in summer?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3" y="1819701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It’s                    and dry.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0959447-A1D5-49B2-AC31-2F44318A1C3A}"/>
              </a:ext>
            </a:extLst>
          </p:cNvPr>
          <p:cNvSpPr txBox="1"/>
          <p:nvPr/>
        </p:nvSpPr>
        <p:spPr>
          <a:xfrm>
            <a:off x="1671424" y="1806052"/>
            <a:ext cx="943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sunny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Action Button: Home 11">
            <a:hlinkClick r:id="rId5" action="ppaction://hlinksldjump" highlightClick="1"/>
          </p:cNvPr>
          <p:cNvSpPr/>
          <p:nvPr/>
        </p:nvSpPr>
        <p:spPr>
          <a:xfrm>
            <a:off x="7124131" y="6387152"/>
            <a:ext cx="604729" cy="443552"/>
          </a:xfrm>
          <a:prstGeom prst="actionButtonHo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4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1228</TotalTime>
  <Words>738</Words>
  <Application>Microsoft Office PowerPoint</Application>
  <PresentationFormat>On-screen Show (4:3)</PresentationFormat>
  <Paragraphs>208</Paragraphs>
  <Slides>23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63</cp:revision>
  <dcterms:created xsi:type="dcterms:W3CDTF">2020-12-09T02:04:09Z</dcterms:created>
  <dcterms:modified xsi:type="dcterms:W3CDTF">2021-12-27T14:58:12Z</dcterms:modified>
</cp:coreProperties>
</file>