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70" r:id="rId4"/>
    <p:sldId id="257" r:id="rId5"/>
    <p:sldId id="259" r:id="rId6"/>
    <p:sldId id="310" r:id="rId7"/>
    <p:sldId id="311" r:id="rId8"/>
    <p:sldId id="312" r:id="rId9"/>
    <p:sldId id="313" r:id="rId10"/>
    <p:sldId id="319" r:id="rId11"/>
    <p:sldId id="315" r:id="rId12"/>
    <p:sldId id="316" r:id="rId13"/>
    <p:sldId id="317" r:id="rId14"/>
    <p:sldId id="318" r:id="rId15"/>
    <p:sldId id="262" r:id="rId16"/>
    <p:sldId id="268" r:id="rId17"/>
    <p:sldId id="269" r:id="rId18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Finger Paint" panose="020B0604020202020204" charset="0"/>
      <p:regular r:id="rId24"/>
    </p:embeddedFont>
    <p:embeddedFont>
      <p:font typeface="Gugi" panose="020B0604020202020204" charset="0"/>
      <p:regular r:id="rId25"/>
    </p:embeddedFont>
    <p:embeddedFont>
      <p:font typeface="Lato" panose="020F0502020204030203" pitchFamily="34" charset="0"/>
      <p:regular r:id="rId26"/>
      <p:bold r:id="rId27"/>
      <p:italic r:id="rId28"/>
      <p:boldItalic r:id="rId29"/>
    </p:embeddedFont>
    <p:embeddedFont>
      <p:font typeface="Lato Bold" panose="020B0604020202020204" charset="0"/>
      <p:regular r:id="rId30"/>
    </p:embeddedFont>
    <p:embeddedFont>
      <p:font typeface="Lato Bold Italics" panose="020B0604020202020204" charset="0"/>
      <p:regular r:id="rId31"/>
    </p:embeddedFont>
    <p:embeddedFont>
      <p:font typeface="Lato Italics" panose="020B0604020202020204" charset="0"/>
      <p:regular r:id="rId32"/>
    </p:embeddedFont>
    <p:embeddedFont>
      <p:font typeface="Spartan" panose="020B060402020202020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6129"/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209E7A-FD6F-4693-B83C-2B2CCB76482E}" type="datetimeFigureOut">
              <a:rPr lang="en-US" smtClean="0"/>
              <a:t>1/2/2023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4475EB-55EE-4712-88AB-8B5F20439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6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g8f3105c9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7" name="Google Shape;887;g8f3105c9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g8ea0df42c0_0_9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3" name="Google Shape;893;g8ea0df42c0_0_9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g8eba06360a_0_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3" name="Google Shape;1033;g8eba06360a_0_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g8ea0df42c0_0_10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9" name="Google Shape;1089;g8ea0df42c0_0_10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8ea0df42c0_0_2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5" name="Google Shape;1145;g8ea0df42c0_0_2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g8eba06360a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1" name="Google Shape;1401;g8eba06360a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g8f3105c98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5" name="Google Shape;1535;g8f3105c98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g8f3105c986_0_3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9" name="Google Shape;1629;g8f3105c986_0_3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1426450" y="2095400"/>
            <a:ext cx="15427200" cy="75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Char char="●"/>
              <a:defRPr sz="2400"/>
            </a:lvl1pPr>
            <a:lvl2pPr marL="1828800" lvl="1" indent="-596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Char char="○"/>
              <a:defRPr/>
            </a:lvl2pPr>
            <a:lvl3pPr marL="2743200" lvl="2" indent="-596900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Char char="■"/>
              <a:defRPr/>
            </a:lvl3pPr>
            <a:lvl4pPr marL="3657600" lvl="3" indent="-596900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Char char="●"/>
              <a:defRPr/>
            </a:lvl4pPr>
            <a:lvl5pPr marL="4572000" lvl="4" indent="-596900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Char char="○"/>
              <a:defRPr/>
            </a:lvl5pPr>
            <a:lvl6pPr marL="5486400" lvl="5" indent="-596900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Char char="■"/>
              <a:defRPr/>
            </a:lvl6pPr>
            <a:lvl7pPr marL="6400800" lvl="6" indent="-596900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Char char="●"/>
              <a:defRPr/>
            </a:lvl7pPr>
            <a:lvl8pPr marL="7315200" lvl="7" indent="-596900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Char char="○"/>
              <a:defRPr/>
            </a:lvl8pPr>
            <a:lvl9pPr marL="8229600" lvl="8" indent="-596900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100"/>
              <a:buFont typeface="Muli"/>
              <a:buChar char="■"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 flipH="1">
            <a:off x="1938506" y="977950"/>
            <a:ext cx="148236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9pPr>
          </a:lstStyle>
          <a:p>
            <a:endParaRPr/>
          </a:p>
        </p:txBody>
      </p:sp>
      <p:grpSp>
        <p:nvGrpSpPr>
          <p:cNvPr id="35" name="Google Shape;35;p4"/>
          <p:cNvGrpSpPr/>
          <p:nvPr/>
        </p:nvGrpSpPr>
        <p:grpSpPr>
          <a:xfrm>
            <a:off x="-1660999" y="320100"/>
            <a:ext cx="21220450" cy="3392300"/>
            <a:chOff x="-830500" y="160050"/>
            <a:chExt cx="10610225" cy="1696150"/>
          </a:xfrm>
        </p:grpSpPr>
        <p:sp>
          <p:nvSpPr>
            <p:cNvPr id="36" name="Google Shape;36;p4"/>
            <p:cNvSpPr/>
            <p:nvPr/>
          </p:nvSpPr>
          <p:spPr>
            <a:xfrm rot="10800000">
              <a:off x="8770700" y="1704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7" name="Google Shape;37;p4"/>
            <p:cNvSpPr/>
            <p:nvPr/>
          </p:nvSpPr>
          <p:spPr>
            <a:xfrm rot="10800000">
              <a:off x="8923100" y="13992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8" name="Google Shape;38;p4"/>
            <p:cNvSpPr/>
            <p:nvPr/>
          </p:nvSpPr>
          <p:spPr>
            <a:xfrm rot="10800000">
              <a:off x="9227900" y="1246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" name="Google Shape;39;p4"/>
            <p:cNvSpPr/>
            <p:nvPr/>
          </p:nvSpPr>
          <p:spPr>
            <a:xfrm flipH="1">
              <a:off x="7932500" y="332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" name="Google Shape;40;p4"/>
            <p:cNvSpPr/>
            <p:nvPr/>
          </p:nvSpPr>
          <p:spPr>
            <a:xfrm flipH="1">
              <a:off x="8389700" y="7896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1" name="Google Shape;41;p4"/>
            <p:cNvSpPr/>
            <p:nvPr/>
          </p:nvSpPr>
          <p:spPr>
            <a:xfrm flipH="1">
              <a:off x="8694500" y="942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40000" y="306775"/>
              <a:ext cx="549800" cy="146775"/>
            </a:xfrm>
            <a:custGeom>
              <a:avLst/>
              <a:gdLst/>
              <a:ahLst/>
              <a:cxnLst/>
              <a:rect l="l" t="t" r="r" b="b"/>
              <a:pathLst>
                <a:path w="21992" h="5871" extrusionOk="0">
                  <a:moveTo>
                    <a:pt x="0" y="1"/>
                  </a:moveTo>
                  <a:lnTo>
                    <a:pt x="0" y="5871"/>
                  </a:lnTo>
                  <a:lnTo>
                    <a:pt x="21991" y="5871"/>
                  </a:lnTo>
                  <a:lnTo>
                    <a:pt x="21991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200950" y="160050"/>
              <a:ext cx="551825" cy="149475"/>
            </a:xfrm>
            <a:custGeom>
              <a:avLst/>
              <a:gdLst/>
              <a:ahLst/>
              <a:cxnLst/>
              <a:rect l="l" t="t" r="r" b="b"/>
              <a:pathLst>
                <a:path w="22073" h="5979" extrusionOk="0">
                  <a:moveTo>
                    <a:pt x="108" y="0"/>
                  </a:moveTo>
                  <a:lnTo>
                    <a:pt x="108" y="0"/>
                  </a:lnTo>
                  <a:cubicBezTo>
                    <a:pt x="88" y="21"/>
                    <a:pt x="54" y="54"/>
                    <a:pt x="0" y="108"/>
                  </a:cubicBezTo>
                  <a:lnTo>
                    <a:pt x="0" y="1596"/>
                  </a:lnTo>
                  <a:lnTo>
                    <a:pt x="0" y="3057"/>
                  </a:lnTo>
                  <a:lnTo>
                    <a:pt x="0" y="5978"/>
                  </a:lnTo>
                  <a:lnTo>
                    <a:pt x="108" y="5978"/>
                  </a:lnTo>
                  <a:lnTo>
                    <a:pt x="15770" y="5870"/>
                  </a:lnTo>
                  <a:lnTo>
                    <a:pt x="216" y="5762"/>
                  </a:lnTo>
                  <a:lnTo>
                    <a:pt x="216" y="5762"/>
                  </a:lnTo>
                  <a:lnTo>
                    <a:pt x="216" y="3057"/>
                  </a:lnTo>
                  <a:lnTo>
                    <a:pt x="216" y="243"/>
                  </a:lnTo>
                  <a:lnTo>
                    <a:pt x="216" y="243"/>
                  </a:lnTo>
                  <a:lnTo>
                    <a:pt x="21964" y="109"/>
                  </a:lnTo>
                  <a:lnTo>
                    <a:pt x="21964" y="109"/>
                  </a:lnTo>
                  <a:cubicBezTo>
                    <a:pt x="21964" y="1921"/>
                    <a:pt x="22072" y="3382"/>
                    <a:pt x="22072" y="4301"/>
                  </a:cubicBezTo>
                  <a:lnTo>
                    <a:pt x="22072" y="108"/>
                  </a:lnTo>
                  <a:lnTo>
                    <a:pt x="22072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-830500" y="332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5" name="Google Shape;45;p4"/>
            <p:cNvSpPr/>
            <p:nvPr/>
          </p:nvSpPr>
          <p:spPr>
            <a:xfrm flipH="1">
              <a:off x="-525700" y="484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" name="Google Shape;46;p4"/>
            <p:cNvSpPr/>
            <p:nvPr/>
          </p:nvSpPr>
          <p:spPr>
            <a:xfrm flipH="1">
              <a:off x="-68500" y="942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948569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3"/>
          <p:cNvSpPr txBox="1">
            <a:spLocks noGrp="1"/>
          </p:cNvSpPr>
          <p:nvPr>
            <p:ph type="title"/>
          </p:nvPr>
        </p:nvSpPr>
        <p:spPr>
          <a:xfrm>
            <a:off x="1957450" y="2513200"/>
            <a:ext cx="4515600" cy="9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9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subTitle" idx="1"/>
          </p:nvPr>
        </p:nvSpPr>
        <p:spPr>
          <a:xfrm>
            <a:off x="1957450" y="3270600"/>
            <a:ext cx="4515600" cy="14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2800">
                <a:solidFill>
                  <a:srgbClr val="EBEBEB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title" idx="2" hasCustomPrompt="1"/>
          </p:nvPr>
        </p:nvSpPr>
        <p:spPr>
          <a:xfrm>
            <a:off x="2972350" y="1799100"/>
            <a:ext cx="2485800" cy="9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2" name="Google Shape;222;p13"/>
          <p:cNvSpPr txBox="1">
            <a:spLocks noGrp="1"/>
          </p:cNvSpPr>
          <p:nvPr>
            <p:ph type="title" idx="3"/>
          </p:nvPr>
        </p:nvSpPr>
        <p:spPr>
          <a:xfrm>
            <a:off x="6886200" y="2513200"/>
            <a:ext cx="4515600" cy="9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9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13"/>
          <p:cNvSpPr txBox="1">
            <a:spLocks noGrp="1"/>
          </p:cNvSpPr>
          <p:nvPr>
            <p:ph type="subTitle" idx="4"/>
          </p:nvPr>
        </p:nvSpPr>
        <p:spPr>
          <a:xfrm>
            <a:off x="6886200" y="3270600"/>
            <a:ext cx="4515600" cy="14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2800">
                <a:solidFill>
                  <a:srgbClr val="EBEBEB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24" name="Google Shape;224;p13"/>
          <p:cNvSpPr txBox="1">
            <a:spLocks noGrp="1"/>
          </p:cNvSpPr>
          <p:nvPr>
            <p:ph type="title" idx="5" hasCustomPrompt="1"/>
          </p:nvPr>
        </p:nvSpPr>
        <p:spPr>
          <a:xfrm>
            <a:off x="7901100" y="1799100"/>
            <a:ext cx="2485800" cy="9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5" name="Google Shape;225;p13"/>
          <p:cNvSpPr txBox="1">
            <a:spLocks noGrp="1"/>
          </p:cNvSpPr>
          <p:nvPr>
            <p:ph type="title" idx="6"/>
          </p:nvPr>
        </p:nvSpPr>
        <p:spPr>
          <a:xfrm>
            <a:off x="11814950" y="2513200"/>
            <a:ext cx="4515600" cy="9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9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13"/>
          <p:cNvSpPr txBox="1">
            <a:spLocks noGrp="1"/>
          </p:cNvSpPr>
          <p:nvPr>
            <p:ph type="subTitle" idx="7"/>
          </p:nvPr>
        </p:nvSpPr>
        <p:spPr>
          <a:xfrm>
            <a:off x="11814950" y="3270600"/>
            <a:ext cx="4515600" cy="14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2800">
                <a:solidFill>
                  <a:srgbClr val="EBEBEB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13"/>
          <p:cNvSpPr txBox="1">
            <a:spLocks noGrp="1"/>
          </p:cNvSpPr>
          <p:nvPr>
            <p:ph type="title" idx="8" hasCustomPrompt="1"/>
          </p:nvPr>
        </p:nvSpPr>
        <p:spPr>
          <a:xfrm>
            <a:off x="12829850" y="1799100"/>
            <a:ext cx="2485800" cy="9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9"/>
          </p:nvPr>
        </p:nvSpPr>
        <p:spPr>
          <a:xfrm>
            <a:off x="1957450" y="6478600"/>
            <a:ext cx="4515600" cy="9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9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subTitle" idx="13"/>
          </p:nvPr>
        </p:nvSpPr>
        <p:spPr>
          <a:xfrm>
            <a:off x="1957450" y="7236000"/>
            <a:ext cx="4515600" cy="14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2800">
                <a:solidFill>
                  <a:srgbClr val="EBEBEB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14" hasCustomPrompt="1"/>
          </p:nvPr>
        </p:nvSpPr>
        <p:spPr>
          <a:xfrm>
            <a:off x="2972350" y="5764500"/>
            <a:ext cx="2485800" cy="9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 txBox="1">
            <a:spLocks noGrp="1"/>
          </p:cNvSpPr>
          <p:nvPr>
            <p:ph type="title" idx="15"/>
          </p:nvPr>
        </p:nvSpPr>
        <p:spPr>
          <a:xfrm>
            <a:off x="6886200" y="6478600"/>
            <a:ext cx="4515600" cy="9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9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6"/>
          </p:nvPr>
        </p:nvSpPr>
        <p:spPr>
          <a:xfrm>
            <a:off x="6886200" y="7236000"/>
            <a:ext cx="4515600" cy="14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2800">
                <a:solidFill>
                  <a:srgbClr val="EBEBEB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title" idx="17" hasCustomPrompt="1"/>
          </p:nvPr>
        </p:nvSpPr>
        <p:spPr>
          <a:xfrm>
            <a:off x="7901100" y="5764500"/>
            <a:ext cx="2485800" cy="9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title" idx="18"/>
          </p:nvPr>
        </p:nvSpPr>
        <p:spPr>
          <a:xfrm>
            <a:off x="11814950" y="6478600"/>
            <a:ext cx="4515600" cy="9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9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None/>
              <a:defRPr sz="3600">
                <a:solidFill>
                  <a:srgbClr val="FF00A3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19"/>
          </p:nvPr>
        </p:nvSpPr>
        <p:spPr>
          <a:xfrm>
            <a:off x="11814950" y="7236000"/>
            <a:ext cx="4515600" cy="144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None/>
              <a:defRPr sz="2800">
                <a:solidFill>
                  <a:srgbClr val="EBEBEB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100"/>
              <a:buNone/>
              <a:defRPr sz="4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20" hasCustomPrompt="1"/>
          </p:nvPr>
        </p:nvSpPr>
        <p:spPr>
          <a:xfrm>
            <a:off x="12829850" y="5764500"/>
            <a:ext cx="2485800" cy="9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400"/>
              <a:buNone/>
              <a:defRPr sz="4800">
                <a:solidFill>
                  <a:srgbClr val="FF00A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/>
          <p:nvPr/>
        </p:nvSpPr>
        <p:spPr>
          <a:xfrm>
            <a:off x="724061" y="9666800"/>
            <a:ext cx="16839882" cy="38900"/>
          </a:xfrm>
          <a:custGeom>
            <a:avLst/>
            <a:gdLst/>
            <a:ahLst/>
            <a:cxnLst/>
            <a:rect l="l" t="t" r="r" b="b"/>
            <a:pathLst>
              <a:path w="204790" h="217" extrusionOk="0">
                <a:moveTo>
                  <a:pt x="102436" y="0"/>
                </a:moveTo>
                <a:cubicBezTo>
                  <a:pt x="45876" y="0"/>
                  <a:pt x="1" y="0"/>
                  <a:pt x="1" y="108"/>
                </a:cubicBezTo>
                <a:cubicBezTo>
                  <a:pt x="1" y="108"/>
                  <a:pt x="45876" y="217"/>
                  <a:pt x="102436" y="217"/>
                </a:cubicBezTo>
                <a:cubicBezTo>
                  <a:pt x="159023" y="217"/>
                  <a:pt x="204790" y="108"/>
                  <a:pt x="204790" y="108"/>
                </a:cubicBezTo>
                <a:cubicBezTo>
                  <a:pt x="204790" y="0"/>
                  <a:pt x="159023" y="0"/>
                  <a:pt x="10243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8" name="Google Shape;238;p13"/>
          <p:cNvSpPr/>
          <p:nvPr/>
        </p:nvSpPr>
        <p:spPr>
          <a:xfrm>
            <a:off x="1146800" y="461151"/>
            <a:ext cx="1099600" cy="293550"/>
          </a:xfrm>
          <a:custGeom>
            <a:avLst/>
            <a:gdLst/>
            <a:ahLst/>
            <a:cxnLst/>
            <a:rect l="l" t="t" r="r" b="b"/>
            <a:pathLst>
              <a:path w="21992" h="5871" extrusionOk="0">
                <a:moveTo>
                  <a:pt x="0" y="1"/>
                </a:moveTo>
                <a:lnTo>
                  <a:pt x="0" y="5871"/>
                </a:lnTo>
                <a:lnTo>
                  <a:pt x="21991" y="5871"/>
                </a:lnTo>
                <a:lnTo>
                  <a:pt x="21991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9" name="Google Shape;239;p13"/>
          <p:cNvSpPr/>
          <p:nvPr/>
        </p:nvSpPr>
        <p:spPr>
          <a:xfrm>
            <a:off x="1468701" y="167701"/>
            <a:ext cx="1103650" cy="298950"/>
          </a:xfrm>
          <a:custGeom>
            <a:avLst/>
            <a:gdLst/>
            <a:ahLst/>
            <a:cxnLst/>
            <a:rect l="l" t="t" r="r" b="b"/>
            <a:pathLst>
              <a:path w="22073" h="5979" extrusionOk="0">
                <a:moveTo>
                  <a:pt x="108" y="0"/>
                </a:moveTo>
                <a:lnTo>
                  <a:pt x="108" y="0"/>
                </a:lnTo>
                <a:cubicBezTo>
                  <a:pt x="88" y="21"/>
                  <a:pt x="54" y="54"/>
                  <a:pt x="0" y="108"/>
                </a:cubicBezTo>
                <a:lnTo>
                  <a:pt x="0" y="1596"/>
                </a:lnTo>
                <a:lnTo>
                  <a:pt x="0" y="3057"/>
                </a:lnTo>
                <a:lnTo>
                  <a:pt x="0" y="5978"/>
                </a:lnTo>
                <a:lnTo>
                  <a:pt x="108" y="5978"/>
                </a:lnTo>
                <a:lnTo>
                  <a:pt x="15770" y="5870"/>
                </a:lnTo>
                <a:lnTo>
                  <a:pt x="216" y="5762"/>
                </a:lnTo>
                <a:lnTo>
                  <a:pt x="216" y="5762"/>
                </a:lnTo>
                <a:lnTo>
                  <a:pt x="216" y="3057"/>
                </a:lnTo>
                <a:lnTo>
                  <a:pt x="216" y="243"/>
                </a:lnTo>
                <a:lnTo>
                  <a:pt x="216" y="243"/>
                </a:lnTo>
                <a:lnTo>
                  <a:pt x="21964" y="109"/>
                </a:lnTo>
                <a:lnTo>
                  <a:pt x="21964" y="109"/>
                </a:lnTo>
                <a:cubicBezTo>
                  <a:pt x="21964" y="1921"/>
                  <a:pt x="22072" y="3382"/>
                  <a:pt x="22072" y="4301"/>
                </a:cubicBezTo>
                <a:lnTo>
                  <a:pt x="22072" y="108"/>
                </a:lnTo>
                <a:lnTo>
                  <a:pt x="22072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0" name="Google Shape;240;p13"/>
          <p:cNvSpPr/>
          <p:nvPr/>
        </p:nvSpPr>
        <p:spPr>
          <a:xfrm rot="10800000">
            <a:off x="-594199" y="5541651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1" name="Google Shape;241;p13"/>
          <p:cNvSpPr/>
          <p:nvPr/>
        </p:nvSpPr>
        <p:spPr>
          <a:xfrm rot="10800000">
            <a:off x="15401" y="5236851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2" name="Google Shape;242;p13"/>
          <p:cNvSpPr/>
          <p:nvPr/>
        </p:nvSpPr>
        <p:spPr>
          <a:xfrm flipH="1">
            <a:off x="-746599" y="4322451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3" name="Google Shape;243;p13"/>
          <p:cNvSpPr/>
          <p:nvPr/>
        </p:nvSpPr>
        <p:spPr>
          <a:xfrm flipH="1">
            <a:off x="-136999" y="4627251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4" name="Google Shape;244;p13"/>
          <p:cNvSpPr/>
          <p:nvPr/>
        </p:nvSpPr>
        <p:spPr>
          <a:xfrm flipH="1">
            <a:off x="-594199" y="512451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5" name="Google Shape;245;p13"/>
          <p:cNvSpPr/>
          <p:nvPr/>
        </p:nvSpPr>
        <p:spPr>
          <a:xfrm flipH="1">
            <a:off x="15401" y="817251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6" name="Google Shape;246;p13"/>
          <p:cNvSpPr/>
          <p:nvPr/>
        </p:nvSpPr>
        <p:spPr>
          <a:xfrm flipH="1">
            <a:off x="320201" y="1426851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7" name="Google Shape;247;p13"/>
          <p:cNvSpPr/>
          <p:nvPr/>
        </p:nvSpPr>
        <p:spPr>
          <a:xfrm>
            <a:off x="18101676" y="5221776"/>
            <a:ext cx="1092800" cy="288100"/>
          </a:xfrm>
          <a:custGeom>
            <a:avLst/>
            <a:gdLst/>
            <a:ahLst/>
            <a:cxnLst/>
            <a:rect l="l" t="t" r="r" b="b"/>
            <a:pathLst>
              <a:path w="21856" h="5762" extrusionOk="0">
                <a:moveTo>
                  <a:pt x="0" y="0"/>
                </a:moveTo>
                <a:lnTo>
                  <a:pt x="0" y="5762"/>
                </a:lnTo>
                <a:lnTo>
                  <a:pt x="21856" y="5762"/>
                </a:lnTo>
                <a:lnTo>
                  <a:pt x="21856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8" name="Google Shape;248;p13"/>
          <p:cNvSpPr/>
          <p:nvPr/>
        </p:nvSpPr>
        <p:spPr>
          <a:xfrm flipH="1">
            <a:off x="16743701" y="5556551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9" name="Google Shape;249;p13"/>
          <p:cNvSpPr/>
          <p:nvPr/>
        </p:nvSpPr>
        <p:spPr>
          <a:xfrm flipH="1">
            <a:off x="17353301" y="5861351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0" name="Google Shape;250;p13"/>
          <p:cNvSpPr/>
          <p:nvPr/>
        </p:nvSpPr>
        <p:spPr>
          <a:xfrm rot="10800000">
            <a:off x="17200901" y="4794551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1" name="Google Shape;251;p13"/>
          <p:cNvSpPr/>
          <p:nvPr/>
        </p:nvSpPr>
        <p:spPr>
          <a:xfrm rot="10800000">
            <a:off x="17810501" y="4489751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2" name="Google Shape;252;p13"/>
          <p:cNvSpPr/>
          <p:nvPr/>
        </p:nvSpPr>
        <p:spPr>
          <a:xfrm flipH="1">
            <a:off x="16208401" y="379527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3" name="Google Shape;253;p13"/>
          <p:cNvSpPr/>
          <p:nvPr/>
        </p:nvSpPr>
        <p:spPr>
          <a:xfrm flipH="1">
            <a:off x="16818001" y="684327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4" name="Google Shape;254;p13"/>
          <p:cNvSpPr/>
          <p:nvPr/>
        </p:nvSpPr>
        <p:spPr>
          <a:xfrm flipH="1">
            <a:off x="17122801" y="1293927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5" name="Google Shape;255;p13"/>
          <p:cNvSpPr/>
          <p:nvPr/>
        </p:nvSpPr>
        <p:spPr>
          <a:xfrm flipH="1">
            <a:off x="17732401" y="1598727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6" name="Google Shape;256;p13"/>
          <p:cNvSpPr/>
          <p:nvPr/>
        </p:nvSpPr>
        <p:spPr>
          <a:xfrm rot="10800000">
            <a:off x="16665601" y="-382473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5506061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9"/>
          <p:cNvSpPr txBox="1">
            <a:spLocks noGrp="1"/>
          </p:cNvSpPr>
          <p:nvPr>
            <p:ph type="title"/>
          </p:nvPr>
        </p:nvSpPr>
        <p:spPr>
          <a:xfrm>
            <a:off x="1731250" y="977950"/>
            <a:ext cx="148236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9"/>
          <p:cNvSpPr txBox="1">
            <a:spLocks noGrp="1"/>
          </p:cNvSpPr>
          <p:nvPr>
            <p:ph type="body" idx="1"/>
          </p:nvPr>
        </p:nvSpPr>
        <p:spPr>
          <a:xfrm>
            <a:off x="8833450" y="4339800"/>
            <a:ext cx="6673800" cy="47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 sz="2800">
                <a:solidFill>
                  <a:schemeClr val="lt2"/>
                </a:solidFill>
              </a:defRPr>
            </a:lvl1pPr>
            <a:lvl2pPr marL="1828800" lvl="1" indent="-635000" rtl="0">
              <a:spcBef>
                <a:spcPts val="20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2743200" lvl="2" indent="-635000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3657600" lvl="3" indent="-635000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4572000" lvl="4" indent="-635000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5486400" lvl="5" indent="-635000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6400800" lvl="6" indent="-635000" rtl="0">
              <a:spcBef>
                <a:spcPts val="32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7315200" lvl="7" indent="-635000" rtl="0">
              <a:spcBef>
                <a:spcPts val="3200"/>
              </a:spcBef>
              <a:spcAft>
                <a:spcPts val="0"/>
              </a:spcAft>
              <a:buSzPts val="1400"/>
              <a:buChar char="○"/>
              <a:defRPr/>
            </a:lvl8pPr>
            <a:lvl9pPr marL="8229600" lvl="8" indent="-635000" rtl="0">
              <a:spcBef>
                <a:spcPts val="3200"/>
              </a:spcBef>
              <a:spcAft>
                <a:spcPts val="32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1" name="Google Shape;171;p9"/>
          <p:cNvSpPr txBox="1">
            <a:spLocks noGrp="1"/>
          </p:cNvSpPr>
          <p:nvPr>
            <p:ph type="subTitle" idx="2"/>
          </p:nvPr>
        </p:nvSpPr>
        <p:spPr>
          <a:xfrm>
            <a:off x="8833450" y="2346826"/>
            <a:ext cx="6234000" cy="173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Font typeface="Gugi"/>
              <a:buNone/>
              <a:defRPr>
                <a:solidFill>
                  <a:srgbClr val="FF00A3"/>
                </a:solidFill>
                <a:latin typeface="Gugi"/>
                <a:ea typeface="Gugi"/>
                <a:cs typeface="Gugi"/>
                <a:sym typeface="Gugi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4200">
                <a:solidFill>
                  <a:srgbClr val="FF00A3"/>
                </a:solidFill>
              </a:defRPr>
            </a:lvl9pPr>
          </a:lstStyle>
          <a:p>
            <a:endParaRPr/>
          </a:p>
        </p:txBody>
      </p:sp>
      <p:grpSp>
        <p:nvGrpSpPr>
          <p:cNvPr id="172" name="Google Shape;172;p9"/>
          <p:cNvGrpSpPr/>
          <p:nvPr/>
        </p:nvGrpSpPr>
        <p:grpSpPr>
          <a:xfrm>
            <a:off x="-1356199" y="384011"/>
            <a:ext cx="20915650" cy="9119590"/>
            <a:chOff x="-678100" y="192005"/>
            <a:chExt cx="10457825" cy="4559795"/>
          </a:xfrm>
        </p:grpSpPr>
        <p:sp>
          <p:nvSpPr>
            <p:cNvPr id="173" name="Google Shape;173;p9"/>
            <p:cNvSpPr/>
            <p:nvPr/>
          </p:nvSpPr>
          <p:spPr>
            <a:xfrm>
              <a:off x="8382509" y="261969"/>
              <a:ext cx="66783" cy="147023"/>
            </a:xfrm>
            <a:custGeom>
              <a:avLst/>
              <a:gdLst/>
              <a:ahLst/>
              <a:cxnLst/>
              <a:rect l="l" t="t" r="r" b="b"/>
              <a:pathLst>
                <a:path w="2814" h="6195" extrusionOk="0">
                  <a:moveTo>
                    <a:pt x="2814" y="1"/>
                  </a:moveTo>
                  <a:cubicBezTo>
                    <a:pt x="2246" y="1001"/>
                    <a:pt x="1678" y="2029"/>
                    <a:pt x="1353" y="3030"/>
                  </a:cubicBezTo>
                  <a:cubicBezTo>
                    <a:pt x="785" y="4058"/>
                    <a:pt x="325" y="5059"/>
                    <a:pt x="1" y="6195"/>
                  </a:cubicBezTo>
                  <a:cubicBezTo>
                    <a:pt x="569" y="5167"/>
                    <a:pt x="1110" y="4166"/>
                    <a:pt x="1569" y="3138"/>
                  </a:cubicBezTo>
                  <a:cubicBezTo>
                    <a:pt x="2029" y="2137"/>
                    <a:pt x="2462" y="1110"/>
                    <a:pt x="2814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8347836" y="285725"/>
              <a:ext cx="168216" cy="91180"/>
            </a:xfrm>
            <a:custGeom>
              <a:avLst/>
              <a:gdLst/>
              <a:ahLst/>
              <a:cxnLst/>
              <a:rect l="l" t="t" r="r" b="b"/>
              <a:pathLst>
                <a:path w="7088" h="3842" extrusionOk="0">
                  <a:moveTo>
                    <a:pt x="1" y="0"/>
                  </a:moveTo>
                  <a:lnTo>
                    <a:pt x="1" y="0"/>
                  </a:lnTo>
                  <a:cubicBezTo>
                    <a:pt x="326" y="244"/>
                    <a:pt x="677" y="460"/>
                    <a:pt x="1002" y="568"/>
                  </a:cubicBezTo>
                  <a:cubicBezTo>
                    <a:pt x="1678" y="920"/>
                    <a:pt x="2571" y="1353"/>
                    <a:pt x="3598" y="1813"/>
                  </a:cubicBezTo>
                  <a:cubicBezTo>
                    <a:pt x="4491" y="2381"/>
                    <a:pt x="5411" y="2949"/>
                    <a:pt x="6087" y="3273"/>
                  </a:cubicBezTo>
                  <a:cubicBezTo>
                    <a:pt x="6412" y="3490"/>
                    <a:pt x="6763" y="3733"/>
                    <a:pt x="7088" y="3841"/>
                  </a:cubicBezTo>
                  <a:cubicBezTo>
                    <a:pt x="6763" y="3625"/>
                    <a:pt x="6412" y="3273"/>
                    <a:pt x="6087" y="3165"/>
                  </a:cubicBezTo>
                  <a:cubicBezTo>
                    <a:pt x="5519" y="2705"/>
                    <a:pt x="4599" y="2137"/>
                    <a:pt x="3707" y="1704"/>
                  </a:cubicBezTo>
                  <a:cubicBezTo>
                    <a:pt x="2706" y="1136"/>
                    <a:pt x="1786" y="677"/>
                    <a:pt x="1110" y="460"/>
                  </a:cubicBezTo>
                  <a:cubicBezTo>
                    <a:pt x="785" y="244"/>
                    <a:pt x="326" y="109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8652774" y="192005"/>
              <a:ext cx="66783" cy="118140"/>
            </a:xfrm>
            <a:custGeom>
              <a:avLst/>
              <a:gdLst/>
              <a:ahLst/>
              <a:cxnLst/>
              <a:rect l="l" t="t" r="r" b="b"/>
              <a:pathLst>
                <a:path w="2814" h="4978" extrusionOk="0">
                  <a:moveTo>
                    <a:pt x="2813" y="0"/>
                  </a:moveTo>
                  <a:lnTo>
                    <a:pt x="2813" y="0"/>
                  </a:lnTo>
                  <a:cubicBezTo>
                    <a:pt x="2029" y="676"/>
                    <a:pt x="1461" y="1353"/>
                    <a:pt x="1001" y="2272"/>
                  </a:cubicBezTo>
                  <a:cubicBezTo>
                    <a:pt x="541" y="3057"/>
                    <a:pt x="108" y="4058"/>
                    <a:pt x="0" y="4977"/>
                  </a:cubicBezTo>
                  <a:cubicBezTo>
                    <a:pt x="0" y="4977"/>
                    <a:pt x="433" y="3733"/>
                    <a:pt x="1217" y="2381"/>
                  </a:cubicBezTo>
                  <a:cubicBezTo>
                    <a:pt x="2029" y="1028"/>
                    <a:pt x="2813" y="0"/>
                    <a:pt x="2813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8612334" y="213815"/>
              <a:ext cx="133543" cy="61657"/>
            </a:xfrm>
            <a:custGeom>
              <a:avLst/>
              <a:gdLst/>
              <a:ahLst/>
              <a:cxnLst/>
              <a:rect l="l" t="t" r="r" b="b"/>
              <a:pathLst>
                <a:path w="5627" h="2598" extrusionOk="0">
                  <a:moveTo>
                    <a:pt x="0" y="1"/>
                  </a:moveTo>
                  <a:lnTo>
                    <a:pt x="0" y="1"/>
                  </a:lnTo>
                  <a:cubicBezTo>
                    <a:pt x="893" y="569"/>
                    <a:pt x="1812" y="1002"/>
                    <a:pt x="2813" y="1462"/>
                  </a:cubicBezTo>
                  <a:cubicBezTo>
                    <a:pt x="3733" y="1921"/>
                    <a:pt x="4626" y="2354"/>
                    <a:pt x="5626" y="2598"/>
                  </a:cubicBezTo>
                  <a:cubicBezTo>
                    <a:pt x="4734" y="2138"/>
                    <a:pt x="3841" y="1570"/>
                    <a:pt x="2813" y="1245"/>
                  </a:cubicBezTo>
                  <a:cubicBezTo>
                    <a:pt x="1921" y="677"/>
                    <a:pt x="1028" y="325"/>
                    <a:pt x="0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8422308" y="342066"/>
              <a:ext cx="396095" cy="133685"/>
            </a:xfrm>
            <a:custGeom>
              <a:avLst/>
              <a:gdLst/>
              <a:ahLst/>
              <a:cxnLst/>
              <a:rect l="l" t="t" r="r" b="b"/>
              <a:pathLst>
                <a:path w="16690" h="5633" extrusionOk="0">
                  <a:moveTo>
                    <a:pt x="16670" y="0"/>
                  </a:moveTo>
                  <a:cubicBezTo>
                    <a:pt x="16371" y="0"/>
                    <a:pt x="12663" y="1182"/>
                    <a:pt x="8359" y="2712"/>
                  </a:cubicBezTo>
                  <a:cubicBezTo>
                    <a:pt x="3733" y="4172"/>
                    <a:pt x="1" y="5525"/>
                    <a:pt x="1" y="5633"/>
                  </a:cubicBezTo>
                  <a:cubicBezTo>
                    <a:pt x="1" y="5633"/>
                    <a:pt x="3733" y="4497"/>
                    <a:pt x="8359" y="2928"/>
                  </a:cubicBezTo>
                  <a:cubicBezTo>
                    <a:pt x="12957" y="1359"/>
                    <a:pt x="16690" y="7"/>
                    <a:pt x="16690" y="7"/>
                  </a:cubicBezTo>
                  <a:cubicBezTo>
                    <a:pt x="16690" y="2"/>
                    <a:pt x="16683" y="0"/>
                    <a:pt x="16670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8663050" y="363401"/>
              <a:ext cx="139310" cy="133211"/>
            </a:xfrm>
            <a:custGeom>
              <a:avLst/>
              <a:gdLst/>
              <a:ahLst/>
              <a:cxnLst/>
              <a:rect l="l" t="t" r="r" b="b"/>
              <a:pathLst>
                <a:path w="5870" h="5613" extrusionOk="0">
                  <a:moveTo>
                    <a:pt x="4626" y="0"/>
                  </a:moveTo>
                  <a:lnTo>
                    <a:pt x="4626" y="0"/>
                  </a:lnTo>
                  <a:cubicBezTo>
                    <a:pt x="4734" y="109"/>
                    <a:pt x="4734" y="217"/>
                    <a:pt x="4842" y="460"/>
                  </a:cubicBezTo>
                  <a:cubicBezTo>
                    <a:pt x="5085" y="785"/>
                    <a:pt x="5193" y="1245"/>
                    <a:pt x="5410" y="1704"/>
                  </a:cubicBezTo>
                  <a:cubicBezTo>
                    <a:pt x="5653" y="2245"/>
                    <a:pt x="5653" y="2922"/>
                    <a:pt x="5518" y="3598"/>
                  </a:cubicBezTo>
                  <a:cubicBezTo>
                    <a:pt x="5518" y="3950"/>
                    <a:pt x="5302" y="4274"/>
                    <a:pt x="5085" y="4626"/>
                  </a:cubicBezTo>
                  <a:cubicBezTo>
                    <a:pt x="4842" y="4950"/>
                    <a:pt x="4517" y="5194"/>
                    <a:pt x="4166" y="5302"/>
                  </a:cubicBezTo>
                  <a:cubicBezTo>
                    <a:pt x="3991" y="5326"/>
                    <a:pt x="3817" y="5339"/>
                    <a:pt x="3644" y="5339"/>
                  </a:cubicBezTo>
                  <a:cubicBezTo>
                    <a:pt x="3038" y="5339"/>
                    <a:pt x="2447" y="5176"/>
                    <a:pt x="1921" y="4734"/>
                  </a:cubicBezTo>
                  <a:cubicBezTo>
                    <a:pt x="1461" y="4409"/>
                    <a:pt x="1028" y="3841"/>
                    <a:pt x="784" y="3273"/>
                  </a:cubicBezTo>
                  <a:cubicBezTo>
                    <a:pt x="244" y="2246"/>
                    <a:pt x="0" y="1569"/>
                    <a:pt x="0" y="1569"/>
                  </a:cubicBezTo>
                  <a:lnTo>
                    <a:pt x="0" y="1569"/>
                  </a:lnTo>
                  <a:cubicBezTo>
                    <a:pt x="0" y="1704"/>
                    <a:pt x="0" y="1813"/>
                    <a:pt x="108" y="2029"/>
                  </a:cubicBezTo>
                  <a:cubicBezTo>
                    <a:pt x="244" y="2489"/>
                    <a:pt x="460" y="2922"/>
                    <a:pt x="568" y="3273"/>
                  </a:cubicBezTo>
                  <a:cubicBezTo>
                    <a:pt x="920" y="3950"/>
                    <a:pt x="1244" y="4518"/>
                    <a:pt x="1812" y="4950"/>
                  </a:cubicBezTo>
                  <a:cubicBezTo>
                    <a:pt x="2312" y="5370"/>
                    <a:pt x="2929" y="5612"/>
                    <a:pt x="3534" y="5612"/>
                  </a:cubicBezTo>
                  <a:cubicBezTo>
                    <a:pt x="3748" y="5612"/>
                    <a:pt x="3961" y="5582"/>
                    <a:pt x="4166" y="5518"/>
                  </a:cubicBezTo>
                  <a:cubicBezTo>
                    <a:pt x="4625" y="5410"/>
                    <a:pt x="5085" y="5194"/>
                    <a:pt x="5302" y="4734"/>
                  </a:cubicBezTo>
                  <a:cubicBezTo>
                    <a:pt x="5518" y="4409"/>
                    <a:pt x="5762" y="4058"/>
                    <a:pt x="5762" y="3598"/>
                  </a:cubicBezTo>
                  <a:cubicBezTo>
                    <a:pt x="5870" y="2922"/>
                    <a:pt x="5762" y="2245"/>
                    <a:pt x="5518" y="1569"/>
                  </a:cubicBezTo>
                  <a:cubicBezTo>
                    <a:pt x="5410" y="1245"/>
                    <a:pt x="5193" y="785"/>
                    <a:pt x="4977" y="352"/>
                  </a:cubicBezTo>
                  <a:cubicBezTo>
                    <a:pt x="4842" y="217"/>
                    <a:pt x="4734" y="109"/>
                    <a:pt x="4626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8713742" y="390361"/>
              <a:ext cx="21858" cy="50740"/>
            </a:xfrm>
            <a:custGeom>
              <a:avLst/>
              <a:gdLst/>
              <a:ahLst/>
              <a:cxnLst/>
              <a:rect l="l" t="t" r="r" b="b"/>
              <a:pathLst>
                <a:path w="921" h="2138" extrusionOk="0">
                  <a:moveTo>
                    <a:pt x="1" y="0"/>
                  </a:moveTo>
                  <a:cubicBezTo>
                    <a:pt x="136" y="325"/>
                    <a:pt x="244" y="785"/>
                    <a:pt x="353" y="1109"/>
                  </a:cubicBezTo>
                  <a:cubicBezTo>
                    <a:pt x="461" y="1461"/>
                    <a:pt x="677" y="1921"/>
                    <a:pt x="921" y="2137"/>
                  </a:cubicBezTo>
                  <a:cubicBezTo>
                    <a:pt x="921" y="1786"/>
                    <a:pt x="812" y="1353"/>
                    <a:pt x="569" y="1001"/>
                  </a:cubicBezTo>
                  <a:cubicBezTo>
                    <a:pt x="461" y="677"/>
                    <a:pt x="353" y="217"/>
                    <a:pt x="1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180" name="Google Shape;180;p9"/>
            <p:cNvGrpSpPr/>
            <p:nvPr/>
          </p:nvGrpSpPr>
          <p:grpSpPr>
            <a:xfrm>
              <a:off x="359412" y="342077"/>
              <a:ext cx="792243" cy="478015"/>
              <a:chOff x="-202563" y="2360602"/>
              <a:chExt cx="792243" cy="478015"/>
            </a:xfrm>
          </p:grpSpPr>
          <p:sp>
            <p:nvSpPr>
              <p:cNvPr id="181" name="Google Shape;181;p9"/>
              <p:cNvSpPr/>
              <p:nvPr/>
            </p:nvSpPr>
            <p:spPr>
              <a:xfrm>
                <a:off x="-57653" y="2390725"/>
                <a:ext cx="427195" cy="447892"/>
              </a:xfrm>
              <a:custGeom>
                <a:avLst/>
                <a:gdLst/>
                <a:ahLst/>
                <a:cxnLst/>
                <a:rect l="l" t="t" r="r" b="b"/>
                <a:pathLst>
                  <a:path w="12281" h="12876" extrusionOk="0">
                    <a:moveTo>
                      <a:pt x="9704" y="0"/>
                    </a:moveTo>
                    <a:cubicBezTo>
                      <a:pt x="9589" y="0"/>
                      <a:pt x="9474" y="9"/>
                      <a:pt x="9359" y="28"/>
                    </a:cubicBezTo>
                    <a:cubicBezTo>
                      <a:pt x="8683" y="28"/>
                      <a:pt x="8007" y="271"/>
                      <a:pt x="7439" y="704"/>
                    </a:cubicBezTo>
                    <a:cubicBezTo>
                      <a:pt x="6762" y="1055"/>
                      <a:pt x="6330" y="1624"/>
                      <a:pt x="5978" y="2300"/>
                    </a:cubicBezTo>
                    <a:cubicBezTo>
                      <a:pt x="5573" y="2895"/>
                      <a:pt x="5273" y="3490"/>
                      <a:pt x="4968" y="4158"/>
                    </a:cubicBezTo>
                    <a:lnTo>
                      <a:pt x="4968" y="4158"/>
                    </a:lnTo>
                    <a:cubicBezTo>
                      <a:pt x="4768" y="3683"/>
                      <a:pt x="4572" y="3208"/>
                      <a:pt x="4301" y="2733"/>
                    </a:cubicBezTo>
                    <a:cubicBezTo>
                      <a:pt x="3949" y="2164"/>
                      <a:pt x="3381" y="1840"/>
                      <a:pt x="2813" y="1624"/>
                    </a:cubicBezTo>
                    <a:cubicBezTo>
                      <a:pt x="2646" y="1590"/>
                      <a:pt x="2479" y="1573"/>
                      <a:pt x="2316" y="1573"/>
                    </a:cubicBezTo>
                    <a:cubicBezTo>
                      <a:pt x="1818" y="1573"/>
                      <a:pt x="1354" y="1730"/>
                      <a:pt x="1028" y="2056"/>
                    </a:cubicBezTo>
                    <a:cubicBezTo>
                      <a:pt x="568" y="2516"/>
                      <a:pt x="352" y="2976"/>
                      <a:pt x="243" y="3652"/>
                    </a:cubicBezTo>
                    <a:cubicBezTo>
                      <a:pt x="0" y="4653"/>
                      <a:pt x="108" y="5681"/>
                      <a:pt x="568" y="6682"/>
                    </a:cubicBezTo>
                    <a:cubicBezTo>
                      <a:pt x="784" y="7466"/>
                      <a:pt x="1244" y="8251"/>
                      <a:pt x="1704" y="9062"/>
                    </a:cubicBezTo>
                    <a:cubicBezTo>
                      <a:pt x="2489" y="10063"/>
                      <a:pt x="3381" y="11091"/>
                      <a:pt x="4409" y="11767"/>
                    </a:cubicBezTo>
                    <a:cubicBezTo>
                      <a:pt x="4734" y="11983"/>
                      <a:pt x="4977" y="12092"/>
                      <a:pt x="5302" y="12308"/>
                    </a:cubicBezTo>
                    <a:cubicBezTo>
                      <a:pt x="5410" y="12308"/>
                      <a:pt x="5518" y="12443"/>
                      <a:pt x="5653" y="12443"/>
                    </a:cubicBezTo>
                    <a:cubicBezTo>
                      <a:pt x="5518" y="12308"/>
                      <a:pt x="5410" y="12308"/>
                      <a:pt x="5302" y="12200"/>
                    </a:cubicBezTo>
                    <a:cubicBezTo>
                      <a:pt x="5085" y="12092"/>
                      <a:pt x="4734" y="11875"/>
                      <a:pt x="4517" y="11632"/>
                    </a:cubicBezTo>
                    <a:cubicBezTo>
                      <a:pt x="3489" y="10955"/>
                      <a:pt x="2597" y="9955"/>
                      <a:pt x="1921" y="8927"/>
                    </a:cubicBezTo>
                    <a:cubicBezTo>
                      <a:pt x="1352" y="8251"/>
                      <a:pt x="1028" y="7358"/>
                      <a:pt x="784" y="6574"/>
                    </a:cubicBezTo>
                    <a:cubicBezTo>
                      <a:pt x="352" y="5681"/>
                      <a:pt x="243" y="4653"/>
                      <a:pt x="460" y="3652"/>
                    </a:cubicBezTo>
                    <a:cubicBezTo>
                      <a:pt x="460" y="3084"/>
                      <a:pt x="784" y="2624"/>
                      <a:pt x="1136" y="2300"/>
                    </a:cubicBezTo>
                    <a:cubicBezTo>
                      <a:pt x="1489" y="1947"/>
                      <a:pt x="1889" y="1801"/>
                      <a:pt x="2313" y="1801"/>
                    </a:cubicBezTo>
                    <a:cubicBezTo>
                      <a:pt x="2442" y="1801"/>
                      <a:pt x="2573" y="1815"/>
                      <a:pt x="2705" y="1840"/>
                    </a:cubicBezTo>
                    <a:cubicBezTo>
                      <a:pt x="3273" y="1948"/>
                      <a:pt x="3733" y="2408"/>
                      <a:pt x="4057" y="2841"/>
                    </a:cubicBezTo>
                    <a:cubicBezTo>
                      <a:pt x="4409" y="3409"/>
                      <a:pt x="4625" y="3977"/>
                      <a:pt x="4842" y="4545"/>
                    </a:cubicBezTo>
                    <a:lnTo>
                      <a:pt x="4977" y="4869"/>
                    </a:lnTo>
                    <a:lnTo>
                      <a:pt x="5085" y="4545"/>
                    </a:lnTo>
                    <a:cubicBezTo>
                      <a:pt x="5302" y="3760"/>
                      <a:pt x="5761" y="3084"/>
                      <a:pt x="6086" y="2408"/>
                    </a:cubicBezTo>
                    <a:cubicBezTo>
                      <a:pt x="6438" y="1732"/>
                      <a:pt x="7006" y="1272"/>
                      <a:pt x="7439" y="812"/>
                    </a:cubicBezTo>
                    <a:cubicBezTo>
                      <a:pt x="8007" y="487"/>
                      <a:pt x="8683" y="271"/>
                      <a:pt x="9359" y="271"/>
                    </a:cubicBezTo>
                    <a:cubicBezTo>
                      <a:pt x="9465" y="246"/>
                      <a:pt x="9576" y="234"/>
                      <a:pt x="9688" y="234"/>
                    </a:cubicBezTo>
                    <a:cubicBezTo>
                      <a:pt x="10173" y="234"/>
                      <a:pt x="10689" y="460"/>
                      <a:pt x="11063" y="812"/>
                    </a:cubicBezTo>
                    <a:cubicBezTo>
                      <a:pt x="11496" y="1164"/>
                      <a:pt x="11739" y="1732"/>
                      <a:pt x="11848" y="2408"/>
                    </a:cubicBezTo>
                    <a:cubicBezTo>
                      <a:pt x="12064" y="3517"/>
                      <a:pt x="11848" y="4653"/>
                      <a:pt x="11388" y="5681"/>
                    </a:cubicBezTo>
                    <a:cubicBezTo>
                      <a:pt x="11063" y="6682"/>
                      <a:pt x="10495" y="7466"/>
                      <a:pt x="9927" y="8386"/>
                    </a:cubicBezTo>
                    <a:cubicBezTo>
                      <a:pt x="8791" y="9846"/>
                      <a:pt x="7898" y="10955"/>
                      <a:pt x="7330" y="11875"/>
                    </a:cubicBezTo>
                    <a:cubicBezTo>
                      <a:pt x="7006" y="12308"/>
                      <a:pt x="6870" y="12660"/>
                      <a:pt x="6762" y="12876"/>
                    </a:cubicBezTo>
                    <a:cubicBezTo>
                      <a:pt x="6870" y="12660"/>
                      <a:pt x="7114" y="12308"/>
                      <a:pt x="7439" y="11875"/>
                    </a:cubicBezTo>
                    <a:cubicBezTo>
                      <a:pt x="8007" y="11091"/>
                      <a:pt x="8899" y="9955"/>
                      <a:pt x="10035" y="8386"/>
                    </a:cubicBezTo>
                    <a:cubicBezTo>
                      <a:pt x="10711" y="7574"/>
                      <a:pt x="11171" y="6682"/>
                      <a:pt x="11604" y="5789"/>
                    </a:cubicBezTo>
                    <a:cubicBezTo>
                      <a:pt x="12064" y="4653"/>
                      <a:pt x="12280" y="3517"/>
                      <a:pt x="12064" y="2300"/>
                    </a:cubicBezTo>
                    <a:cubicBezTo>
                      <a:pt x="12064" y="1732"/>
                      <a:pt x="11739" y="1055"/>
                      <a:pt x="11279" y="596"/>
                    </a:cubicBezTo>
                    <a:cubicBezTo>
                      <a:pt x="10808" y="214"/>
                      <a:pt x="10262" y="0"/>
                      <a:pt x="9704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2" name="Google Shape;182;p9"/>
              <p:cNvSpPr/>
              <p:nvPr/>
            </p:nvSpPr>
            <p:spPr>
              <a:xfrm>
                <a:off x="248098" y="2380081"/>
                <a:ext cx="309621" cy="152741"/>
              </a:xfrm>
              <a:custGeom>
                <a:avLst/>
                <a:gdLst/>
                <a:ahLst/>
                <a:cxnLst/>
                <a:rect l="l" t="t" r="r" b="b"/>
                <a:pathLst>
                  <a:path w="8901" h="4391" extrusionOk="0">
                    <a:moveTo>
                      <a:pt x="8885" y="1"/>
                    </a:moveTo>
                    <a:cubicBezTo>
                      <a:pt x="8697" y="1"/>
                      <a:pt x="6749" y="958"/>
                      <a:pt x="4410" y="2038"/>
                    </a:cubicBezTo>
                    <a:cubicBezTo>
                      <a:pt x="1921" y="3282"/>
                      <a:pt x="1" y="4283"/>
                      <a:pt x="1" y="4391"/>
                    </a:cubicBezTo>
                    <a:cubicBezTo>
                      <a:pt x="1" y="4391"/>
                      <a:pt x="2030" y="3498"/>
                      <a:pt x="4518" y="2254"/>
                    </a:cubicBezTo>
                    <a:cubicBezTo>
                      <a:pt x="7007" y="1010"/>
                      <a:pt x="8900" y="9"/>
                      <a:pt x="8900" y="9"/>
                    </a:cubicBezTo>
                    <a:cubicBezTo>
                      <a:pt x="8900" y="4"/>
                      <a:pt x="8895" y="1"/>
                      <a:pt x="8885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3" name="Google Shape;183;p9"/>
              <p:cNvSpPr/>
              <p:nvPr/>
            </p:nvSpPr>
            <p:spPr>
              <a:xfrm>
                <a:off x="463584" y="2360602"/>
                <a:ext cx="126096" cy="105433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3031" extrusionOk="0">
                    <a:moveTo>
                      <a:pt x="3625" y="1"/>
                    </a:moveTo>
                    <a:lnTo>
                      <a:pt x="3273" y="109"/>
                    </a:lnTo>
                    <a:cubicBezTo>
                      <a:pt x="3240" y="116"/>
                      <a:pt x="3207" y="122"/>
                      <a:pt x="3174" y="128"/>
                    </a:cubicBezTo>
                    <a:lnTo>
                      <a:pt x="3174" y="128"/>
                    </a:lnTo>
                    <a:lnTo>
                      <a:pt x="3165" y="109"/>
                    </a:lnTo>
                    <a:cubicBezTo>
                      <a:pt x="3158" y="117"/>
                      <a:pt x="3152" y="125"/>
                      <a:pt x="3145" y="134"/>
                    </a:cubicBezTo>
                    <a:lnTo>
                      <a:pt x="3145" y="134"/>
                    </a:lnTo>
                    <a:cubicBezTo>
                      <a:pt x="1417" y="454"/>
                      <a:pt x="0" y="329"/>
                      <a:pt x="0" y="461"/>
                    </a:cubicBezTo>
                    <a:cubicBezTo>
                      <a:pt x="163" y="461"/>
                      <a:pt x="361" y="509"/>
                      <a:pt x="579" y="509"/>
                    </a:cubicBezTo>
                    <a:cubicBezTo>
                      <a:pt x="688" y="509"/>
                      <a:pt x="803" y="497"/>
                      <a:pt x="920" y="461"/>
                    </a:cubicBezTo>
                    <a:cubicBezTo>
                      <a:pt x="1600" y="461"/>
                      <a:pt x="2280" y="461"/>
                      <a:pt x="2960" y="373"/>
                    </a:cubicBezTo>
                    <a:lnTo>
                      <a:pt x="2960" y="373"/>
                    </a:lnTo>
                    <a:cubicBezTo>
                      <a:pt x="2579" y="883"/>
                      <a:pt x="2236" y="1471"/>
                      <a:pt x="2029" y="2138"/>
                    </a:cubicBezTo>
                    <a:cubicBezTo>
                      <a:pt x="1813" y="2354"/>
                      <a:pt x="1704" y="2706"/>
                      <a:pt x="1704" y="3030"/>
                    </a:cubicBezTo>
                    <a:cubicBezTo>
                      <a:pt x="2164" y="2030"/>
                      <a:pt x="2705" y="1137"/>
                      <a:pt x="3381" y="326"/>
                    </a:cubicBezTo>
                    <a:lnTo>
                      <a:pt x="3625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4" name="Google Shape;184;p9"/>
              <p:cNvSpPr/>
              <p:nvPr/>
            </p:nvSpPr>
            <p:spPr>
              <a:xfrm>
                <a:off x="-202563" y="2611849"/>
                <a:ext cx="180673" cy="65883"/>
              </a:xfrm>
              <a:custGeom>
                <a:avLst/>
                <a:gdLst/>
                <a:ahLst/>
                <a:cxnLst/>
                <a:rect l="l" t="t" r="r" b="b"/>
                <a:pathLst>
                  <a:path w="5194" h="1894" extrusionOk="0">
                    <a:moveTo>
                      <a:pt x="5194" y="0"/>
                    </a:moveTo>
                    <a:lnTo>
                      <a:pt x="5194" y="0"/>
                    </a:lnTo>
                    <a:cubicBezTo>
                      <a:pt x="4274" y="217"/>
                      <a:pt x="3382" y="541"/>
                      <a:pt x="2597" y="893"/>
                    </a:cubicBezTo>
                    <a:cubicBezTo>
                      <a:pt x="1705" y="1109"/>
                      <a:pt x="893" y="1461"/>
                      <a:pt x="0" y="1894"/>
                    </a:cubicBezTo>
                    <a:cubicBezTo>
                      <a:pt x="893" y="1677"/>
                      <a:pt x="1813" y="1461"/>
                      <a:pt x="2597" y="1109"/>
                    </a:cubicBezTo>
                    <a:cubicBezTo>
                      <a:pt x="3490" y="785"/>
                      <a:pt x="4409" y="433"/>
                      <a:pt x="5194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5" name="Google Shape;185;p9"/>
              <p:cNvSpPr/>
              <p:nvPr/>
            </p:nvSpPr>
            <p:spPr>
              <a:xfrm>
                <a:off x="-198806" y="2662634"/>
                <a:ext cx="43307" cy="58369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1678" extrusionOk="0">
                    <a:moveTo>
                      <a:pt x="1137" y="1"/>
                    </a:moveTo>
                    <a:cubicBezTo>
                      <a:pt x="1137" y="1"/>
                      <a:pt x="785" y="325"/>
                      <a:pt x="569" y="785"/>
                    </a:cubicBezTo>
                    <a:cubicBezTo>
                      <a:pt x="244" y="1245"/>
                      <a:pt x="1" y="1570"/>
                      <a:pt x="109" y="1678"/>
                    </a:cubicBezTo>
                    <a:cubicBezTo>
                      <a:pt x="109" y="1678"/>
                      <a:pt x="460" y="1353"/>
                      <a:pt x="677" y="893"/>
                    </a:cubicBezTo>
                    <a:cubicBezTo>
                      <a:pt x="1029" y="434"/>
                      <a:pt x="1245" y="1"/>
                      <a:pt x="1137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6" name="Google Shape;186;p9"/>
              <p:cNvSpPr/>
              <p:nvPr/>
            </p:nvSpPr>
            <p:spPr>
              <a:xfrm>
                <a:off x="-143291" y="2650425"/>
                <a:ext cx="27306" cy="74370"/>
              </a:xfrm>
              <a:custGeom>
                <a:avLst/>
                <a:gdLst/>
                <a:ahLst/>
                <a:cxnLst/>
                <a:rect l="l" t="t" r="r" b="b"/>
                <a:pathLst>
                  <a:path w="785" h="2138" extrusionOk="0">
                    <a:moveTo>
                      <a:pt x="785" y="0"/>
                    </a:moveTo>
                    <a:lnTo>
                      <a:pt x="785" y="0"/>
                    </a:lnTo>
                    <a:cubicBezTo>
                      <a:pt x="542" y="352"/>
                      <a:pt x="325" y="676"/>
                      <a:pt x="217" y="1028"/>
                    </a:cubicBezTo>
                    <a:cubicBezTo>
                      <a:pt x="109" y="1353"/>
                      <a:pt x="1" y="1812"/>
                      <a:pt x="1" y="2137"/>
                    </a:cubicBezTo>
                    <a:cubicBezTo>
                      <a:pt x="217" y="1921"/>
                      <a:pt x="325" y="1596"/>
                      <a:pt x="433" y="1136"/>
                    </a:cubicBezTo>
                    <a:cubicBezTo>
                      <a:pt x="677" y="785"/>
                      <a:pt x="785" y="460"/>
                      <a:pt x="785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7" name="Google Shape;187;p9"/>
              <p:cNvSpPr/>
              <p:nvPr/>
            </p:nvSpPr>
            <p:spPr>
              <a:xfrm>
                <a:off x="-198806" y="2630667"/>
                <a:ext cx="47099" cy="33011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949" extrusionOk="0">
                    <a:moveTo>
                      <a:pt x="1" y="0"/>
                    </a:moveTo>
                    <a:cubicBezTo>
                      <a:pt x="1" y="135"/>
                      <a:pt x="244" y="352"/>
                      <a:pt x="569" y="568"/>
                    </a:cubicBezTo>
                    <a:cubicBezTo>
                      <a:pt x="856" y="767"/>
                      <a:pt x="1126" y="948"/>
                      <a:pt x="1215" y="948"/>
                    </a:cubicBezTo>
                    <a:cubicBezTo>
                      <a:pt x="1234" y="948"/>
                      <a:pt x="1245" y="939"/>
                      <a:pt x="1245" y="920"/>
                    </a:cubicBezTo>
                    <a:cubicBezTo>
                      <a:pt x="1353" y="920"/>
                      <a:pt x="1029" y="676"/>
                      <a:pt x="677" y="352"/>
                    </a:cubicBezTo>
                    <a:cubicBezTo>
                      <a:pt x="352" y="135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8" name="Google Shape;188;p9"/>
              <p:cNvSpPr/>
              <p:nvPr/>
            </p:nvSpPr>
            <p:spPr>
              <a:xfrm>
                <a:off x="-151744" y="2599605"/>
                <a:ext cx="32002" cy="50856"/>
              </a:xfrm>
              <a:custGeom>
                <a:avLst/>
                <a:gdLst/>
                <a:ahLst/>
                <a:cxnLst/>
                <a:rect l="l" t="t" r="r" b="b"/>
                <a:pathLst>
                  <a:path w="920" h="1462" extrusionOk="0">
                    <a:moveTo>
                      <a:pt x="108" y="0"/>
                    </a:moveTo>
                    <a:cubicBezTo>
                      <a:pt x="0" y="0"/>
                      <a:pt x="108" y="352"/>
                      <a:pt x="352" y="785"/>
                    </a:cubicBezTo>
                    <a:cubicBezTo>
                      <a:pt x="568" y="1245"/>
                      <a:pt x="785" y="1461"/>
                      <a:pt x="920" y="1461"/>
                    </a:cubicBezTo>
                    <a:cubicBezTo>
                      <a:pt x="920" y="1353"/>
                      <a:pt x="676" y="1137"/>
                      <a:pt x="460" y="677"/>
                    </a:cubicBezTo>
                    <a:cubicBezTo>
                      <a:pt x="352" y="352"/>
                      <a:pt x="108" y="0"/>
                      <a:pt x="108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89" name="Google Shape;189;p9"/>
              <p:cNvSpPr/>
              <p:nvPr/>
            </p:nvSpPr>
            <p:spPr>
              <a:xfrm>
                <a:off x="95709" y="2596787"/>
                <a:ext cx="121400" cy="151523"/>
              </a:xfrm>
              <a:custGeom>
                <a:avLst/>
                <a:gdLst/>
                <a:ahLst/>
                <a:cxnLst/>
                <a:rect l="l" t="t" r="r" b="b"/>
                <a:pathLst>
                  <a:path w="3490" h="4356" extrusionOk="0">
                    <a:moveTo>
                      <a:pt x="781" y="0"/>
                    </a:moveTo>
                    <a:cubicBezTo>
                      <a:pt x="669" y="0"/>
                      <a:pt x="555" y="27"/>
                      <a:pt x="433" y="81"/>
                    </a:cubicBezTo>
                    <a:cubicBezTo>
                      <a:pt x="325" y="190"/>
                      <a:pt x="216" y="433"/>
                      <a:pt x="108" y="541"/>
                    </a:cubicBezTo>
                    <a:cubicBezTo>
                      <a:pt x="0" y="866"/>
                      <a:pt x="0" y="1218"/>
                      <a:pt x="108" y="1542"/>
                    </a:cubicBezTo>
                    <a:cubicBezTo>
                      <a:pt x="216" y="2110"/>
                      <a:pt x="433" y="2678"/>
                      <a:pt x="676" y="3138"/>
                    </a:cubicBezTo>
                    <a:cubicBezTo>
                      <a:pt x="784" y="3463"/>
                      <a:pt x="1001" y="3814"/>
                      <a:pt x="1244" y="4139"/>
                    </a:cubicBezTo>
                    <a:cubicBezTo>
                      <a:pt x="1352" y="4247"/>
                      <a:pt x="1461" y="4355"/>
                      <a:pt x="1461" y="4355"/>
                    </a:cubicBezTo>
                    <a:cubicBezTo>
                      <a:pt x="1461" y="4355"/>
                      <a:pt x="1109" y="3922"/>
                      <a:pt x="784" y="3003"/>
                    </a:cubicBezTo>
                    <a:cubicBezTo>
                      <a:pt x="568" y="2570"/>
                      <a:pt x="433" y="2110"/>
                      <a:pt x="325" y="1542"/>
                    </a:cubicBezTo>
                    <a:cubicBezTo>
                      <a:pt x="216" y="1218"/>
                      <a:pt x="216" y="974"/>
                      <a:pt x="325" y="650"/>
                    </a:cubicBezTo>
                    <a:cubicBezTo>
                      <a:pt x="414" y="470"/>
                      <a:pt x="598" y="271"/>
                      <a:pt x="843" y="271"/>
                    </a:cubicBezTo>
                    <a:cubicBezTo>
                      <a:pt x="893" y="271"/>
                      <a:pt x="946" y="280"/>
                      <a:pt x="1001" y="298"/>
                    </a:cubicBezTo>
                    <a:cubicBezTo>
                      <a:pt x="1109" y="433"/>
                      <a:pt x="1244" y="541"/>
                      <a:pt x="1352" y="758"/>
                    </a:cubicBezTo>
                    <a:lnTo>
                      <a:pt x="1352" y="1218"/>
                    </a:lnTo>
                    <a:cubicBezTo>
                      <a:pt x="1244" y="1542"/>
                      <a:pt x="1001" y="1894"/>
                      <a:pt x="676" y="2110"/>
                    </a:cubicBezTo>
                    <a:lnTo>
                      <a:pt x="568" y="2327"/>
                    </a:lnTo>
                    <a:lnTo>
                      <a:pt x="784" y="2327"/>
                    </a:lnTo>
                    <a:cubicBezTo>
                      <a:pt x="1267" y="2423"/>
                      <a:pt x="1750" y="2506"/>
                      <a:pt x="2194" y="2506"/>
                    </a:cubicBezTo>
                    <a:cubicBezTo>
                      <a:pt x="2372" y="2506"/>
                      <a:pt x="2543" y="2493"/>
                      <a:pt x="2705" y="2462"/>
                    </a:cubicBezTo>
                    <a:cubicBezTo>
                      <a:pt x="3030" y="2462"/>
                      <a:pt x="3273" y="2327"/>
                      <a:pt x="3489" y="2327"/>
                    </a:cubicBezTo>
                    <a:cubicBezTo>
                      <a:pt x="2670" y="2327"/>
                      <a:pt x="1828" y="2327"/>
                      <a:pt x="1006" y="2159"/>
                    </a:cubicBezTo>
                    <a:lnTo>
                      <a:pt x="1006" y="2159"/>
                    </a:lnTo>
                    <a:lnTo>
                      <a:pt x="1569" y="1326"/>
                    </a:lnTo>
                    <a:cubicBezTo>
                      <a:pt x="1677" y="866"/>
                      <a:pt x="1569" y="298"/>
                      <a:pt x="1109" y="81"/>
                    </a:cubicBezTo>
                    <a:cubicBezTo>
                      <a:pt x="1001" y="27"/>
                      <a:pt x="893" y="0"/>
                      <a:pt x="781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190" name="Google Shape;190;p9"/>
            <p:cNvSpPr/>
            <p:nvPr/>
          </p:nvSpPr>
          <p:spPr>
            <a:xfrm>
              <a:off x="-281197" y="1846355"/>
              <a:ext cx="744438" cy="197731"/>
            </a:xfrm>
            <a:custGeom>
              <a:avLst/>
              <a:gdLst/>
              <a:ahLst/>
              <a:cxnLst/>
              <a:rect l="l" t="t" r="r" b="b"/>
              <a:pathLst>
                <a:path w="22100" h="5870" extrusionOk="0">
                  <a:moveTo>
                    <a:pt x="109" y="0"/>
                  </a:moveTo>
                  <a:lnTo>
                    <a:pt x="1" y="108"/>
                  </a:lnTo>
                  <a:lnTo>
                    <a:pt x="1" y="2949"/>
                  </a:lnTo>
                  <a:lnTo>
                    <a:pt x="1" y="5762"/>
                  </a:lnTo>
                  <a:lnTo>
                    <a:pt x="1" y="5870"/>
                  </a:lnTo>
                  <a:lnTo>
                    <a:pt x="20288" y="5870"/>
                  </a:lnTo>
                  <a:lnTo>
                    <a:pt x="15662" y="5762"/>
                  </a:lnTo>
                  <a:lnTo>
                    <a:pt x="244" y="5762"/>
                  </a:lnTo>
                  <a:lnTo>
                    <a:pt x="244" y="3057"/>
                  </a:lnTo>
                  <a:lnTo>
                    <a:pt x="244" y="1596"/>
                  </a:lnTo>
                  <a:lnTo>
                    <a:pt x="244" y="108"/>
                  </a:lnTo>
                  <a:lnTo>
                    <a:pt x="21992" y="108"/>
                  </a:lnTo>
                  <a:lnTo>
                    <a:pt x="21992" y="4301"/>
                  </a:lnTo>
                  <a:lnTo>
                    <a:pt x="21992" y="5410"/>
                  </a:lnTo>
                  <a:lnTo>
                    <a:pt x="21992" y="5762"/>
                  </a:lnTo>
                  <a:lnTo>
                    <a:pt x="21992" y="5870"/>
                  </a:lnTo>
                  <a:lnTo>
                    <a:pt x="22100" y="5762"/>
                  </a:lnTo>
                  <a:lnTo>
                    <a:pt x="22100" y="5518"/>
                  </a:lnTo>
                  <a:lnTo>
                    <a:pt x="22100" y="4409"/>
                  </a:lnTo>
                  <a:lnTo>
                    <a:pt x="22100" y="108"/>
                  </a:lnTo>
                  <a:lnTo>
                    <a:pt x="2210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1" name="Google Shape;191;p9"/>
            <p:cNvSpPr/>
            <p:nvPr/>
          </p:nvSpPr>
          <p:spPr>
            <a:xfrm flipH="1">
              <a:off x="-220900" y="44472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2" name="Google Shape;192;p9"/>
            <p:cNvSpPr/>
            <p:nvPr/>
          </p:nvSpPr>
          <p:spPr>
            <a:xfrm flipH="1">
              <a:off x="83900" y="45996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3" name="Google Shape;193;p9"/>
            <p:cNvSpPr/>
            <p:nvPr/>
          </p:nvSpPr>
          <p:spPr>
            <a:xfrm rot="10800000">
              <a:off x="160100" y="1704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4" name="Google Shape;194;p9"/>
            <p:cNvSpPr/>
            <p:nvPr/>
          </p:nvSpPr>
          <p:spPr>
            <a:xfrm rot="10800000">
              <a:off x="312500" y="13992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5" name="Google Shape;195;p9"/>
            <p:cNvSpPr/>
            <p:nvPr/>
          </p:nvSpPr>
          <p:spPr>
            <a:xfrm rot="10800000">
              <a:off x="617300" y="1246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6" name="Google Shape;196;p9"/>
            <p:cNvSpPr/>
            <p:nvPr/>
          </p:nvSpPr>
          <p:spPr>
            <a:xfrm flipH="1">
              <a:off x="-678100" y="332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7" name="Google Shape;197;p9"/>
            <p:cNvSpPr/>
            <p:nvPr/>
          </p:nvSpPr>
          <p:spPr>
            <a:xfrm flipH="1">
              <a:off x="-373300" y="484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8" name="Google Shape;198;p9"/>
            <p:cNvSpPr/>
            <p:nvPr/>
          </p:nvSpPr>
          <p:spPr>
            <a:xfrm flipH="1">
              <a:off x="-220900" y="7896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9" name="Google Shape;199;p9"/>
            <p:cNvSpPr/>
            <p:nvPr/>
          </p:nvSpPr>
          <p:spPr>
            <a:xfrm flipH="1">
              <a:off x="83900" y="942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0" name="Google Shape;200;p9"/>
            <p:cNvSpPr/>
            <p:nvPr/>
          </p:nvSpPr>
          <p:spPr>
            <a:xfrm rot="10800000" flipH="1">
              <a:off x="8694500" y="17802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1" name="Google Shape;201;p9"/>
            <p:cNvSpPr/>
            <p:nvPr/>
          </p:nvSpPr>
          <p:spPr>
            <a:xfrm rot="10800000" flipH="1">
              <a:off x="8389700" y="1627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9227900" y="2562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8923100" y="4086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8770700" y="713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8465900" y="865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06" name="Google Shape;206;p9"/>
          <p:cNvSpPr/>
          <p:nvPr/>
        </p:nvSpPr>
        <p:spPr>
          <a:xfrm flipH="1">
            <a:off x="17084201" y="9199251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7" name="Google Shape;207;p9"/>
          <p:cNvSpPr/>
          <p:nvPr/>
        </p:nvSpPr>
        <p:spPr>
          <a:xfrm flipH="1">
            <a:off x="17693801" y="9504051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477063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"/>
          <p:cNvSpPr txBox="1">
            <a:spLocks noGrp="1"/>
          </p:cNvSpPr>
          <p:nvPr>
            <p:ph type="title"/>
          </p:nvPr>
        </p:nvSpPr>
        <p:spPr>
          <a:xfrm>
            <a:off x="3548550" y="5780188"/>
            <a:ext cx="4515600" cy="9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49" name="Google Shape;49;p5"/>
          <p:cNvSpPr txBox="1">
            <a:spLocks noGrp="1"/>
          </p:cNvSpPr>
          <p:nvPr>
            <p:ph type="subTitle" idx="1"/>
          </p:nvPr>
        </p:nvSpPr>
        <p:spPr>
          <a:xfrm>
            <a:off x="3548550" y="6690004"/>
            <a:ext cx="4515600" cy="18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title" idx="2"/>
          </p:nvPr>
        </p:nvSpPr>
        <p:spPr>
          <a:xfrm>
            <a:off x="10223850" y="5780188"/>
            <a:ext cx="4515600" cy="9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9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subTitle" idx="3"/>
          </p:nvPr>
        </p:nvSpPr>
        <p:spPr>
          <a:xfrm>
            <a:off x="10223850" y="6690004"/>
            <a:ext cx="4515600" cy="18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title" idx="4"/>
          </p:nvPr>
        </p:nvSpPr>
        <p:spPr>
          <a:xfrm flipH="1">
            <a:off x="1938506" y="977950"/>
            <a:ext cx="148236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9pPr>
          </a:lstStyle>
          <a:p>
            <a:endParaRPr/>
          </a:p>
        </p:txBody>
      </p:sp>
      <p:grpSp>
        <p:nvGrpSpPr>
          <p:cNvPr id="53" name="Google Shape;53;p5"/>
          <p:cNvGrpSpPr/>
          <p:nvPr/>
        </p:nvGrpSpPr>
        <p:grpSpPr>
          <a:xfrm>
            <a:off x="15865001" y="664851"/>
            <a:ext cx="3694450" cy="9143550"/>
            <a:chOff x="7932500" y="332425"/>
            <a:chExt cx="1847225" cy="4571775"/>
          </a:xfrm>
        </p:grpSpPr>
        <p:sp>
          <p:nvSpPr>
            <p:cNvPr id="54" name="Google Shape;54;p5"/>
            <p:cNvSpPr/>
            <p:nvPr/>
          </p:nvSpPr>
          <p:spPr>
            <a:xfrm>
              <a:off x="8763888" y="3975038"/>
              <a:ext cx="546400" cy="144050"/>
            </a:xfrm>
            <a:custGeom>
              <a:avLst/>
              <a:gdLst/>
              <a:ahLst/>
              <a:cxnLst/>
              <a:rect l="l" t="t" r="r" b="b"/>
              <a:pathLst>
                <a:path w="21856" h="5762" extrusionOk="0">
                  <a:moveTo>
                    <a:pt x="0" y="0"/>
                  </a:moveTo>
                  <a:lnTo>
                    <a:pt x="0" y="5762"/>
                  </a:lnTo>
                  <a:lnTo>
                    <a:pt x="21856" y="5762"/>
                  </a:lnTo>
                  <a:lnTo>
                    <a:pt x="2185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55" name="Google Shape;55;p5"/>
            <p:cNvGrpSpPr/>
            <p:nvPr/>
          </p:nvGrpSpPr>
          <p:grpSpPr>
            <a:xfrm>
              <a:off x="8237288" y="1138400"/>
              <a:ext cx="513300" cy="521400"/>
              <a:chOff x="274975" y="2811550"/>
              <a:chExt cx="513300" cy="521400"/>
            </a:xfrm>
          </p:grpSpPr>
          <p:sp>
            <p:nvSpPr>
              <p:cNvPr id="56" name="Google Shape;56;p5"/>
              <p:cNvSpPr/>
              <p:nvPr/>
            </p:nvSpPr>
            <p:spPr>
              <a:xfrm>
                <a:off x="274975" y="3127350"/>
                <a:ext cx="183300" cy="205600"/>
              </a:xfrm>
              <a:custGeom>
                <a:avLst/>
                <a:gdLst/>
                <a:ahLst/>
                <a:cxnLst/>
                <a:rect l="l" t="t" r="r" b="b"/>
                <a:pathLst>
                  <a:path w="7332" h="8224" extrusionOk="0">
                    <a:moveTo>
                      <a:pt x="4058" y="7763"/>
                    </a:moveTo>
                    <a:cubicBezTo>
                      <a:pt x="4058" y="7763"/>
                      <a:pt x="4058" y="7899"/>
                      <a:pt x="4166" y="7899"/>
                    </a:cubicBezTo>
                    <a:cubicBezTo>
                      <a:pt x="4302" y="7899"/>
                      <a:pt x="4518" y="8007"/>
                      <a:pt x="4734" y="8007"/>
                    </a:cubicBezTo>
                    <a:cubicBezTo>
                      <a:pt x="4518" y="7899"/>
                      <a:pt x="4302" y="7899"/>
                      <a:pt x="4058" y="7763"/>
                    </a:cubicBezTo>
                    <a:close/>
                    <a:moveTo>
                      <a:pt x="5194" y="0"/>
                    </a:moveTo>
                    <a:lnTo>
                      <a:pt x="5086" y="108"/>
                    </a:lnTo>
                    <a:cubicBezTo>
                      <a:pt x="3625" y="1569"/>
                      <a:pt x="2381" y="2813"/>
                      <a:pt x="1461" y="3706"/>
                    </a:cubicBezTo>
                    <a:lnTo>
                      <a:pt x="461" y="4734"/>
                    </a:lnTo>
                    <a:cubicBezTo>
                      <a:pt x="244" y="4842"/>
                      <a:pt x="109" y="4950"/>
                      <a:pt x="1" y="5194"/>
                    </a:cubicBezTo>
                    <a:cubicBezTo>
                      <a:pt x="244" y="5058"/>
                      <a:pt x="352" y="4950"/>
                      <a:pt x="461" y="4842"/>
                    </a:cubicBezTo>
                    <a:lnTo>
                      <a:pt x="1597" y="3841"/>
                    </a:lnTo>
                    <a:cubicBezTo>
                      <a:pt x="2463" y="2949"/>
                      <a:pt x="3659" y="1752"/>
                      <a:pt x="5064" y="446"/>
                    </a:cubicBezTo>
                    <a:lnTo>
                      <a:pt x="5064" y="446"/>
                    </a:lnTo>
                    <a:lnTo>
                      <a:pt x="5654" y="2029"/>
                    </a:lnTo>
                    <a:lnTo>
                      <a:pt x="6871" y="5410"/>
                    </a:lnTo>
                    <a:cubicBezTo>
                      <a:pt x="7007" y="5870"/>
                      <a:pt x="7115" y="6303"/>
                      <a:pt x="7223" y="6763"/>
                    </a:cubicBezTo>
                    <a:cubicBezTo>
                      <a:pt x="7115" y="7222"/>
                      <a:pt x="6871" y="7547"/>
                      <a:pt x="6547" y="7763"/>
                    </a:cubicBezTo>
                    <a:cubicBezTo>
                      <a:pt x="6288" y="7943"/>
                      <a:pt x="6043" y="8049"/>
                      <a:pt x="5792" y="8049"/>
                    </a:cubicBezTo>
                    <a:cubicBezTo>
                      <a:pt x="5702" y="8049"/>
                      <a:pt x="5611" y="8035"/>
                      <a:pt x="5519" y="8007"/>
                    </a:cubicBezTo>
                    <a:lnTo>
                      <a:pt x="4734" y="8007"/>
                    </a:lnTo>
                    <a:cubicBezTo>
                      <a:pt x="4978" y="8115"/>
                      <a:pt x="5194" y="8223"/>
                      <a:pt x="5519" y="8223"/>
                    </a:cubicBezTo>
                    <a:cubicBezTo>
                      <a:pt x="5870" y="8223"/>
                      <a:pt x="6330" y="8115"/>
                      <a:pt x="6655" y="7899"/>
                    </a:cubicBezTo>
                    <a:cubicBezTo>
                      <a:pt x="7007" y="7655"/>
                      <a:pt x="7331" y="7331"/>
                      <a:pt x="7331" y="6763"/>
                    </a:cubicBezTo>
                    <a:cubicBezTo>
                      <a:pt x="7331" y="6303"/>
                      <a:pt x="7223" y="5735"/>
                      <a:pt x="7007" y="5302"/>
                    </a:cubicBezTo>
                    <a:cubicBezTo>
                      <a:pt x="6655" y="4274"/>
                      <a:pt x="6330" y="3165"/>
                      <a:pt x="5870" y="2029"/>
                    </a:cubicBezTo>
                    <a:lnTo>
                      <a:pt x="5194" y="217"/>
                    </a:lnTo>
                    <a:lnTo>
                      <a:pt x="5194" y="0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7" name="Google Shape;57;p5"/>
              <p:cNvSpPr/>
              <p:nvPr/>
            </p:nvSpPr>
            <p:spPr>
              <a:xfrm>
                <a:off x="472450" y="3151475"/>
                <a:ext cx="84550" cy="111150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4446" extrusionOk="0">
                    <a:moveTo>
                      <a:pt x="568" y="279"/>
                    </a:moveTo>
                    <a:cubicBezTo>
                      <a:pt x="460" y="279"/>
                      <a:pt x="460" y="388"/>
                      <a:pt x="325" y="496"/>
                    </a:cubicBezTo>
                    <a:lnTo>
                      <a:pt x="325" y="604"/>
                    </a:lnTo>
                    <a:cubicBezTo>
                      <a:pt x="460" y="496"/>
                      <a:pt x="460" y="388"/>
                      <a:pt x="568" y="279"/>
                    </a:cubicBezTo>
                    <a:close/>
                    <a:moveTo>
                      <a:pt x="1297" y="0"/>
                    </a:moveTo>
                    <a:cubicBezTo>
                      <a:pt x="1049" y="0"/>
                      <a:pt x="804" y="88"/>
                      <a:pt x="568" y="279"/>
                    </a:cubicBezTo>
                    <a:cubicBezTo>
                      <a:pt x="822" y="216"/>
                      <a:pt x="1049" y="143"/>
                      <a:pt x="1285" y="143"/>
                    </a:cubicBezTo>
                    <a:cubicBezTo>
                      <a:pt x="1451" y="143"/>
                      <a:pt x="1623" y="179"/>
                      <a:pt x="1812" y="279"/>
                    </a:cubicBezTo>
                    <a:cubicBezTo>
                      <a:pt x="2245" y="604"/>
                      <a:pt x="2705" y="1064"/>
                      <a:pt x="2813" y="1632"/>
                    </a:cubicBezTo>
                    <a:cubicBezTo>
                      <a:pt x="2921" y="1957"/>
                      <a:pt x="3030" y="2308"/>
                      <a:pt x="3030" y="2741"/>
                    </a:cubicBezTo>
                    <a:cubicBezTo>
                      <a:pt x="3165" y="3093"/>
                      <a:pt x="3030" y="3417"/>
                      <a:pt x="2813" y="3769"/>
                    </a:cubicBezTo>
                    <a:cubicBezTo>
                      <a:pt x="2705" y="4093"/>
                      <a:pt x="2245" y="4229"/>
                      <a:pt x="1921" y="4229"/>
                    </a:cubicBezTo>
                    <a:cubicBezTo>
                      <a:pt x="1569" y="4229"/>
                      <a:pt x="1244" y="4093"/>
                      <a:pt x="1001" y="3877"/>
                    </a:cubicBezTo>
                    <a:cubicBezTo>
                      <a:pt x="460" y="3552"/>
                      <a:pt x="217" y="2984"/>
                      <a:pt x="108" y="2308"/>
                    </a:cubicBezTo>
                    <a:cubicBezTo>
                      <a:pt x="108" y="1957"/>
                      <a:pt x="0" y="1524"/>
                      <a:pt x="108" y="1064"/>
                    </a:cubicBezTo>
                    <a:lnTo>
                      <a:pt x="108" y="604"/>
                    </a:lnTo>
                    <a:cubicBezTo>
                      <a:pt x="0" y="848"/>
                      <a:pt x="0" y="956"/>
                      <a:pt x="0" y="1064"/>
                    </a:cubicBezTo>
                    <a:lnTo>
                      <a:pt x="0" y="2416"/>
                    </a:lnTo>
                    <a:cubicBezTo>
                      <a:pt x="0" y="2633"/>
                      <a:pt x="108" y="2984"/>
                      <a:pt x="217" y="3201"/>
                    </a:cubicBezTo>
                    <a:cubicBezTo>
                      <a:pt x="325" y="3552"/>
                      <a:pt x="568" y="3877"/>
                      <a:pt x="893" y="4093"/>
                    </a:cubicBezTo>
                    <a:cubicBezTo>
                      <a:pt x="1136" y="4337"/>
                      <a:pt x="1569" y="4445"/>
                      <a:pt x="1921" y="4445"/>
                    </a:cubicBezTo>
                    <a:cubicBezTo>
                      <a:pt x="2353" y="4445"/>
                      <a:pt x="2813" y="4229"/>
                      <a:pt x="3030" y="3877"/>
                    </a:cubicBezTo>
                    <a:cubicBezTo>
                      <a:pt x="3273" y="3552"/>
                      <a:pt x="3381" y="3093"/>
                      <a:pt x="3381" y="2633"/>
                    </a:cubicBezTo>
                    <a:cubicBezTo>
                      <a:pt x="3273" y="2308"/>
                      <a:pt x="3165" y="1957"/>
                      <a:pt x="3030" y="1632"/>
                    </a:cubicBezTo>
                    <a:cubicBezTo>
                      <a:pt x="2921" y="956"/>
                      <a:pt x="2489" y="388"/>
                      <a:pt x="1921" y="171"/>
                    </a:cubicBezTo>
                    <a:cubicBezTo>
                      <a:pt x="1712" y="61"/>
                      <a:pt x="1503" y="0"/>
                      <a:pt x="1297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" name="Google Shape;58;p5"/>
              <p:cNvSpPr/>
              <p:nvPr/>
            </p:nvSpPr>
            <p:spPr>
              <a:xfrm>
                <a:off x="540075" y="3054300"/>
                <a:ext cx="163650" cy="216425"/>
              </a:xfrm>
              <a:custGeom>
                <a:avLst/>
                <a:gdLst/>
                <a:ahLst/>
                <a:cxnLst/>
                <a:rect l="l" t="t" r="r" b="b"/>
                <a:pathLst>
                  <a:path w="6546" h="8657" extrusionOk="0">
                    <a:moveTo>
                      <a:pt x="0" y="1"/>
                    </a:moveTo>
                    <a:cubicBezTo>
                      <a:pt x="0" y="217"/>
                      <a:pt x="108" y="434"/>
                      <a:pt x="108" y="542"/>
                    </a:cubicBezTo>
                    <a:cubicBezTo>
                      <a:pt x="216" y="1002"/>
                      <a:pt x="460" y="1570"/>
                      <a:pt x="676" y="2246"/>
                    </a:cubicBezTo>
                    <a:cubicBezTo>
                      <a:pt x="1244" y="3707"/>
                      <a:pt x="1921" y="5627"/>
                      <a:pt x="2921" y="7872"/>
                    </a:cubicBezTo>
                    <a:lnTo>
                      <a:pt x="3273" y="8657"/>
                    </a:lnTo>
                    <a:lnTo>
                      <a:pt x="3165" y="7764"/>
                    </a:lnTo>
                    <a:cubicBezTo>
                      <a:pt x="3141" y="7714"/>
                      <a:pt x="3116" y="7663"/>
                      <a:pt x="3092" y="7613"/>
                    </a:cubicBezTo>
                    <a:lnTo>
                      <a:pt x="3092" y="7613"/>
                    </a:lnTo>
                    <a:cubicBezTo>
                      <a:pt x="3030" y="7434"/>
                      <a:pt x="3030" y="7231"/>
                      <a:pt x="3030" y="6980"/>
                    </a:cubicBezTo>
                    <a:cubicBezTo>
                      <a:pt x="2927" y="5696"/>
                      <a:pt x="3141" y="4412"/>
                      <a:pt x="3626" y="3221"/>
                    </a:cubicBezTo>
                    <a:lnTo>
                      <a:pt x="3626" y="3221"/>
                    </a:lnTo>
                    <a:cubicBezTo>
                      <a:pt x="4451" y="4377"/>
                      <a:pt x="5088" y="5317"/>
                      <a:pt x="5626" y="6087"/>
                    </a:cubicBezTo>
                    <a:lnTo>
                      <a:pt x="6194" y="6871"/>
                    </a:lnTo>
                    <a:cubicBezTo>
                      <a:pt x="6303" y="6980"/>
                      <a:pt x="6411" y="7088"/>
                      <a:pt x="6546" y="7196"/>
                    </a:cubicBezTo>
                    <a:cubicBezTo>
                      <a:pt x="6411" y="7088"/>
                      <a:pt x="6411" y="6980"/>
                      <a:pt x="6303" y="6871"/>
                    </a:cubicBezTo>
                    <a:lnTo>
                      <a:pt x="5734" y="5952"/>
                    </a:lnTo>
                    <a:lnTo>
                      <a:pt x="3706" y="3030"/>
                    </a:lnTo>
                    <a:lnTo>
                      <a:pt x="3598" y="2814"/>
                    </a:lnTo>
                    <a:lnTo>
                      <a:pt x="3489" y="3030"/>
                    </a:lnTo>
                    <a:cubicBezTo>
                      <a:pt x="2921" y="4275"/>
                      <a:pt x="2705" y="5627"/>
                      <a:pt x="2813" y="6980"/>
                    </a:cubicBezTo>
                    <a:cubicBezTo>
                      <a:pt x="2813" y="6992"/>
                      <a:pt x="2813" y="7005"/>
                      <a:pt x="2813" y="7017"/>
                    </a:cubicBezTo>
                    <a:lnTo>
                      <a:pt x="2813" y="7017"/>
                    </a:lnTo>
                    <a:cubicBezTo>
                      <a:pt x="1957" y="5160"/>
                      <a:pt x="1299" y="3440"/>
                      <a:pt x="893" y="2246"/>
                    </a:cubicBezTo>
                    <a:lnTo>
                      <a:pt x="216" y="542"/>
                    </a:lnTo>
                    <a:cubicBezTo>
                      <a:pt x="108" y="326"/>
                      <a:pt x="108" y="217"/>
                      <a:pt x="0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9" name="Google Shape;59;p5"/>
              <p:cNvSpPr/>
              <p:nvPr/>
            </p:nvSpPr>
            <p:spPr>
              <a:xfrm>
                <a:off x="692225" y="3084750"/>
                <a:ext cx="96050" cy="124450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4978" extrusionOk="0">
                    <a:moveTo>
                      <a:pt x="1677" y="0"/>
                    </a:moveTo>
                    <a:lnTo>
                      <a:pt x="1569" y="244"/>
                    </a:lnTo>
                    <a:cubicBezTo>
                      <a:pt x="1353" y="676"/>
                      <a:pt x="1136" y="1028"/>
                      <a:pt x="1001" y="1488"/>
                    </a:cubicBezTo>
                    <a:cubicBezTo>
                      <a:pt x="794" y="2058"/>
                      <a:pt x="675" y="2673"/>
                      <a:pt x="644" y="3338"/>
                    </a:cubicBezTo>
                    <a:lnTo>
                      <a:pt x="644" y="3338"/>
                    </a:lnTo>
                    <a:cubicBezTo>
                      <a:pt x="507" y="2815"/>
                      <a:pt x="367" y="2380"/>
                      <a:pt x="217" y="2029"/>
                    </a:cubicBezTo>
                    <a:cubicBezTo>
                      <a:pt x="217" y="1704"/>
                      <a:pt x="108" y="1488"/>
                      <a:pt x="0" y="1136"/>
                    </a:cubicBezTo>
                    <a:lnTo>
                      <a:pt x="0" y="1136"/>
                    </a:lnTo>
                    <a:cubicBezTo>
                      <a:pt x="0" y="1488"/>
                      <a:pt x="108" y="1812"/>
                      <a:pt x="108" y="2029"/>
                    </a:cubicBezTo>
                    <a:cubicBezTo>
                      <a:pt x="217" y="2705"/>
                      <a:pt x="460" y="3517"/>
                      <a:pt x="676" y="4517"/>
                    </a:cubicBezTo>
                    <a:lnTo>
                      <a:pt x="893" y="4409"/>
                    </a:lnTo>
                    <a:cubicBezTo>
                      <a:pt x="785" y="3517"/>
                      <a:pt x="893" y="2489"/>
                      <a:pt x="1244" y="1596"/>
                    </a:cubicBezTo>
                    <a:cubicBezTo>
                      <a:pt x="1330" y="1233"/>
                      <a:pt x="1483" y="870"/>
                      <a:pt x="1663" y="574"/>
                    </a:cubicBezTo>
                    <a:lnTo>
                      <a:pt x="1663" y="574"/>
                    </a:lnTo>
                    <a:cubicBezTo>
                      <a:pt x="2199" y="1829"/>
                      <a:pt x="2730" y="2884"/>
                      <a:pt x="3165" y="3625"/>
                    </a:cubicBezTo>
                    <a:lnTo>
                      <a:pt x="3598" y="4626"/>
                    </a:lnTo>
                    <a:lnTo>
                      <a:pt x="3273" y="3625"/>
                    </a:lnTo>
                    <a:cubicBezTo>
                      <a:pt x="2921" y="2705"/>
                      <a:pt x="2353" y="1596"/>
                      <a:pt x="1812" y="244"/>
                    </a:cubicBezTo>
                    <a:lnTo>
                      <a:pt x="1677" y="0"/>
                    </a:lnTo>
                    <a:close/>
                    <a:moveTo>
                      <a:pt x="3598" y="4626"/>
                    </a:moveTo>
                    <a:cubicBezTo>
                      <a:pt x="3598" y="4734"/>
                      <a:pt x="3706" y="4869"/>
                      <a:pt x="3841" y="4977"/>
                    </a:cubicBezTo>
                    <a:cubicBezTo>
                      <a:pt x="3706" y="4869"/>
                      <a:pt x="3706" y="4734"/>
                      <a:pt x="3598" y="4626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0" name="Google Shape;60;p5"/>
              <p:cNvSpPr/>
              <p:nvPr/>
            </p:nvSpPr>
            <p:spPr>
              <a:xfrm>
                <a:off x="571175" y="2842650"/>
                <a:ext cx="169075" cy="116250"/>
              </a:xfrm>
              <a:custGeom>
                <a:avLst/>
                <a:gdLst/>
                <a:ahLst/>
                <a:cxnLst/>
                <a:rect l="l" t="t" r="r" b="b"/>
                <a:pathLst>
                  <a:path w="6763" h="4650" extrusionOk="0">
                    <a:moveTo>
                      <a:pt x="6519" y="1"/>
                    </a:moveTo>
                    <a:lnTo>
                      <a:pt x="6519" y="1"/>
                    </a:lnTo>
                    <a:cubicBezTo>
                      <a:pt x="6654" y="460"/>
                      <a:pt x="6654" y="1028"/>
                      <a:pt x="6519" y="1461"/>
                    </a:cubicBezTo>
                    <a:cubicBezTo>
                      <a:pt x="6411" y="2029"/>
                      <a:pt x="6195" y="2597"/>
                      <a:pt x="5978" y="3057"/>
                    </a:cubicBezTo>
                    <a:cubicBezTo>
                      <a:pt x="5297" y="3988"/>
                      <a:pt x="4235" y="4462"/>
                      <a:pt x="3111" y="4462"/>
                    </a:cubicBezTo>
                    <a:cubicBezTo>
                      <a:pt x="2896" y="4462"/>
                      <a:pt x="2679" y="4444"/>
                      <a:pt x="2462" y="4410"/>
                    </a:cubicBezTo>
                    <a:cubicBezTo>
                      <a:pt x="1921" y="4274"/>
                      <a:pt x="1461" y="4058"/>
                      <a:pt x="1001" y="3733"/>
                    </a:cubicBezTo>
                    <a:cubicBezTo>
                      <a:pt x="568" y="3382"/>
                      <a:pt x="217" y="3057"/>
                      <a:pt x="0" y="2597"/>
                    </a:cubicBezTo>
                    <a:lnTo>
                      <a:pt x="0" y="2597"/>
                    </a:lnTo>
                    <a:cubicBezTo>
                      <a:pt x="0" y="2705"/>
                      <a:pt x="109" y="2814"/>
                      <a:pt x="109" y="2922"/>
                    </a:cubicBezTo>
                    <a:cubicBezTo>
                      <a:pt x="325" y="3273"/>
                      <a:pt x="568" y="3598"/>
                      <a:pt x="893" y="3842"/>
                    </a:cubicBezTo>
                    <a:cubicBezTo>
                      <a:pt x="1353" y="4166"/>
                      <a:pt x="1921" y="4410"/>
                      <a:pt x="2462" y="4518"/>
                    </a:cubicBezTo>
                    <a:cubicBezTo>
                      <a:pt x="2744" y="4608"/>
                      <a:pt x="3031" y="4650"/>
                      <a:pt x="3317" y="4650"/>
                    </a:cubicBezTo>
                    <a:cubicBezTo>
                      <a:pt x="4404" y="4650"/>
                      <a:pt x="5465" y="4043"/>
                      <a:pt x="6086" y="3165"/>
                    </a:cubicBezTo>
                    <a:cubicBezTo>
                      <a:pt x="6411" y="2597"/>
                      <a:pt x="6654" y="2137"/>
                      <a:pt x="6763" y="1569"/>
                    </a:cubicBezTo>
                    <a:lnTo>
                      <a:pt x="6763" y="352"/>
                    </a:lnTo>
                    <a:cubicBezTo>
                      <a:pt x="6654" y="217"/>
                      <a:pt x="6654" y="109"/>
                      <a:pt x="6519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1" name="Google Shape;61;p5"/>
              <p:cNvSpPr/>
              <p:nvPr/>
            </p:nvSpPr>
            <p:spPr>
              <a:xfrm>
                <a:off x="568475" y="2823050"/>
                <a:ext cx="25025" cy="58850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2354" extrusionOk="0">
                    <a:moveTo>
                      <a:pt x="217" y="0"/>
                    </a:moveTo>
                    <a:cubicBezTo>
                      <a:pt x="0" y="893"/>
                      <a:pt x="325" y="1812"/>
                      <a:pt x="893" y="2353"/>
                    </a:cubicBezTo>
                    <a:cubicBezTo>
                      <a:pt x="1001" y="2245"/>
                      <a:pt x="676" y="1812"/>
                      <a:pt x="433" y="1244"/>
                    </a:cubicBezTo>
                    <a:cubicBezTo>
                      <a:pt x="325" y="568"/>
                      <a:pt x="325" y="0"/>
                      <a:pt x="217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62" name="Google Shape;62;p5"/>
              <p:cNvSpPr/>
              <p:nvPr/>
            </p:nvSpPr>
            <p:spPr>
              <a:xfrm>
                <a:off x="644200" y="2811550"/>
                <a:ext cx="19650" cy="42625"/>
              </a:xfrm>
              <a:custGeom>
                <a:avLst/>
                <a:gdLst/>
                <a:ahLst/>
                <a:cxnLst/>
                <a:rect l="l" t="t" r="r" b="b"/>
                <a:pathLst>
                  <a:path w="786" h="1705" extrusionOk="0">
                    <a:moveTo>
                      <a:pt x="1" y="0"/>
                    </a:moveTo>
                    <a:cubicBezTo>
                      <a:pt x="1" y="352"/>
                      <a:pt x="109" y="568"/>
                      <a:pt x="217" y="920"/>
                    </a:cubicBezTo>
                    <a:cubicBezTo>
                      <a:pt x="460" y="1353"/>
                      <a:pt x="677" y="1704"/>
                      <a:pt x="677" y="1704"/>
                    </a:cubicBezTo>
                    <a:cubicBezTo>
                      <a:pt x="785" y="1704"/>
                      <a:pt x="677" y="1353"/>
                      <a:pt x="460" y="785"/>
                    </a:cubicBezTo>
                    <a:cubicBezTo>
                      <a:pt x="217" y="352"/>
                      <a:pt x="109" y="0"/>
                      <a:pt x="1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63" name="Google Shape;63;p5"/>
            <p:cNvSpPr/>
            <p:nvPr/>
          </p:nvSpPr>
          <p:spPr>
            <a:xfrm flipH="1">
              <a:off x="8084900" y="4142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4" name="Google Shape;64;p5"/>
            <p:cNvSpPr/>
            <p:nvPr/>
          </p:nvSpPr>
          <p:spPr>
            <a:xfrm flipH="1">
              <a:off x="8542100" y="45996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5" name="Google Shape;65;p5"/>
            <p:cNvSpPr/>
            <p:nvPr/>
          </p:nvSpPr>
          <p:spPr>
            <a:xfrm flipH="1">
              <a:off x="8846900" y="4752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6" name="Google Shape;66;p5"/>
            <p:cNvSpPr/>
            <p:nvPr/>
          </p:nvSpPr>
          <p:spPr>
            <a:xfrm rot="10800000">
              <a:off x="8618300" y="3609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" name="Google Shape;67;p5"/>
            <p:cNvSpPr/>
            <p:nvPr/>
          </p:nvSpPr>
          <p:spPr>
            <a:xfrm rot="10800000">
              <a:off x="8770700" y="33042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" name="Google Shape;68;p5"/>
            <p:cNvSpPr/>
            <p:nvPr/>
          </p:nvSpPr>
          <p:spPr>
            <a:xfrm flipH="1">
              <a:off x="8237300" y="2237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9" name="Google Shape;69;p5"/>
            <p:cNvSpPr/>
            <p:nvPr/>
          </p:nvSpPr>
          <p:spPr>
            <a:xfrm flipH="1">
              <a:off x="8542100" y="2389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0" name="Google Shape;70;p5"/>
            <p:cNvSpPr/>
            <p:nvPr/>
          </p:nvSpPr>
          <p:spPr>
            <a:xfrm flipH="1">
              <a:off x="8694500" y="26946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1" name="Google Shape;71;p5"/>
            <p:cNvSpPr/>
            <p:nvPr/>
          </p:nvSpPr>
          <p:spPr>
            <a:xfrm rot="10800000">
              <a:off x="8770700" y="1704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2" name="Google Shape;72;p5"/>
            <p:cNvSpPr/>
            <p:nvPr/>
          </p:nvSpPr>
          <p:spPr>
            <a:xfrm rot="10800000">
              <a:off x="8923100" y="13992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3" name="Google Shape;73;p5"/>
            <p:cNvSpPr/>
            <p:nvPr/>
          </p:nvSpPr>
          <p:spPr>
            <a:xfrm rot="10800000">
              <a:off x="9227900" y="1246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4" name="Google Shape;74;p5"/>
            <p:cNvSpPr/>
            <p:nvPr/>
          </p:nvSpPr>
          <p:spPr>
            <a:xfrm flipH="1">
              <a:off x="7932500" y="332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5" name="Google Shape;75;p5"/>
            <p:cNvSpPr/>
            <p:nvPr/>
          </p:nvSpPr>
          <p:spPr>
            <a:xfrm flipH="1">
              <a:off x="8389700" y="7896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6" name="Google Shape;76;p5"/>
            <p:cNvSpPr/>
            <p:nvPr/>
          </p:nvSpPr>
          <p:spPr>
            <a:xfrm flipH="1">
              <a:off x="8694500" y="942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77" name="Google Shape;77;p5"/>
          <p:cNvGrpSpPr/>
          <p:nvPr/>
        </p:nvGrpSpPr>
        <p:grpSpPr>
          <a:xfrm>
            <a:off x="-1660999" y="320100"/>
            <a:ext cx="3713202" cy="9488300"/>
            <a:chOff x="-830500" y="160050"/>
            <a:chExt cx="1856601" cy="4744150"/>
          </a:xfrm>
        </p:grpSpPr>
        <p:sp>
          <p:nvSpPr>
            <p:cNvPr id="78" name="Google Shape;78;p5"/>
            <p:cNvSpPr/>
            <p:nvPr/>
          </p:nvSpPr>
          <p:spPr>
            <a:xfrm>
              <a:off x="40000" y="306775"/>
              <a:ext cx="549800" cy="146775"/>
            </a:xfrm>
            <a:custGeom>
              <a:avLst/>
              <a:gdLst/>
              <a:ahLst/>
              <a:cxnLst/>
              <a:rect l="l" t="t" r="r" b="b"/>
              <a:pathLst>
                <a:path w="21992" h="5871" extrusionOk="0">
                  <a:moveTo>
                    <a:pt x="0" y="1"/>
                  </a:moveTo>
                  <a:lnTo>
                    <a:pt x="0" y="5871"/>
                  </a:lnTo>
                  <a:lnTo>
                    <a:pt x="21991" y="5871"/>
                  </a:lnTo>
                  <a:lnTo>
                    <a:pt x="21991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200950" y="160050"/>
              <a:ext cx="551825" cy="149475"/>
            </a:xfrm>
            <a:custGeom>
              <a:avLst/>
              <a:gdLst/>
              <a:ahLst/>
              <a:cxnLst/>
              <a:rect l="l" t="t" r="r" b="b"/>
              <a:pathLst>
                <a:path w="22073" h="5979" extrusionOk="0">
                  <a:moveTo>
                    <a:pt x="108" y="0"/>
                  </a:moveTo>
                  <a:lnTo>
                    <a:pt x="108" y="0"/>
                  </a:lnTo>
                  <a:cubicBezTo>
                    <a:pt x="88" y="21"/>
                    <a:pt x="54" y="54"/>
                    <a:pt x="0" y="108"/>
                  </a:cubicBezTo>
                  <a:lnTo>
                    <a:pt x="0" y="1596"/>
                  </a:lnTo>
                  <a:lnTo>
                    <a:pt x="0" y="3057"/>
                  </a:lnTo>
                  <a:lnTo>
                    <a:pt x="0" y="5978"/>
                  </a:lnTo>
                  <a:lnTo>
                    <a:pt x="108" y="5978"/>
                  </a:lnTo>
                  <a:lnTo>
                    <a:pt x="15770" y="5870"/>
                  </a:lnTo>
                  <a:lnTo>
                    <a:pt x="216" y="5762"/>
                  </a:lnTo>
                  <a:lnTo>
                    <a:pt x="216" y="5762"/>
                  </a:lnTo>
                  <a:lnTo>
                    <a:pt x="216" y="3057"/>
                  </a:lnTo>
                  <a:lnTo>
                    <a:pt x="216" y="243"/>
                  </a:lnTo>
                  <a:lnTo>
                    <a:pt x="216" y="243"/>
                  </a:lnTo>
                  <a:lnTo>
                    <a:pt x="21964" y="109"/>
                  </a:lnTo>
                  <a:lnTo>
                    <a:pt x="21964" y="109"/>
                  </a:lnTo>
                  <a:cubicBezTo>
                    <a:pt x="21964" y="1921"/>
                    <a:pt x="22072" y="3382"/>
                    <a:pt x="22072" y="4301"/>
                  </a:cubicBezTo>
                  <a:lnTo>
                    <a:pt x="22072" y="108"/>
                  </a:lnTo>
                  <a:lnTo>
                    <a:pt x="22072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80" name="Google Shape;80;p5"/>
            <p:cNvGrpSpPr/>
            <p:nvPr/>
          </p:nvGrpSpPr>
          <p:grpSpPr>
            <a:xfrm>
              <a:off x="541183" y="1986057"/>
              <a:ext cx="484918" cy="453079"/>
              <a:chOff x="1211325" y="1407638"/>
              <a:chExt cx="797300" cy="744950"/>
            </a:xfrm>
          </p:grpSpPr>
          <p:sp>
            <p:nvSpPr>
              <p:cNvPr id="81" name="Google Shape;81;p5"/>
              <p:cNvSpPr/>
              <p:nvPr/>
            </p:nvSpPr>
            <p:spPr>
              <a:xfrm>
                <a:off x="1211325" y="1407638"/>
                <a:ext cx="797300" cy="744950"/>
              </a:xfrm>
              <a:custGeom>
                <a:avLst/>
                <a:gdLst/>
                <a:ahLst/>
                <a:cxnLst/>
                <a:rect l="l" t="t" r="r" b="b"/>
                <a:pathLst>
                  <a:path w="31892" h="29798" extrusionOk="0">
                    <a:moveTo>
                      <a:pt x="8081" y="1"/>
                    </a:moveTo>
                    <a:cubicBezTo>
                      <a:pt x="7861" y="1"/>
                      <a:pt x="7645" y="14"/>
                      <a:pt x="7439" y="43"/>
                    </a:cubicBezTo>
                    <a:cubicBezTo>
                      <a:pt x="5870" y="151"/>
                      <a:pt x="4301" y="827"/>
                      <a:pt x="3057" y="1855"/>
                    </a:cubicBezTo>
                    <a:cubicBezTo>
                      <a:pt x="1921" y="2856"/>
                      <a:pt x="1028" y="4208"/>
                      <a:pt x="568" y="5696"/>
                    </a:cubicBezTo>
                    <a:cubicBezTo>
                      <a:pt x="109" y="7049"/>
                      <a:pt x="0" y="8509"/>
                      <a:pt x="109" y="9970"/>
                    </a:cubicBezTo>
                    <a:cubicBezTo>
                      <a:pt x="352" y="12567"/>
                      <a:pt x="1136" y="15028"/>
                      <a:pt x="2381" y="17300"/>
                    </a:cubicBezTo>
                    <a:cubicBezTo>
                      <a:pt x="2949" y="18301"/>
                      <a:pt x="3490" y="19221"/>
                      <a:pt x="4166" y="20113"/>
                    </a:cubicBezTo>
                    <a:lnTo>
                      <a:pt x="5762" y="22602"/>
                    </a:lnTo>
                    <a:cubicBezTo>
                      <a:pt x="6763" y="24171"/>
                      <a:pt x="7682" y="25523"/>
                      <a:pt x="8467" y="26524"/>
                    </a:cubicBezTo>
                    <a:cubicBezTo>
                      <a:pt x="9251" y="27660"/>
                      <a:pt x="9927" y="28445"/>
                      <a:pt x="10387" y="29013"/>
                    </a:cubicBezTo>
                    <a:cubicBezTo>
                      <a:pt x="10820" y="29472"/>
                      <a:pt x="11064" y="29797"/>
                      <a:pt x="11064" y="29797"/>
                    </a:cubicBezTo>
                    <a:cubicBezTo>
                      <a:pt x="11064" y="29797"/>
                      <a:pt x="11064" y="29689"/>
                      <a:pt x="10928" y="29581"/>
                    </a:cubicBezTo>
                    <a:cubicBezTo>
                      <a:pt x="10820" y="29364"/>
                      <a:pt x="10604" y="29229"/>
                      <a:pt x="10387" y="28904"/>
                    </a:cubicBezTo>
                    <a:cubicBezTo>
                      <a:pt x="9927" y="28445"/>
                      <a:pt x="9359" y="27552"/>
                      <a:pt x="8575" y="26524"/>
                    </a:cubicBezTo>
                    <a:cubicBezTo>
                      <a:pt x="7791" y="25523"/>
                      <a:pt x="6871" y="24171"/>
                      <a:pt x="5870" y="22602"/>
                    </a:cubicBezTo>
                    <a:cubicBezTo>
                      <a:pt x="5410" y="21790"/>
                      <a:pt x="4842" y="20898"/>
                      <a:pt x="4301" y="20005"/>
                    </a:cubicBezTo>
                    <a:cubicBezTo>
                      <a:pt x="3625" y="19221"/>
                      <a:pt x="3057" y="18193"/>
                      <a:pt x="2489" y="17192"/>
                    </a:cubicBezTo>
                    <a:cubicBezTo>
                      <a:pt x="1245" y="14920"/>
                      <a:pt x="460" y="12458"/>
                      <a:pt x="244" y="9970"/>
                    </a:cubicBezTo>
                    <a:cubicBezTo>
                      <a:pt x="244" y="8509"/>
                      <a:pt x="352" y="7049"/>
                      <a:pt x="785" y="5696"/>
                    </a:cubicBezTo>
                    <a:cubicBezTo>
                      <a:pt x="1245" y="4344"/>
                      <a:pt x="2029" y="2991"/>
                      <a:pt x="3165" y="1963"/>
                    </a:cubicBezTo>
                    <a:cubicBezTo>
                      <a:pt x="4409" y="963"/>
                      <a:pt x="5870" y="395"/>
                      <a:pt x="7439" y="151"/>
                    </a:cubicBezTo>
                    <a:cubicBezTo>
                      <a:pt x="8223" y="151"/>
                      <a:pt x="9035" y="286"/>
                      <a:pt x="9819" y="503"/>
                    </a:cubicBezTo>
                    <a:cubicBezTo>
                      <a:pt x="10604" y="827"/>
                      <a:pt x="11388" y="1179"/>
                      <a:pt x="11956" y="1747"/>
                    </a:cubicBezTo>
                    <a:cubicBezTo>
                      <a:pt x="13200" y="2991"/>
                      <a:pt x="14093" y="4452"/>
                      <a:pt x="14553" y="6021"/>
                    </a:cubicBezTo>
                    <a:cubicBezTo>
                      <a:pt x="14986" y="7833"/>
                      <a:pt x="15337" y="9510"/>
                      <a:pt x="15337" y="11322"/>
                    </a:cubicBezTo>
                    <a:cubicBezTo>
                      <a:pt x="15337" y="11647"/>
                      <a:pt x="15445" y="12107"/>
                      <a:pt x="15445" y="12567"/>
                    </a:cubicBezTo>
                    <a:lnTo>
                      <a:pt x="15445" y="13135"/>
                    </a:lnTo>
                    <a:lnTo>
                      <a:pt x="15662" y="12567"/>
                    </a:lnTo>
                    <a:cubicBezTo>
                      <a:pt x="16122" y="10863"/>
                      <a:pt x="17150" y="9402"/>
                      <a:pt x="18367" y="8266"/>
                    </a:cubicBezTo>
                    <a:cubicBezTo>
                      <a:pt x="19503" y="7049"/>
                      <a:pt x="21072" y="6237"/>
                      <a:pt x="22776" y="6021"/>
                    </a:cubicBezTo>
                    <a:cubicBezTo>
                      <a:pt x="23333" y="5905"/>
                      <a:pt x="23894" y="5845"/>
                      <a:pt x="24451" y="5845"/>
                    </a:cubicBezTo>
                    <a:cubicBezTo>
                      <a:pt x="25462" y="5845"/>
                      <a:pt x="26459" y="6045"/>
                      <a:pt x="27401" y="6481"/>
                    </a:cubicBezTo>
                    <a:cubicBezTo>
                      <a:pt x="28862" y="7157"/>
                      <a:pt x="29998" y="8158"/>
                      <a:pt x="30782" y="9510"/>
                    </a:cubicBezTo>
                    <a:cubicBezTo>
                      <a:pt x="31459" y="10863"/>
                      <a:pt x="31675" y="12323"/>
                      <a:pt x="31459" y="13811"/>
                    </a:cubicBezTo>
                    <a:cubicBezTo>
                      <a:pt x="31215" y="15163"/>
                      <a:pt x="30539" y="16381"/>
                      <a:pt x="29538" y="17408"/>
                    </a:cubicBezTo>
                    <a:cubicBezTo>
                      <a:pt x="28645" y="18301"/>
                      <a:pt x="27618" y="19221"/>
                      <a:pt x="26617" y="19897"/>
                    </a:cubicBezTo>
                    <a:cubicBezTo>
                      <a:pt x="25589" y="20681"/>
                      <a:pt x="24588" y="21358"/>
                      <a:pt x="23668" y="22034"/>
                    </a:cubicBezTo>
                    <a:cubicBezTo>
                      <a:pt x="19854" y="24631"/>
                      <a:pt x="16690" y="26524"/>
                      <a:pt x="14553" y="27768"/>
                    </a:cubicBezTo>
                    <a:cubicBezTo>
                      <a:pt x="13417" y="28445"/>
                      <a:pt x="12524" y="28904"/>
                      <a:pt x="11956" y="29229"/>
                    </a:cubicBezTo>
                    <a:cubicBezTo>
                      <a:pt x="12524" y="29013"/>
                      <a:pt x="13417" y="28445"/>
                      <a:pt x="14553" y="27877"/>
                    </a:cubicBezTo>
                    <a:cubicBezTo>
                      <a:pt x="16798" y="26524"/>
                      <a:pt x="19963" y="24631"/>
                      <a:pt x="23777" y="22142"/>
                    </a:cubicBezTo>
                    <a:cubicBezTo>
                      <a:pt x="24696" y="21466"/>
                      <a:pt x="25697" y="20790"/>
                      <a:pt x="26725" y="20005"/>
                    </a:cubicBezTo>
                    <a:cubicBezTo>
                      <a:pt x="27726" y="19329"/>
                      <a:pt x="28754" y="18409"/>
                      <a:pt x="29646" y="17517"/>
                    </a:cubicBezTo>
                    <a:cubicBezTo>
                      <a:pt x="30674" y="16516"/>
                      <a:pt x="31350" y="15163"/>
                      <a:pt x="31675" y="13811"/>
                    </a:cubicBezTo>
                    <a:cubicBezTo>
                      <a:pt x="31891" y="12323"/>
                      <a:pt x="31675" y="10754"/>
                      <a:pt x="30890" y="9402"/>
                    </a:cubicBezTo>
                    <a:cubicBezTo>
                      <a:pt x="30214" y="8049"/>
                      <a:pt x="28970" y="6913"/>
                      <a:pt x="27509" y="6237"/>
                    </a:cubicBezTo>
                    <a:cubicBezTo>
                      <a:pt x="26510" y="5774"/>
                      <a:pt x="25396" y="5578"/>
                      <a:pt x="24255" y="5578"/>
                    </a:cubicBezTo>
                    <a:cubicBezTo>
                      <a:pt x="23729" y="5578"/>
                      <a:pt x="23197" y="5619"/>
                      <a:pt x="22668" y="5696"/>
                    </a:cubicBezTo>
                    <a:cubicBezTo>
                      <a:pt x="21883" y="5913"/>
                      <a:pt x="21072" y="6129"/>
                      <a:pt x="20287" y="6589"/>
                    </a:cubicBezTo>
                    <a:cubicBezTo>
                      <a:pt x="19503" y="6913"/>
                      <a:pt x="18827" y="7481"/>
                      <a:pt x="18150" y="8049"/>
                    </a:cubicBezTo>
                    <a:cubicBezTo>
                      <a:pt x="17045" y="9154"/>
                      <a:pt x="16218" y="10430"/>
                      <a:pt x="15648" y="11895"/>
                    </a:cubicBezTo>
                    <a:lnTo>
                      <a:pt x="15648" y="11895"/>
                    </a:lnTo>
                    <a:cubicBezTo>
                      <a:pt x="15635" y="11682"/>
                      <a:pt x="15608" y="11485"/>
                      <a:pt x="15554" y="11322"/>
                    </a:cubicBezTo>
                    <a:cubicBezTo>
                      <a:pt x="15554" y="9510"/>
                      <a:pt x="15337" y="7725"/>
                      <a:pt x="14769" y="6021"/>
                    </a:cubicBezTo>
                    <a:cubicBezTo>
                      <a:pt x="14309" y="4344"/>
                      <a:pt x="13417" y="2748"/>
                      <a:pt x="12064" y="1639"/>
                    </a:cubicBezTo>
                    <a:cubicBezTo>
                      <a:pt x="11496" y="1071"/>
                      <a:pt x="10712" y="611"/>
                      <a:pt x="9927" y="286"/>
                    </a:cubicBezTo>
                    <a:cubicBezTo>
                      <a:pt x="9349" y="107"/>
                      <a:pt x="8698" y="1"/>
                      <a:pt x="8081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2" name="Google Shape;82;p5"/>
              <p:cNvSpPr/>
              <p:nvPr/>
            </p:nvSpPr>
            <p:spPr>
              <a:xfrm>
                <a:off x="1290450" y="1597363"/>
                <a:ext cx="109575" cy="197475"/>
              </a:xfrm>
              <a:custGeom>
                <a:avLst/>
                <a:gdLst/>
                <a:ahLst/>
                <a:cxnLst/>
                <a:rect l="l" t="t" r="r" b="b"/>
                <a:pathLst>
                  <a:path w="4383" h="7899" extrusionOk="0">
                    <a:moveTo>
                      <a:pt x="3598" y="1"/>
                    </a:moveTo>
                    <a:lnTo>
                      <a:pt x="3381" y="352"/>
                    </a:lnTo>
                    <a:cubicBezTo>
                      <a:pt x="2353" y="2273"/>
                      <a:pt x="1569" y="3950"/>
                      <a:pt x="893" y="5194"/>
                    </a:cubicBezTo>
                    <a:lnTo>
                      <a:pt x="217" y="6655"/>
                    </a:lnTo>
                    <a:cubicBezTo>
                      <a:pt x="108" y="6898"/>
                      <a:pt x="108" y="7115"/>
                      <a:pt x="0" y="7223"/>
                    </a:cubicBezTo>
                    <a:cubicBezTo>
                      <a:pt x="108" y="7115"/>
                      <a:pt x="217" y="6898"/>
                      <a:pt x="325" y="6763"/>
                    </a:cubicBezTo>
                    <a:lnTo>
                      <a:pt x="1136" y="5302"/>
                    </a:lnTo>
                    <a:cubicBezTo>
                      <a:pt x="1773" y="4130"/>
                      <a:pt x="2507" y="2573"/>
                      <a:pt x="3427" y="791"/>
                    </a:cubicBezTo>
                    <a:lnTo>
                      <a:pt x="3427" y="791"/>
                    </a:lnTo>
                    <a:cubicBezTo>
                      <a:pt x="3631" y="2737"/>
                      <a:pt x="3856" y="4395"/>
                      <a:pt x="4058" y="5654"/>
                    </a:cubicBezTo>
                    <a:cubicBezTo>
                      <a:pt x="4166" y="6330"/>
                      <a:pt x="4274" y="6898"/>
                      <a:pt x="4274" y="7223"/>
                    </a:cubicBezTo>
                    <a:cubicBezTo>
                      <a:pt x="4274" y="7439"/>
                      <a:pt x="4382" y="7683"/>
                      <a:pt x="4382" y="7899"/>
                    </a:cubicBezTo>
                    <a:lnTo>
                      <a:pt x="4382" y="7223"/>
                    </a:lnTo>
                    <a:cubicBezTo>
                      <a:pt x="4382" y="6898"/>
                      <a:pt x="4274" y="6330"/>
                      <a:pt x="4166" y="5654"/>
                    </a:cubicBezTo>
                    <a:cubicBezTo>
                      <a:pt x="4058" y="4301"/>
                      <a:pt x="3841" y="2381"/>
                      <a:pt x="3598" y="352"/>
                    </a:cubicBezTo>
                    <a:lnTo>
                      <a:pt x="3598" y="1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" name="Google Shape;83;p5"/>
              <p:cNvSpPr/>
              <p:nvPr/>
            </p:nvSpPr>
            <p:spPr>
              <a:xfrm>
                <a:off x="1315450" y="1715713"/>
                <a:ext cx="96050" cy="20300"/>
              </a:xfrm>
              <a:custGeom>
                <a:avLst/>
                <a:gdLst/>
                <a:ahLst/>
                <a:cxnLst/>
                <a:rect l="l" t="t" r="r" b="b"/>
                <a:pathLst>
                  <a:path w="3842" h="812" extrusionOk="0">
                    <a:moveTo>
                      <a:pt x="1" y="0"/>
                    </a:moveTo>
                    <a:cubicBezTo>
                      <a:pt x="569" y="244"/>
                      <a:pt x="1245" y="352"/>
                      <a:pt x="1921" y="460"/>
                    </a:cubicBezTo>
                    <a:cubicBezTo>
                      <a:pt x="2490" y="676"/>
                      <a:pt x="3166" y="676"/>
                      <a:pt x="3842" y="812"/>
                    </a:cubicBezTo>
                    <a:cubicBezTo>
                      <a:pt x="3166" y="460"/>
                      <a:pt x="2598" y="352"/>
                      <a:pt x="1921" y="244"/>
                    </a:cubicBezTo>
                    <a:cubicBezTo>
                      <a:pt x="1353" y="135"/>
                      <a:pt x="677" y="0"/>
                      <a:pt x="1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4" name="Google Shape;84;p5"/>
              <p:cNvSpPr/>
              <p:nvPr/>
            </p:nvSpPr>
            <p:spPr>
              <a:xfrm>
                <a:off x="1464900" y="1789413"/>
                <a:ext cx="137975" cy="104175"/>
              </a:xfrm>
              <a:custGeom>
                <a:avLst/>
                <a:gdLst/>
                <a:ahLst/>
                <a:cxnLst/>
                <a:rect l="l" t="t" r="r" b="b"/>
                <a:pathLst>
                  <a:path w="5519" h="4167" extrusionOk="0">
                    <a:moveTo>
                      <a:pt x="5519" y="1"/>
                    </a:moveTo>
                    <a:cubicBezTo>
                      <a:pt x="4626" y="677"/>
                      <a:pt x="3625" y="1353"/>
                      <a:pt x="2706" y="2029"/>
                    </a:cubicBezTo>
                    <a:cubicBezTo>
                      <a:pt x="1813" y="2706"/>
                      <a:pt x="921" y="3382"/>
                      <a:pt x="1" y="4166"/>
                    </a:cubicBezTo>
                    <a:cubicBezTo>
                      <a:pt x="1029" y="3598"/>
                      <a:pt x="1921" y="2922"/>
                      <a:pt x="2814" y="2246"/>
                    </a:cubicBezTo>
                    <a:cubicBezTo>
                      <a:pt x="3842" y="1569"/>
                      <a:pt x="4734" y="785"/>
                      <a:pt x="5519" y="1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5" name="Google Shape;85;p5"/>
              <p:cNvSpPr/>
              <p:nvPr/>
            </p:nvSpPr>
            <p:spPr>
              <a:xfrm>
                <a:off x="1493300" y="1794838"/>
                <a:ext cx="62250" cy="1325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5302" extrusionOk="0">
                    <a:moveTo>
                      <a:pt x="1" y="0"/>
                    </a:moveTo>
                    <a:cubicBezTo>
                      <a:pt x="1" y="216"/>
                      <a:pt x="109" y="568"/>
                      <a:pt x="109" y="784"/>
                    </a:cubicBezTo>
                    <a:cubicBezTo>
                      <a:pt x="325" y="1461"/>
                      <a:pt x="569" y="2137"/>
                      <a:pt x="894" y="2813"/>
                    </a:cubicBezTo>
                    <a:cubicBezTo>
                      <a:pt x="1245" y="3381"/>
                      <a:pt x="1570" y="4057"/>
                      <a:pt x="1921" y="4625"/>
                    </a:cubicBezTo>
                    <a:cubicBezTo>
                      <a:pt x="2030" y="4842"/>
                      <a:pt x="2246" y="5085"/>
                      <a:pt x="2489" y="5302"/>
                    </a:cubicBezTo>
                    <a:cubicBezTo>
                      <a:pt x="2489" y="5302"/>
                      <a:pt x="1813" y="4166"/>
                      <a:pt x="1137" y="2705"/>
                    </a:cubicBezTo>
                    <a:cubicBezTo>
                      <a:pt x="461" y="1244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1707675" y="1686963"/>
                <a:ext cx="89950" cy="195125"/>
              </a:xfrm>
              <a:custGeom>
                <a:avLst/>
                <a:gdLst/>
                <a:ahLst/>
                <a:cxnLst/>
                <a:rect l="l" t="t" r="r" b="b"/>
                <a:pathLst>
                  <a:path w="3598" h="7805" extrusionOk="0">
                    <a:moveTo>
                      <a:pt x="1139" y="1"/>
                    </a:moveTo>
                    <a:cubicBezTo>
                      <a:pt x="837" y="1"/>
                      <a:pt x="589" y="122"/>
                      <a:pt x="325" y="366"/>
                    </a:cubicBezTo>
                    <a:cubicBezTo>
                      <a:pt x="109" y="609"/>
                      <a:pt x="0" y="934"/>
                      <a:pt x="109" y="1285"/>
                    </a:cubicBezTo>
                    <a:cubicBezTo>
                      <a:pt x="109" y="1962"/>
                      <a:pt x="109" y="2503"/>
                      <a:pt x="325" y="3071"/>
                    </a:cubicBezTo>
                    <a:cubicBezTo>
                      <a:pt x="325" y="3639"/>
                      <a:pt x="433" y="4207"/>
                      <a:pt x="541" y="4667"/>
                    </a:cubicBezTo>
                    <a:cubicBezTo>
                      <a:pt x="677" y="5559"/>
                      <a:pt x="893" y="6235"/>
                      <a:pt x="1001" y="6804"/>
                    </a:cubicBezTo>
                    <a:cubicBezTo>
                      <a:pt x="1001" y="6235"/>
                      <a:pt x="893" y="5559"/>
                      <a:pt x="785" y="4667"/>
                    </a:cubicBezTo>
                    <a:cubicBezTo>
                      <a:pt x="677" y="4099"/>
                      <a:pt x="541" y="3639"/>
                      <a:pt x="433" y="3071"/>
                    </a:cubicBezTo>
                    <a:cubicBezTo>
                      <a:pt x="325" y="2503"/>
                      <a:pt x="325" y="1962"/>
                      <a:pt x="325" y="1285"/>
                    </a:cubicBezTo>
                    <a:cubicBezTo>
                      <a:pt x="325" y="1042"/>
                      <a:pt x="325" y="717"/>
                      <a:pt x="541" y="474"/>
                    </a:cubicBezTo>
                    <a:cubicBezTo>
                      <a:pt x="720" y="316"/>
                      <a:pt x="883" y="215"/>
                      <a:pt x="1096" y="215"/>
                    </a:cubicBezTo>
                    <a:cubicBezTo>
                      <a:pt x="1174" y="215"/>
                      <a:pt x="1259" y="229"/>
                      <a:pt x="1353" y="258"/>
                    </a:cubicBezTo>
                    <a:cubicBezTo>
                      <a:pt x="1894" y="609"/>
                      <a:pt x="2246" y="1285"/>
                      <a:pt x="2029" y="1962"/>
                    </a:cubicBezTo>
                    <a:cubicBezTo>
                      <a:pt x="1846" y="2368"/>
                      <a:pt x="1480" y="2790"/>
                      <a:pt x="1080" y="3169"/>
                    </a:cubicBezTo>
                    <a:lnTo>
                      <a:pt x="1080" y="3169"/>
                    </a:lnTo>
                    <a:cubicBezTo>
                      <a:pt x="918" y="3263"/>
                      <a:pt x="780" y="3385"/>
                      <a:pt x="677" y="3531"/>
                    </a:cubicBezTo>
                    <a:lnTo>
                      <a:pt x="785" y="3639"/>
                    </a:lnTo>
                    <a:cubicBezTo>
                      <a:pt x="803" y="3630"/>
                      <a:pt x="821" y="3621"/>
                      <a:pt x="839" y="3612"/>
                    </a:cubicBezTo>
                    <a:lnTo>
                      <a:pt x="839" y="3612"/>
                    </a:lnTo>
                    <a:lnTo>
                      <a:pt x="893" y="3639"/>
                    </a:lnTo>
                    <a:cubicBezTo>
                      <a:pt x="1164" y="3367"/>
                      <a:pt x="1606" y="3153"/>
                      <a:pt x="2012" y="3153"/>
                    </a:cubicBezTo>
                    <a:cubicBezTo>
                      <a:pt x="2092" y="3153"/>
                      <a:pt x="2170" y="3161"/>
                      <a:pt x="2246" y="3179"/>
                    </a:cubicBezTo>
                    <a:cubicBezTo>
                      <a:pt x="2814" y="3314"/>
                      <a:pt x="3138" y="3639"/>
                      <a:pt x="3246" y="4207"/>
                    </a:cubicBezTo>
                    <a:cubicBezTo>
                      <a:pt x="3490" y="4531"/>
                      <a:pt x="3382" y="4991"/>
                      <a:pt x="3138" y="5451"/>
                    </a:cubicBezTo>
                    <a:cubicBezTo>
                      <a:pt x="2922" y="5776"/>
                      <a:pt x="2705" y="6019"/>
                      <a:pt x="2354" y="6235"/>
                    </a:cubicBezTo>
                    <a:cubicBezTo>
                      <a:pt x="1827" y="6662"/>
                      <a:pt x="1417" y="6972"/>
                      <a:pt x="1080" y="7295"/>
                    </a:cubicBezTo>
                    <a:lnTo>
                      <a:pt x="1080" y="7295"/>
                    </a:lnTo>
                    <a:lnTo>
                      <a:pt x="1001" y="6804"/>
                    </a:lnTo>
                    <a:lnTo>
                      <a:pt x="1001" y="6804"/>
                    </a:lnTo>
                    <a:cubicBezTo>
                      <a:pt x="1001" y="7051"/>
                      <a:pt x="1001" y="7173"/>
                      <a:pt x="1049" y="7324"/>
                    </a:cubicBezTo>
                    <a:lnTo>
                      <a:pt x="1049" y="7324"/>
                    </a:lnTo>
                    <a:cubicBezTo>
                      <a:pt x="1033" y="7340"/>
                      <a:pt x="1017" y="7356"/>
                      <a:pt x="1001" y="7372"/>
                    </a:cubicBezTo>
                    <a:cubicBezTo>
                      <a:pt x="1018" y="7360"/>
                      <a:pt x="1035" y="7348"/>
                      <a:pt x="1053" y="7336"/>
                    </a:cubicBezTo>
                    <a:lnTo>
                      <a:pt x="1053" y="7336"/>
                    </a:lnTo>
                    <a:cubicBezTo>
                      <a:pt x="1067" y="7380"/>
                      <a:pt x="1086" y="7426"/>
                      <a:pt x="1109" y="7480"/>
                    </a:cubicBezTo>
                    <a:lnTo>
                      <a:pt x="1083" y="7315"/>
                    </a:lnTo>
                    <a:lnTo>
                      <a:pt x="1083" y="7315"/>
                    </a:lnTo>
                    <a:cubicBezTo>
                      <a:pt x="1420" y="7078"/>
                      <a:pt x="1837" y="6769"/>
                      <a:pt x="2462" y="6344"/>
                    </a:cubicBezTo>
                    <a:cubicBezTo>
                      <a:pt x="2814" y="6127"/>
                      <a:pt x="3030" y="5884"/>
                      <a:pt x="3246" y="5559"/>
                    </a:cubicBezTo>
                    <a:cubicBezTo>
                      <a:pt x="3598" y="5099"/>
                      <a:pt x="3598" y="4531"/>
                      <a:pt x="3490" y="4099"/>
                    </a:cubicBezTo>
                    <a:cubicBezTo>
                      <a:pt x="3246" y="3531"/>
                      <a:pt x="2814" y="3071"/>
                      <a:pt x="2354" y="2963"/>
                    </a:cubicBezTo>
                    <a:cubicBezTo>
                      <a:pt x="2239" y="2944"/>
                      <a:pt x="2123" y="2935"/>
                      <a:pt x="2010" y="2935"/>
                    </a:cubicBezTo>
                    <a:cubicBezTo>
                      <a:pt x="1870" y="2935"/>
                      <a:pt x="1733" y="2949"/>
                      <a:pt x="1601" y="2975"/>
                    </a:cubicBezTo>
                    <a:lnTo>
                      <a:pt x="1601" y="2975"/>
                    </a:lnTo>
                    <a:cubicBezTo>
                      <a:pt x="1854" y="2671"/>
                      <a:pt x="2061" y="2317"/>
                      <a:pt x="2246" y="1962"/>
                    </a:cubicBezTo>
                    <a:cubicBezTo>
                      <a:pt x="2354" y="1610"/>
                      <a:pt x="2354" y="1150"/>
                      <a:pt x="2246" y="826"/>
                    </a:cubicBezTo>
                    <a:cubicBezTo>
                      <a:pt x="2029" y="474"/>
                      <a:pt x="1786" y="258"/>
                      <a:pt x="1461" y="41"/>
                    </a:cubicBezTo>
                    <a:cubicBezTo>
                      <a:pt x="1346" y="14"/>
                      <a:pt x="1240" y="1"/>
                      <a:pt x="1139" y="1"/>
                    </a:cubicBezTo>
                    <a:close/>
                    <a:moveTo>
                      <a:pt x="1001" y="7372"/>
                    </a:moveTo>
                    <a:lnTo>
                      <a:pt x="541" y="7804"/>
                    </a:lnTo>
                    <a:cubicBezTo>
                      <a:pt x="677" y="7804"/>
                      <a:pt x="677" y="7696"/>
                      <a:pt x="677" y="7696"/>
                    </a:cubicBezTo>
                    <a:lnTo>
                      <a:pt x="1001" y="7372"/>
                    </a:lnTo>
                    <a:close/>
                  </a:path>
                </a:pathLst>
              </a:custGeom>
              <a:solidFill>
                <a:srgbClr val="E0E0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sp>
          <p:nvSpPr>
            <p:cNvPr id="87" name="Google Shape;87;p5"/>
            <p:cNvSpPr/>
            <p:nvPr/>
          </p:nvSpPr>
          <p:spPr>
            <a:xfrm>
              <a:off x="888" y="3975038"/>
              <a:ext cx="546400" cy="144050"/>
            </a:xfrm>
            <a:custGeom>
              <a:avLst/>
              <a:gdLst/>
              <a:ahLst/>
              <a:cxnLst/>
              <a:rect l="l" t="t" r="r" b="b"/>
              <a:pathLst>
                <a:path w="21856" h="5762" extrusionOk="0">
                  <a:moveTo>
                    <a:pt x="0" y="0"/>
                  </a:moveTo>
                  <a:lnTo>
                    <a:pt x="0" y="5762"/>
                  </a:lnTo>
                  <a:lnTo>
                    <a:pt x="21856" y="5762"/>
                  </a:lnTo>
                  <a:lnTo>
                    <a:pt x="2185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" name="Google Shape;88;p5"/>
            <p:cNvSpPr/>
            <p:nvPr/>
          </p:nvSpPr>
          <p:spPr>
            <a:xfrm flipH="1">
              <a:off x="-678100" y="4142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" name="Google Shape;89;p5"/>
            <p:cNvSpPr/>
            <p:nvPr/>
          </p:nvSpPr>
          <p:spPr>
            <a:xfrm flipH="1">
              <a:off x="-373300" y="4294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" name="Google Shape;90;p5"/>
            <p:cNvSpPr/>
            <p:nvPr/>
          </p:nvSpPr>
          <p:spPr>
            <a:xfrm flipH="1">
              <a:off x="-220900" y="45996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1" name="Google Shape;91;p5"/>
            <p:cNvSpPr/>
            <p:nvPr/>
          </p:nvSpPr>
          <p:spPr>
            <a:xfrm flipH="1">
              <a:off x="83900" y="4752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" name="Google Shape;92;p5"/>
            <p:cNvSpPr/>
            <p:nvPr/>
          </p:nvSpPr>
          <p:spPr>
            <a:xfrm rot="10800000">
              <a:off x="-144700" y="3609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" name="Google Shape;93;p5"/>
            <p:cNvSpPr/>
            <p:nvPr/>
          </p:nvSpPr>
          <p:spPr>
            <a:xfrm rot="10800000">
              <a:off x="7700" y="33042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" name="Google Shape;94;p5"/>
            <p:cNvSpPr/>
            <p:nvPr/>
          </p:nvSpPr>
          <p:spPr>
            <a:xfrm flipH="1">
              <a:off x="-525700" y="2237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" name="Google Shape;95;p5"/>
            <p:cNvSpPr/>
            <p:nvPr/>
          </p:nvSpPr>
          <p:spPr>
            <a:xfrm flipH="1">
              <a:off x="-220900" y="2389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" name="Google Shape;96;p5"/>
            <p:cNvSpPr/>
            <p:nvPr/>
          </p:nvSpPr>
          <p:spPr>
            <a:xfrm flipH="1">
              <a:off x="236300" y="2847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" name="Google Shape;97;p5"/>
            <p:cNvSpPr/>
            <p:nvPr/>
          </p:nvSpPr>
          <p:spPr>
            <a:xfrm rot="10800000">
              <a:off x="-297100" y="1856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" name="Google Shape;98;p5"/>
            <p:cNvSpPr/>
            <p:nvPr/>
          </p:nvSpPr>
          <p:spPr>
            <a:xfrm rot="10800000">
              <a:off x="7700" y="1704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" name="Google Shape;99;p5"/>
            <p:cNvSpPr/>
            <p:nvPr/>
          </p:nvSpPr>
          <p:spPr>
            <a:xfrm rot="10800000">
              <a:off x="464900" y="1246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" name="Google Shape;100;p5"/>
            <p:cNvSpPr/>
            <p:nvPr/>
          </p:nvSpPr>
          <p:spPr>
            <a:xfrm flipH="1">
              <a:off x="-830500" y="332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" name="Google Shape;101;p5"/>
            <p:cNvSpPr/>
            <p:nvPr/>
          </p:nvSpPr>
          <p:spPr>
            <a:xfrm flipH="1">
              <a:off x="-525700" y="484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2" name="Google Shape;102;p5"/>
            <p:cNvSpPr/>
            <p:nvPr/>
          </p:nvSpPr>
          <p:spPr>
            <a:xfrm flipH="1">
              <a:off x="-68500" y="942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930537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22"/>
          <p:cNvSpPr txBox="1">
            <a:spLocks noGrp="1"/>
          </p:cNvSpPr>
          <p:nvPr>
            <p:ph type="title"/>
          </p:nvPr>
        </p:nvSpPr>
        <p:spPr>
          <a:xfrm>
            <a:off x="1426450" y="977950"/>
            <a:ext cx="15427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9pPr>
          </a:lstStyle>
          <a:p>
            <a:endParaRPr/>
          </a:p>
        </p:txBody>
      </p:sp>
      <p:sp>
        <p:nvSpPr>
          <p:cNvPr id="480" name="Google Shape;480;p22"/>
          <p:cNvSpPr/>
          <p:nvPr/>
        </p:nvSpPr>
        <p:spPr>
          <a:xfrm flipH="1">
            <a:off x="17261076" y="7950076"/>
            <a:ext cx="1092800" cy="288100"/>
          </a:xfrm>
          <a:custGeom>
            <a:avLst/>
            <a:gdLst/>
            <a:ahLst/>
            <a:cxnLst/>
            <a:rect l="l" t="t" r="r" b="b"/>
            <a:pathLst>
              <a:path w="21856" h="5762" extrusionOk="0">
                <a:moveTo>
                  <a:pt x="0" y="0"/>
                </a:moveTo>
                <a:lnTo>
                  <a:pt x="0" y="5762"/>
                </a:lnTo>
                <a:lnTo>
                  <a:pt x="21856" y="5762"/>
                </a:lnTo>
                <a:lnTo>
                  <a:pt x="21856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1" name="Google Shape;481;p22"/>
          <p:cNvSpPr/>
          <p:nvPr/>
        </p:nvSpPr>
        <p:spPr>
          <a:xfrm>
            <a:off x="18608201" y="8284851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2" name="Google Shape;482;p22"/>
          <p:cNvSpPr/>
          <p:nvPr/>
        </p:nvSpPr>
        <p:spPr>
          <a:xfrm>
            <a:off x="17693801" y="9199251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3" name="Google Shape;483;p22"/>
          <p:cNvSpPr/>
          <p:nvPr/>
        </p:nvSpPr>
        <p:spPr>
          <a:xfrm>
            <a:off x="17084201" y="9504051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4" name="Google Shape;484;p22"/>
          <p:cNvSpPr/>
          <p:nvPr/>
        </p:nvSpPr>
        <p:spPr>
          <a:xfrm rot="10800000" flipH="1">
            <a:off x="17541401" y="7218051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5" name="Google Shape;485;p22"/>
          <p:cNvSpPr/>
          <p:nvPr/>
        </p:nvSpPr>
        <p:spPr>
          <a:xfrm rot="10800000" flipH="1">
            <a:off x="17236601" y="6608451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6" name="Google Shape;486;p22"/>
          <p:cNvSpPr/>
          <p:nvPr/>
        </p:nvSpPr>
        <p:spPr>
          <a:xfrm>
            <a:off x="18303401" y="4474851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7" name="Google Shape;487;p22"/>
          <p:cNvSpPr/>
          <p:nvPr/>
        </p:nvSpPr>
        <p:spPr>
          <a:xfrm>
            <a:off x="17693801" y="4779651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8" name="Google Shape;488;p22"/>
          <p:cNvSpPr/>
          <p:nvPr/>
        </p:nvSpPr>
        <p:spPr>
          <a:xfrm>
            <a:off x="17389001" y="5389251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9" name="Google Shape;489;p22"/>
          <p:cNvSpPr/>
          <p:nvPr/>
        </p:nvSpPr>
        <p:spPr>
          <a:xfrm>
            <a:off x="-72400" y="6861951"/>
            <a:ext cx="1099600" cy="293550"/>
          </a:xfrm>
          <a:custGeom>
            <a:avLst/>
            <a:gdLst/>
            <a:ahLst/>
            <a:cxnLst/>
            <a:rect l="l" t="t" r="r" b="b"/>
            <a:pathLst>
              <a:path w="21992" h="5871" extrusionOk="0">
                <a:moveTo>
                  <a:pt x="0" y="1"/>
                </a:moveTo>
                <a:lnTo>
                  <a:pt x="0" y="5871"/>
                </a:lnTo>
                <a:lnTo>
                  <a:pt x="21991" y="5871"/>
                </a:lnTo>
                <a:lnTo>
                  <a:pt x="21991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0" name="Google Shape;490;p22"/>
          <p:cNvSpPr/>
          <p:nvPr/>
        </p:nvSpPr>
        <p:spPr>
          <a:xfrm>
            <a:off x="249501" y="6568501"/>
            <a:ext cx="1103650" cy="298950"/>
          </a:xfrm>
          <a:custGeom>
            <a:avLst/>
            <a:gdLst/>
            <a:ahLst/>
            <a:cxnLst/>
            <a:rect l="l" t="t" r="r" b="b"/>
            <a:pathLst>
              <a:path w="22073" h="5979" extrusionOk="0">
                <a:moveTo>
                  <a:pt x="108" y="0"/>
                </a:moveTo>
                <a:lnTo>
                  <a:pt x="108" y="0"/>
                </a:lnTo>
                <a:cubicBezTo>
                  <a:pt x="88" y="21"/>
                  <a:pt x="54" y="54"/>
                  <a:pt x="0" y="108"/>
                </a:cubicBezTo>
                <a:lnTo>
                  <a:pt x="0" y="1596"/>
                </a:lnTo>
                <a:lnTo>
                  <a:pt x="0" y="3057"/>
                </a:lnTo>
                <a:lnTo>
                  <a:pt x="0" y="5978"/>
                </a:lnTo>
                <a:lnTo>
                  <a:pt x="108" y="5978"/>
                </a:lnTo>
                <a:lnTo>
                  <a:pt x="15770" y="5870"/>
                </a:lnTo>
                <a:lnTo>
                  <a:pt x="216" y="5762"/>
                </a:lnTo>
                <a:lnTo>
                  <a:pt x="216" y="5762"/>
                </a:lnTo>
                <a:lnTo>
                  <a:pt x="216" y="3057"/>
                </a:lnTo>
                <a:lnTo>
                  <a:pt x="216" y="243"/>
                </a:lnTo>
                <a:lnTo>
                  <a:pt x="216" y="243"/>
                </a:lnTo>
                <a:lnTo>
                  <a:pt x="21964" y="109"/>
                </a:lnTo>
                <a:lnTo>
                  <a:pt x="21964" y="109"/>
                </a:lnTo>
                <a:cubicBezTo>
                  <a:pt x="21964" y="1921"/>
                  <a:pt x="22072" y="3382"/>
                  <a:pt x="22072" y="4301"/>
                </a:cubicBezTo>
                <a:lnTo>
                  <a:pt x="22072" y="108"/>
                </a:lnTo>
                <a:lnTo>
                  <a:pt x="22072" y="0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1" name="Google Shape;491;p22"/>
          <p:cNvSpPr/>
          <p:nvPr/>
        </p:nvSpPr>
        <p:spPr>
          <a:xfrm flipH="1">
            <a:off x="-1203799" y="10723251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2" name="Google Shape;492;p22"/>
          <p:cNvSpPr/>
          <p:nvPr/>
        </p:nvSpPr>
        <p:spPr>
          <a:xfrm flipH="1">
            <a:off x="-594199" y="11028051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3" name="Google Shape;493;p22"/>
          <p:cNvSpPr/>
          <p:nvPr/>
        </p:nvSpPr>
        <p:spPr>
          <a:xfrm rot="10800000">
            <a:off x="-746599" y="9961251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4" name="Google Shape;494;p22"/>
          <p:cNvSpPr/>
          <p:nvPr/>
        </p:nvSpPr>
        <p:spPr>
          <a:xfrm rot="10800000">
            <a:off x="-136999" y="9656451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5" name="Google Shape;495;p22"/>
          <p:cNvSpPr/>
          <p:nvPr/>
        </p:nvSpPr>
        <p:spPr>
          <a:xfrm rot="10800000">
            <a:off x="320201" y="8742051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6" name="Google Shape;496;p22"/>
          <p:cNvSpPr/>
          <p:nvPr/>
        </p:nvSpPr>
        <p:spPr>
          <a:xfrm flipH="1">
            <a:off x="-1813399" y="6913251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7" name="Google Shape;497;p22"/>
          <p:cNvSpPr/>
          <p:nvPr/>
        </p:nvSpPr>
        <p:spPr>
          <a:xfrm flipH="1">
            <a:off x="-1203799" y="7218051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8" name="Google Shape;498;p22"/>
          <p:cNvSpPr/>
          <p:nvPr/>
        </p:nvSpPr>
        <p:spPr>
          <a:xfrm flipH="1">
            <a:off x="-289399" y="8132451"/>
            <a:ext cx="1103650" cy="304350"/>
          </a:xfrm>
          <a:custGeom>
            <a:avLst/>
            <a:gdLst/>
            <a:ahLst/>
            <a:cxnLst/>
            <a:rect l="l" t="t" r="r" b="b"/>
            <a:pathLst>
              <a:path w="22073" h="6087" extrusionOk="0">
                <a:moveTo>
                  <a:pt x="108" y="1"/>
                </a:moveTo>
                <a:lnTo>
                  <a:pt x="0" y="109"/>
                </a:lnTo>
                <a:lnTo>
                  <a:pt x="0" y="3030"/>
                </a:lnTo>
                <a:lnTo>
                  <a:pt x="0" y="5979"/>
                </a:lnTo>
                <a:lnTo>
                  <a:pt x="0" y="6087"/>
                </a:lnTo>
                <a:lnTo>
                  <a:pt x="108" y="6087"/>
                </a:lnTo>
                <a:lnTo>
                  <a:pt x="15878" y="5979"/>
                </a:lnTo>
                <a:lnTo>
                  <a:pt x="15770" y="5979"/>
                </a:lnTo>
                <a:lnTo>
                  <a:pt x="216" y="5871"/>
                </a:lnTo>
                <a:lnTo>
                  <a:pt x="216" y="5871"/>
                </a:lnTo>
                <a:lnTo>
                  <a:pt x="216" y="3166"/>
                </a:lnTo>
                <a:lnTo>
                  <a:pt x="216" y="325"/>
                </a:lnTo>
                <a:lnTo>
                  <a:pt x="216" y="325"/>
                </a:lnTo>
                <a:lnTo>
                  <a:pt x="21964" y="218"/>
                </a:lnTo>
                <a:lnTo>
                  <a:pt x="21964" y="218"/>
                </a:lnTo>
                <a:cubicBezTo>
                  <a:pt x="22072" y="2030"/>
                  <a:pt x="22072" y="3490"/>
                  <a:pt x="22072" y="4518"/>
                </a:cubicBezTo>
                <a:lnTo>
                  <a:pt x="22072" y="109"/>
                </a:lnTo>
                <a:lnTo>
                  <a:pt x="108" y="1"/>
                </a:lnTo>
                <a:close/>
              </a:path>
            </a:pathLst>
          </a:custGeom>
          <a:solidFill>
            <a:srgbClr val="E0E0E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851236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1"/>
          <p:cNvSpPr txBox="1">
            <a:spLocks noGrp="1"/>
          </p:cNvSpPr>
          <p:nvPr>
            <p:ph type="title"/>
          </p:nvPr>
        </p:nvSpPr>
        <p:spPr>
          <a:xfrm>
            <a:off x="1426450" y="977950"/>
            <a:ext cx="154272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None/>
              <a:defRPr>
                <a:solidFill>
                  <a:srgbClr val="FF00A3"/>
                </a:solidFill>
              </a:defRPr>
            </a:lvl9pPr>
          </a:lstStyle>
          <a:p>
            <a:endParaRPr/>
          </a:p>
        </p:txBody>
      </p:sp>
      <p:grpSp>
        <p:nvGrpSpPr>
          <p:cNvPr id="458" name="Google Shape;458;p21"/>
          <p:cNvGrpSpPr/>
          <p:nvPr/>
        </p:nvGrpSpPr>
        <p:grpSpPr>
          <a:xfrm flipH="1">
            <a:off x="-1356199" y="320100"/>
            <a:ext cx="21068050" cy="9488300"/>
            <a:chOff x="-678100" y="160050"/>
            <a:chExt cx="10534025" cy="4744150"/>
          </a:xfrm>
        </p:grpSpPr>
        <p:sp>
          <p:nvSpPr>
            <p:cNvPr id="459" name="Google Shape;459;p21"/>
            <p:cNvSpPr/>
            <p:nvPr/>
          </p:nvSpPr>
          <p:spPr>
            <a:xfrm>
              <a:off x="888" y="3975038"/>
              <a:ext cx="546400" cy="144050"/>
            </a:xfrm>
            <a:custGeom>
              <a:avLst/>
              <a:gdLst/>
              <a:ahLst/>
              <a:cxnLst/>
              <a:rect l="l" t="t" r="r" b="b"/>
              <a:pathLst>
                <a:path w="21856" h="5762" extrusionOk="0">
                  <a:moveTo>
                    <a:pt x="0" y="0"/>
                  </a:moveTo>
                  <a:lnTo>
                    <a:pt x="0" y="5762"/>
                  </a:lnTo>
                  <a:lnTo>
                    <a:pt x="21856" y="5762"/>
                  </a:lnTo>
                  <a:lnTo>
                    <a:pt x="21856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0" name="Google Shape;460;p21"/>
            <p:cNvSpPr/>
            <p:nvPr/>
          </p:nvSpPr>
          <p:spPr>
            <a:xfrm flipH="1">
              <a:off x="-678100" y="4142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1" name="Google Shape;461;p21"/>
            <p:cNvSpPr/>
            <p:nvPr/>
          </p:nvSpPr>
          <p:spPr>
            <a:xfrm flipH="1">
              <a:off x="-220900" y="45996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2" name="Google Shape;462;p21"/>
            <p:cNvSpPr/>
            <p:nvPr/>
          </p:nvSpPr>
          <p:spPr>
            <a:xfrm flipH="1">
              <a:off x="83900" y="4752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3" name="Google Shape;463;p21"/>
            <p:cNvSpPr/>
            <p:nvPr/>
          </p:nvSpPr>
          <p:spPr>
            <a:xfrm rot="10800000">
              <a:off x="-144700" y="3609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4" name="Google Shape;464;p21"/>
            <p:cNvSpPr/>
            <p:nvPr/>
          </p:nvSpPr>
          <p:spPr>
            <a:xfrm rot="10800000">
              <a:off x="7700" y="33042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5" name="Google Shape;465;p21"/>
            <p:cNvSpPr/>
            <p:nvPr/>
          </p:nvSpPr>
          <p:spPr>
            <a:xfrm flipH="1">
              <a:off x="-525700" y="2237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6" name="Google Shape;466;p21"/>
            <p:cNvSpPr/>
            <p:nvPr/>
          </p:nvSpPr>
          <p:spPr>
            <a:xfrm flipH="1">
              <a:off x="-220900" y="2389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7" name="Google Shape;467;p21"/>
            <p:cNvSpPr/>
            <p:nvPr/>
          </p:nvSpPr>
          <p:spPr>
            <a:xfrm flipH="1">
              <a:off x="-68500" y="26946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8" name="Google Shape;468;p21"/>
            <p:cNvSpPr/>
            <p:nvPr/>
          </p:nvSpPr>
          <p:spPr>
            <a:xfrm flipH="1">
              <a:off x="8435625" y="306775"/>
              <a:ext cx="549800" cy="146775"/>
            </a:xfrm>
            <a:custGeom>
              <a:avLst/>
              <a:gdLst/>
              <a:ahLst/>
              <a:cxnLst/>
              <a:rect l="l" t="t" r="r" b="b"/>
              <a:pathLst>
                <a:path w="21992" h="5871" extrusionOk="0">
                  <a:moveTo>
                    <a:pt x="0" y="1"/>
                  </a:moveTo>
                  <a:lnTo>
                    <a:pt x="0" y="5871"/>
                  </a:lnTo>
                  <a:lnTo>
                    <a:pt x="21991" y="5871"/>
                  </a:lnTo>
                  <a:lnTo>
                    <a:pt x="21991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69" name="Google Shape;469;p21"/>
            <p:cNvSpPr/>
            <p:nvPr/>
          </p:nvSpPr>
          <p:spPr>
            <a:xfrm flipH="1">
              <a:off x="8272650" y="160050"/>
              <a:ext cx="551825" cy="149475"/>
            </a:xfrm>
            <a:custGeom>
              <a:avLst/>
              <a:gdLst/>
              <a:ahLst/>
              <a:cxnLst/>
              <a:rect l="l" t="t" r="r" b="b"/>
              <a:pathLst>
                <a:path w="22073" h="5979" extrusionOk="0">
                  <a:moveTo>
                    <a:pt x="108" y="0"/>
                  </a:moveTo>
                  <a:lnTo>
                    <a:pt x="108" y="0"/>
                  </a:lnTo>
                  <a:cubicBezTo>
                    <a:pt x="88" y="21"/>
                    <a:pt x="54" y="54"/>
                    <a:pt x="0" y="108"/>
                  </a:cubicBezTo>
                  <a:lnTo>
                    <a:pt x="0" y="1596"/>
                  </a:lnTo>
                  <a:lnTo>
                    <a:pt x="0" y="3057"/>
                  </a:lnTo>
                  <a:lnTo>
                    <a:pt x="0" y="5978"/>
                  </a:lnTo>
                  <a:lnTo>
                    <a:pt x="108" y="5978"/>
                  </a:lnTo>
                  <a:lnTo>
                    <a:pt x="15770" y="5870"/>
                  </a:lnTo>
                  <a:lnTo>
                    <a:pt x="216" y="5762"/>
                  </a:lnTo>
                  <a:lnTo>
                    <a:pt x="216" y="5762"/>
                  </a:lnTo>
                  <a:lnTo>
                    <a:pt x="216" y="3057"/>
                  </a:lnTo>
                  <a:lnTo>
                    <a:pt x="216" y="243"/>
                  </a:lnTo>
                  <a:lnTo>
                    <a:pt x="216" y="243"/>
                  </a:lnTo>
                  <a:lnTo>
                    <a:pt x="21964" y="109"/>
                  </a:lnTo>
                  <a:lnTo>
                    <a:pt x="21964" y="109"/>
                  </a:lnTo>
                  <a:cubicBezTo>
                    <a:pt x="21964" y="1921"/>
                    <a:pt x="22072" y="3382"/>
                    <a:pt x="22072" y="4301"/>
                  </a:cubicBezTo>
                  <a:lnTo>
                    <a:pt x="22072" y="108"/>
                  </a:lnTo>
                  <a:lnTo>
                    <a:pt x="22072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0" name="Google Shape;470;p21"/>
            <p:cNvSpPr/>
            <p:nvPr/>
          </p:nvSpPr>
          <p:spPr>
            <a:xfrm>
              <a:off x="8999300" y="2237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1" name="Google Shape;471;p21"/>
            <p:cNvSpPr/>
            <p:nvPr/>
          </p:nvSpPr>
          <p:spPr>
            <a:xfrm>
              <a:off x="8694500" y="2389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2" name="Google Shape;472;p21"/>
            <p:cNvSpPr/>
            <p:nvPr/>
          </p:nvSpPr>
          <p:spPr>
            <a:xfrm rot="10800000" flipH="1">
              <a:off x="8770700" y="1856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3" name="Google Shape;473;p21"/>
            <p:cNvSpPr/>
            <p:nvPr/>
          </p:nvSpPr>
          <p:spPr>
            <a:xfrm rot="10800000" flipH="1">
              <a:off x="8465900" y="1704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4" name="Google Shape;474;p21"/>
            <p:cNvSpPr/>
            <p:nvPr/>
          </p:nvSpPr>
          <p:spPr>
            <a:xfrm rot="10800000" flipH="1">
              <a:off x="8237300" y="1246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5" name="Google Shape;475;p21"/>
            <p:cNvSpPr/>
            <p:nvPr/>
          </p:nvSpPr>
          <p:spPr>
            <a:xfrm>
              <a:off x="9304100" y="3324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6" name="Google Shape;476;p21"/>
            <p:cNvSpPr/>
            <p:nvPr/>
          </p:nvSpPr>
          <p:spPr>
            <a:xfrm>
              <a:off x="8999300" y="4848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77" name="Google Shape;477;p21"/>
            <p:cNvSpPr/>
            <p:nvPr/>
          </p:nvSpPr>
          <p:spPr>
            <a:xfrm>
              <a:off x="8542100" y="942025"/>
              <a:ext cx="551825" cy="152175"/>
            </a:xfrm>
            <a:custGeom>
              <a:avLst/>
              <a:gdLst/>
              <a:ahLst/>
              <a:cxnLst/>
              <a:rect l="l" t="t" r="r" b="b"/>
              <a:pathLst>
                <a:path w="22073" h="6087" extrusionOk="0">
                  <a:moveTo>
                    <a:pt x="108" y="1"/>
                  </a:moveTo>
                  <a:lnTo>
                    <a:pt x="0" y="109"/>
                  </a:lnTo>
                  <a:lnTo>
                    <a:pt x="0" y="3030"/>
                  </a:lnTo>
                  <a:lnTo>
                    <a:pt x="0" y="5979"/>
                  </a:lnTo>
                  <a:lnTo>
                    <a:pt x="0" y="6087"/>
                  </a:lnTo>
                  <a:lnTo>
                    <a:pt x="108" y="6087"/>
                  </a:lnTo>
                  <a:lnTo>
                    <a:pt x="15878" y="5979"/>
                  </a:lnTo>
                  <a:lnTo>
                    <a:pt x="15770" y="5979"/>
                  </a:lnTo>
                  <a:lnTo>
                    <a:pt x="216" y="5871"/>
                  </a:lnTo>
                  <a:lnTo>
                    <a:pt x="216" y="5871"/>
                  </a:lnTo>
                  <a:lnTo>
                    <a:pt x="216" y="3166"/>
                  </a:lnTo>
                  <a:lnTo>
                    <a:pt x="216" y="325"/>
                  </a:lnTo>
                  <a:lnTo>
                    <a:pt x="216" y="325"/>
                  </a:lnTo>
                  <a:lnTo>
                    <a:pt x="21964" y="218"/>
                  </a:lnTo>
                  <a:lnTo>
                    <a:pt x="21964" y="218"/>
                  </a:lnTo>
                  <a:cubicBezTo>
                    <a:pt x="22072" y="2030"/>
                    <a:pt x="22072" y="3490"/>
                    <a:pt x="22072" y="4518"/>
                  </a:cubicBezTo>
                  <a:lnTo>
                    <a:pt x="22072" y="109"/>
                  </a:lnTo>
                  <a:lnTo>
                    <a:pt x="108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739148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  <p:sldLayoutId id="2147483664" r:id="rId15"/>
    <p:sldLayoutId id="2147483665" r:id="rId16"/>
    <p:sldLayoutId id="2147483666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7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8.png"/><Relationship Id="rId7" Type="http://schemas.openxmlformats.org/officeDocument/2006/relationships/image" Target="../media/image16.png"/><Relationship Id="rId12" Type="http://schemas.openxmlformats.org/officeDocument/2006/relationships/image" Target="../media/image25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0" Type="http://schemas.openxmlformats.org/officeDocument/2006/relationships/image" Target="../media/image23.svg"/><Relationship Id="rId4" Type="http://schemas.openxmlformats.org/officeDocument/2006/relationships/image" Target="../media/image19.svg"/><Relationship Id="rId9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12" Type="http://schemas.openxmlformats.org/officeDocument/2006/relationships/image" Target="../media/image30.svg"/><Relationship Id="rId2" Type="http://schemas.openxmlformats.org/officeDocument/2006/relationships/image" Target="../media/image1.jpeg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9.png"/><Relationship Id="rId5" Type="http://schemas.openxmlformats.org/officeDocument/2006/relationships/image" Target="../media/image4.png"/><Relationship Id="rId15" Type="http://schemas.openxmlformats.org/officeDocument/2006/relationships/image" Target="../media/image3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3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071942" y="7985716"/>
            <a:ext cx="3439515" cy="2013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198164" y="8992556"/>
            <a:ext cx="4114800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882650" y="-1019175"/>
            <a:ext cx="4114800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59268" y="1028700"/>
            <a:ext cx="12169464" cy="82296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505199" y="4707474"/>
            <a:ext cx="11277600" cy="1515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14400" dirty="0">
                <a:solidFill>
                  <a:srgbClr val="FFFFFF"/>
                </a:solidFill>
                <a:latin typeface="Finger Paint"/>
              </a:rPr>
              <a:t>TELEVISION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095307" y="6890965"/>
            <a:ext cx="8097387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4400" dirty="0">
                <a:solidFill>
                  <a:srgbClr val="FFFFFF"/>
                </a:solidFill>
                <a:latin typeface="Lato Bold"/>
              </a:rPr>
              <a:t>Lesson 3: A closer look 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996948" y="3274394"/>
            <a:ext cx="8294101" cy="651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6600" dirty="0">
                <a:solidFill>
                  <a:srgbClr val="FFFFFF"/>
                </a:solidFill>
                <a:latin typeface="Lato Bold Italics"/>
              </a:rPr>
              <a:t>Unit 7</a:t>
            </a:r>
          </a:p>
        </p:txBody>
      </p:sp>
      <p:sp>
        <p:nvSpPr>
          <p:cNvPr id="10" name="AutoShape 10"/>
          <p:cNvSpPr/>
          <p:nvPr/>
        </p:nvSpPr>
        <p:spPr>
          <a:xfrm>
            <a:off x="5897880" y="7516053"/>
            <a:ext cx="6492240" cy="0"/>
          </a:xfrm>
          <a:prstGeom prst="line">
            <a:avLst/>
          </a:prstGeom>
          <a:ln w="57150" cap="flat">
            <a:solidFill>
              <a:srgbClr val="FFFFFF"/>
            </a:solidFill>
            <a:prstDash val="solid"/>
            <a:headEnd type="diamond" w="lg" len="lg"/>
            <a:tailEnd type="diamond" w="lg" len="lg"/>
          </a:ln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586609">
            <a:off x="14655307" y="5385113"/>
            <a:ext cx="2826507" cy="353313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043877" y="5886876"/>
            <a:ext cx="430846" cy="200818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6068561" y="-279400"/>
            <a:ext cx="5238750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20700" y="7406910"/>
            <a:ext cx="2049515" cy="2049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2014718">
            <a:off x="-2579819" y="-3056301"/>
            <a:ext cx="13227813" cy="15288538"/>
            <a:chOff x="0" y="0"/>
            <a:chExt cx="3696542" cy="55773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96542" cy="5577300"/>
            </a:xfrm>
            <a:custGeom>
              <a:avLst/>
              <a:gdLst/>
              <a:ahLst/>
              <a:cxnLst/>
              <a:rect l="l" t="t" r="r" b="b"/>
              <a:pathLst>
                <a:path w="3696542" h="5577300">
                  <a:moveTo>
                    <a:pt x="0" y="0"/>
                  </a:moveTo>
                  <a:lnTo>
                    <a:pt x="3696542" y="0"/>
                  </a:lnTo>
                  <a:lnTo>
                    <a:pt x="3696542" y="5577300"/>
                  </a:lnTo>
                  <a:lnTo>
                    <a:pt x="0" y="5577300"/>
                  </a:lnTo>
                  <a:close/>
                </a:path>
              </a:pathLst>
            </a:custGeom>
            <a:solidFill>
              <a:srgbClr val="E96129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5412469" y="8968058"/>
            <a:ext cx="7315200" cy="15459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487400" y="5499100"/>
            <a:ext cx="5725067" cy="458005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559274" y="-762000"/>
            <a:ext cx="7315200" cy="27664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79400" y="8474141"/>
            <a:ext cx="5224122" cy="493917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915534" y="3710681"/>
            <a:ext cx="8993869" cy="2313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 spc="120" dirty="0">
                <a:solidFill>
                  <a:srgbClr val="FFFFFF"/>
                </a:solidFill>
                <a:latin typeface="Finger Paint"/>
              </a:rPr>
              <a:t>02. CONJUNCTIONS</a:t>
            </a:r>
          </a:p>
        </p:txBody>
      </p:sp>
      <p:pic>
        <p:nvPicPr>
          <p:cNvPr id="6" name="Picture 9">
            <a:extLst>
              <a:ext uri="{FF2B5EF4-FFF2-40B4-BE49-F238E27FC236}">
                <a16:creationId xmlns:a16="http://schemas.microsoft.com/office/drawing/2014/main" id="{14A7601C-ADC4-C6D0-7FA3-1E085375FFB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316200" y="611212"/>
            <a:ext cx="2484295" cy="233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54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>
            <a:extLst>
              <a:ext uri="{FF2B5EF4-FFF2-40B4-BE49-F238E27FC236}">
                <a16:creationId xmlns:a16="http://schemas.microsoft.com/office/drawing/2014/main" id="{CB82DFF3-8A7A-4DBC-1DD2-0B60AB187A04}"/>
              </a:ext>
            </a:extLst>
          </p:cNvPr>
          <p:cNvGrpSpPr/>
          <p:nvPr/>
        </p:nvGrpSpPr>
        <p:grpSpPr>
          <a:xfrm rot="-5400000">
            <a:off x="8650110" y="-6077468"/>
            <a:ext cx="1702830" cy="14490706"/>
            <a:chOff x="0" y="0"/>
            <a:chExt cx="4334659" cy="13425410"/>
          </a:xfrm>
        </p:grpSpPr>
        <p:sp>
          <p:nvSpPr>
            <p:cNvPr id="3" name="Freeform 13">
              <a:extLst>
                <a:ext uri="{FF2B5EF4-FFF2-40B4-BE49-F238E27FC236}">
                  <a16:creationId xmlns:a16="http://schemas.microsoft.com/office/drawing/2014/main" id="{E2EC30A8-217E-A4C8-1833-BDDCC3FB2B17}"/>
                </a:ext>
              </a:extLst>
            </p:cNvPr>
            <p:cNvSpPr/>
            <p:nvPr/>
          </p:nvSpPr>
          <p:spPr>
            <a:xfrm>
              <a:off x="0" y="-4262"/>
              <a:ext cx="4342405" cy="13431897"/>
            </a:xfrm>
            <a:custGeom>
              <a:avLst/>
              <a:gdLst/>
              <a:ahLst/>
              <a:cxnLst/>
              <a:rect l="l" t="t" r="r" b="b"/>
              <a:pathLst>
                <a:path w="4342405" h="13431897">
                  <a:moveTo>
                    <a:pt x="3403505" y="13420708"/>
                  </a:moveTo>
                  <a:cubicBezTo>
                    <a:pt x="3403505" y="13420708"/>
                    <a:pt x="2983752" y="13431897"/>
                    <a:pt x="2521168" y="13429275"/>
                  </a:cubicBezTo>
                  <a:cubicBezTo>
                    <a:pt x="1827037" y="13427112"/>
                    <a:pt x="1057073" y="13419288"/>
                    <a:pt x="1057073" y="13419288"/>
                  </a:cubicBezTo>
                  <a:cubicBezTo>
                    <a:pt x="812931" y="13410453"/>
                    <a:pt x="565145" y="13393473"/>
                    <a:pt x="398404" y="13335295"/>
                  </a:cubicBezTo>
                  <a:cubicBezTo>
                    <a:pt x="120505" y="13238333"/>
                    <a:pt x="0" y="13060805"/>
                    <a:pt x="0" y="4083446"/>
                  </a:cubicBezTo>
                  <a:lnTo>
                    <a:pt x="0" y="4083343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2286415" y="7673"/>
                  </a:cubicBezTo>
                  <a:cubicBezTo>
                    <a:pt x="2764826" y="0"/>
                    <a:pt x="3228753" y="7673"/>
                    <a:pt x="3228753" y="7673"/>
                  </a:cubicBezTo>
                  <a:cubicBezTo>
                    <a:pt x="3597061" y="15152"/>
                    <a:pt x="3960373" y="84484"/>
                    <a:pt x="4158114" y="207066"/>
                  </a:cubicBezTo>
                  <a:cubicBezTo>
                    <a:pt x="4309131" y="300683"/>
                    <a:pt x="4342405" y="425358"/>
                    <a:pt x="4333265" y="4083446"/>
                  </a:cubicBezTo>
                  <a:lnTo>
                    <a:pt x="4333265" y="4083548"/>
                  </a:lnTo>
                  <a:cubicBezTo>
                    <a:pt x="4333265" y="13178769"/>
                    <a:pt x="4050268" y="13392868"/>
                    <a:pt x="3403505" y="13420708"/>
                  </a:cubicBezTo>
                  <a:close/>
                </a:path>
              </a:pathLst>
            </a:custGeom>
            <a:solidFill>
              <a:srgbClr val="FEE2BF"/>
            </a:solidFill>
          </p:spPr>
        </p:sp>
      </p:grpSp>
      <p:sp>
        <p:nvSpPr>
          <p:cNvPr id="1147" name="Google Shape;1147;p36"/>
          <p:cNvSpPr txBox="1">
            <a:spLocks noGrp="1"/>
          </p:cNvSpPr>
          <p:nvPr>
            <p:ph type="title" idx="4"/>
          </p:nvPr>
        </p:nvSpPr>
        <p:spPr>
          <a:xfrm flipH="1">
            <a:off x="1938502" y="486689"/>
            <a:ext cx="14823600" cy="1145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r>
              <a:rPr lang="en-US" sz="6600" b="1" dirty="0">
                <a:solidFill>
                  <a:srgbClr val="E96129"/>
                </a:solidFill>
              </a:rPr>
              <a:t>Conjunctions in compound sentences</a:t>
            </a:r>
            <a:endParaRPr sz="6600" b="1" dirty="0">
              <a:solidFill>
                <a:srgbClr val="E96129"/>
              </a:solidFill>
            </a:endParaRPr>
          </a:p>
        </p:txBody>
      </p:sp>
      <p:sp>
        <p:nvSpPr>
          <p:cNvPr id="39" name="Rounded Rectangle 3">
            <a:extLst>
              <a:ext uri="{FF2B5EF4-FFF2-40B4-BE49-F238E27FC236}">
                <a16:creationId xmlns:a16="http://schemas.microsoft.com/office/drawing/2014/main" id="{95D9585B-2163-4F1F-A60A-4456E998B073}"/>
              </a:ext>
            </a:extLst>
          </p:cNvPr>
          <p:cNvSpPr/>
          <p:nvPr/>
        </p:nvSpPr>
        <p:spPr>
          <a:xfrm>
            <a:off x="2590800" y="2627729"/>
            <a:ext cx="3130032" cy="1906172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</a:p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6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6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7C6DE765-30EE-4A78-BF79-A9DB71638417}"/>
              </a:ext>
            </a:extLst>
          </p:cNvPr>
          <p:cNvSpPr/>
          <p:nvPr/>
        </p:nvSpPr>
        <p:spPr>
          <a:xfrm>
            <a:off x="7544393" y="7505700"/>
            <a:ext cx="3611817" cy="17997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</a:t>
            </a:r>
          </a:p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6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6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</a:t>
            </a:r>
            <a:r>
              <a:rPr lang="en-US" sz="6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42" name="Rounded Rectangle 6">
            <a:extLst>
              <a:ext uri="{FF2B5EF4-FFF2-40B4-BE49-F238E27FC236}">
                <a16:creationId xmlns:a16="http://schemas.microsoft.com/office/drawing/2014/main" id="{B034B077-1035-49BB-B6A5-64063C7FE4BD}"/>
              </a:ext>
            </a:extLst>
          </p:cNvPr>
          <p:cNvSpPr/>
          <p:nvPr/>
        </p:nvSpPr>
        <p:spPr>
          <a:xfrm>
            <a:off x="13282218" y="2627729"/>
            <a:ext cx="3862782" cy="19061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</a:t>
            </a:r>
          </a:p>
          <a:p>
            <a:pPr algn="ctr"/>
            <a:r>
              <a:rPr lang="en-US" sz="6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6000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6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4530EA-14CE-413F-BED0-C0A6E266474E}"/>
              </a:ext>
            </a:extLst>
          </p:cNvPr>
          <p:cNvSpPr/>
          <p:nvPr/>
        </p:nvSpPr>
        <p:spPr>
          <a:xfrm>
            <a:off x="6442473" y="3009900"/>
            <a:ext cx="5815658" cy="3675346"/>
          </a:xfrm>
          <a:prstGeom prst="ellipse">
            <a:avLst/>
          </a:prstGeom>
          <a:solidFill>
            <a:srgbClr val="E96129"/>
          </a:solidFill>
          <a:ln>
            <a:solidFill>
              <a:srgbClr val="FCFC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CONJUNCTIONS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(</a:t>
            </a:r>
            <a:r>
              <a:rPr lang="en-US" sz="4400" b="1" dirty="0" err="1">
                <a:solidFill>
                  <a:schemeClr val="bg1"/>
                </a:solidFill>
              </a:rPr>
              <a:t>liên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từ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trong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câu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ghép</a:t>
            </a:r>
            <a:r>
              <a:rPr lang="en-US" sz="4400" b="1" dirty="0">
                <a:solidFill>
                  <a:schemeClr val="bg1"/>
                </a:solidFill>
              </a:rPr>
              <a:t>)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>
            <a:extLst>
              <a:ext uri="{FF2B5EF4-FFF2-40B4-BE49-F238E27FC236}">
                <a16:creationId xmlns:a16="http://schemas.microsoft.com/office/drawing/2014/main" id="{2AF3E066-E977-6C47-FD07-0AAB5F535525}"/>
              </a:ext>
            </a:extLst>
          </p:cNvPr>
          <p:cNvGrpSpPr/>
          <p:nvPr/>
        </p:nvGrpSpPr>
        <p:grpSpPr>
          <a:xfrm rot="-5400000">
            <a:off x="8480970" y="-6212246"/>
            <a:ext cx="1402259" cy="14401800"/>
            <a:chOff x="0" y="0"/>
            <a:chExt cx="4334659" cy="13425410"/>
          </a:xfrm>
        </p:grpSpPr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429EB296-3D1E-6C62-CDA6-48CEB3AD8657}"/>
                </a:ext>
              </a:extLst>
            </p:cNvPr>
            <p:cNvSpPr/>
            <p:nvPr/>
          </p:nvSpPr>
          <p:spPr>
            <a:xfrm>
              <a:off x="0" y="-4262"/>
              <a:ext cx="4342405" cy="13431897"/>
            </a:xfrm>
            <a:custGeom>
              <a:avLst/>
              <a:gdLst/>
              <a:ahLst/>
              <a:cxnLst/>
              <a:rect l="l" t="t" r="r" b="b"/>
              <a:pathLst>
                <a:path w="4342405" h="13431897">
                  <a:moveTo>
                    <a:pt x="3403505" y="13420708"/>
                  </a:moveTo>
                  <a:cubicBezTo>
                    <a:pt x="3403505" y="13420708"/>
                    <a:pt x="2983752" y="13431897"/>
                    <a:pt x="2521168" y="13429275"/>
                  </a:cubicBezTo>
                  <a:cubicBezTo>
                    <a:pt x="1827037" y="13427112"/>
                    <a:pt x="1057073" y="13419288"/>
                    <a:pt x="1057073" y="13419288"/>
                  </a:cubicBezTo>
                  <a:cubicBezTo>
                    <a:pt x="812931" y="13410453"/>
                    <a:pt x="565145" y="13393473"/>
                    <a:pt x="398404" y="13335295"/>
                  </a:cubicBezTo>
                  <a:cubicBezTo>
                    <a:pt x="120505" y="13238333"/>
                    <a:pt x="0" y="13060805"/>
                    <a:pt x="0" y="4083446"/>
                  </a:cubicBezTo>
                  <a:lnTo>
                    <a:pt x="0" y="4083343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2286415" y="7673"/>
                  </a:cubicBezTo>
                  <a:cubicBezTo>
                    <a:pt x="2764826" y="0"/>
                    <a:pt x="3228753" y="7673"/>
                    <a:pt x="3228753" y="7673"/>
                  </a:cubicBezTo>
                  <a:cubicBezTo>
                    <a:pt x="3597061" y="15152"/>
                    <a:pt x="3960373" y="84484"/>
                    <a:pt x="4158114" y="207066"/>
                  </a:cubicBezTo>
                  <a:cubicBezTo>
                    <a:pt x="4309131" y="300683"/>
                    <a:pt x="4342405" y="425358"/>
                    <a:pt x="4333265" y="4083446"/>
                  </a:cubicBezTo>
                  <a:lnTo>
                    <a:pt x="4333265" y="4083548"/>
                  </a:lnTo>
                  <a:cubicBezTo>
                    <a:pt x="4333265" y="13178769"/>
                    <a:pt x="4050268" y="13392868"/>
                    <a:pt x="3403505" y="13420708"/>
                  </a:cubicBezTo>
                  <a:close/>
                </a:path>
              </a:pathLst>
            </a:custGeom>
            <a:solidFill>
              <a:srgbClr val="FEE2BF"/>
            </a:solidFill>
          </p:spPr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5B45E6E8-D3DE-4B4D-A943-C63B80B1C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400" y="500872"/>
            <a:ext cx="15427200" cy="1145400"/>
          </a:xfrm>
        </p:spPr>
        <p:txBody>
          <a:bodyPr/>
          <a:lstStyle/>
          <a:p>
            <a:r>
              <a:rPr lang="en-US" sz="6000" b="1" dirty="0">
                <a:solidFill>
                  <a:srgbClr val="E96129"/>
                </a:solidFill>
              </a:rPr>
              <a:t>4. Match the beginnings with the endings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94EFE30-405E-4451-81DB-2DAEE96DF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622415"/>
              </p:ext>
            </p:extLst>
          </p:nvPr>
        </p:nvGraphicFramePr>
        <p:xfrm>
          <a:off x="1104206" y="2019632"/>
          <a:ext cx="8323860" cy="6577584"/>
        </p:xfrm>
        <a:graphic>
          <a:graphicData uri="http://schemas.openxmlformats.org/drawingml/2006/table">
            <a:tbl>
              <a:tblPr firstRow="1" bandRow="1"/>
              <a:tblGrid>
                <a:gridCol w="8323860">
                  <a:extLst>
                    <a:ext uri="{9D8B030D-6E8A-4147-A177-3AD203B41FA5}">
                      <a16:colId xmlns:a16="http://schemas.microsoft.com/office/drawing/2014/main" val="3635882459"/>
                    </a:ext>
                  </a:extLst>
                </a:gridCol>
              </a:tblGrid>
              <a:tr h="9207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solidFill>
                            <a:schemeClr val="tx1"/>
                          </a:solidFill>
                        </a:rPr>
                        <a:t>Beginnings </a:t>
                      </a:r>
                    </a:p>
                  </a:txBody>
                  <a:tcPr marL="182880" marR="182880" marT="91440" marB="91440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1711229"/>
                  </a:ext>
                </a:extLst>
              </a:tr>
              <a:tr h="421259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1. I like animal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</a:rPr>
                        <a:t>programmes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,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2. I’ll get up early tomorrow,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3. Sometimes we read books,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4. My little brother can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</a:rPr>
                        <a:t>colour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 pictures,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5. We love outdoor activities,</a:t>
                      </a:r>
                    </a:p>
                  </a:txBody>
                  <a:tcPr marL="182880" marR="182880" marT="91440" marB="91440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2856559"/>
                  </a:ext>
                </a:extLst>
              </a:tr>
            </a:tbl>
          </a:graphicData>
        </a:graphic>
      </p:graphicFrame>
      <p:graphicFrame>
        <p:nvGraphicFramePr>
          <p:cNvPr id="135" name="Table 4">
            <a:extLst>
              <a:ext uri="{FF2B5EF4-FFF2-40B4-BE49-F238E27FC236}">
                <a16:creationId xmlns:a16="http://schemas.microsoft.com/office/drawing/2014/main" id="{81ECC307-6A1A-456F-B80F-4BFECE6080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423917"/>
              </p:ext>
            </p:extLst>
          </p:nvPr>
        </p:nvGraphicFramePr>
        <p:xfrm>
          <a:off x="9829800" y="2019632"/>
          <a:ext cx="8029002" cy="6577584"/>
        </p:xfrm>
        <a:graphic>
          <a:graphicData uri="http://schemas.openxmlformats.org/drawingml/2006/table">
            <a:tbl>
              <a:tblPr firstRow="1" bandRow="1"/>
              <a:tblGrid>
                <a:gridCol w="8029002">
                  <a:extLst>
                    <a:ext uri="{9D8B030D-6E8A-4147-A177-3AD203B41FA5}">
                      <a16:colId xmlns:a16="http://schemas.microsoft.com/office/drawing/2014/main" val="3635882459"/>
                    </a:ext>
                  </a:extLst>
                </a:gridCol>
              </a:tblGrid>
              <a:tr h="92075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4000" b="1" dirty="0">
                          <a:solidFill>
                            <a:schemeClr val="tx1"/>
                          </a:solidFill>
                        </a:rPr>
                        <a:t>Endings </a:t>
                      </a:r>
                    </a:p>
                  </a:txBody>
                  <a:tcPr marL="182880" marR="182880" marT="91440" marB="91440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1711229"/>
                  </a:ext>
                </a:extLst>
              </a:tr>
              <a:tr h="503555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a. </a:t>
                      </a:r>
                      <a:r>
                        <a:rPr lang="en-US" sz="4000" b="1" dirty="0">
                          <a:solidFill>
                            <a:srgbClr val="E96129"/>
                          </a:solidFill>
                        </a:rPr>
                        <a:t>so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 I can be at the stadium on time.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b. </a:t>
                      </a:r>
                      <a:r>
                        <a:rPr lang="en-US" sz="4000" b="1" dirty="0">
                          <a:solidFill>
                            <a:srgbClr val="E96129"/>
                          </a:solidFill>
                        </a:rPr>
                        <a:t>but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 he can’t draw.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c. </a:t>
                      </a:r>
                      <a:r>
                        <a:rPr lang="en-US" sz="4000" b="1" dirty="0">
                          <a:solidFill>
                            <a:srgbClr val="E96129"/>
                          </a:solidFill>
                        </a:rPr>
                        <a:t>and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 my brother likes them, too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d. </a:t>
                      </a:r>
                      <a:r>
                        <a:rPr lang="en-US" sz="4000" b="1" dirty="0">
                          <a:solidFill>
                            <a:srgbClr val="E96129"/>
                          </a:solidFill>
                        </a:rPr>
                        <a:t>so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 we spend every Saturday playing sports 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e. </a:t>
                      </a:r>
                      <a:r>
                        <a:rPr lang="en-US" sz="4000" b="1" dirty="0">
                          <a:solidFill>
                            <a:srgbClr val="E96129"/>
                          </a:solidFill>
                        </a:rPr>
                        <a:t>and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</a:rPr>
                        <a:t> sometimes we play sports. </a:t>
                      </a:r>
                    </a:p>
                  </a:txBody>
                  <a:tcPr marL="182880" marR="182880" marT="91440" marB="91440">
                    <a:lnL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2856559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3A2961F-7A89-4DD3-9454-FE6E6710B736}"/>
              </a:ext>
            </a:extLst>
          </p:cNvPr>
          <p:cNvSpPr/>
          <p:nvPr/>
        </p:nvSpPr>
        <p:spPr>
          <a:xfrm>
            <a:off x="7848600" y="3270728"/>
            <a:ext cx="890546" cy="6997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10816326-A76E-457A-83AE-59E1CFC9C697}"/>
              </a:ext>
            </a:extLst>
          </p:cNvPr>
          <p:cNvSpPr/>
          <p:nvPr/>
        </p:nvSpPr>
        <p:spPr>
          <a:xfrm>
            <a:off x="7848600" y="4228296"/>
            <a:ext cx="890546" cy="6997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C40E4C6F-3E61-45FA-9B21-BCB6D2F42AA2}"/>
              </a:ext>
            </a:extLst>
          </p:cNvPr>
          <p:cNvSpPr/>
          <p:nvPr/>
        </p:nvSpPr>
        <p:spPr>
          <a:xfrm>
            <a:off x="7860632" y="5172873"/>
            <a:ext cx="890546" cy="6997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49F4D4C7-2715-49C5-B72F-AD051B0F8A75}"/>
              </a:ext>
            </a:extLst>
          </p:cNvPr>
          <p:cNvSpPr/>
          <p:nvPr/>
        </p:nvSpPr>
        <p:spPr>
          <a:xfrm>
            <a:off x="7860632" y="6452133"/>
            <a:ext cx="890546" cy="6997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F597937B-EAAC-4881-9FD9-69086B72725F}"/>
              </a:ext>
            </a:extLst>
          </p:cNvPr>
          <p:cNvSpPr/>
          <p:nvPr/>
        </p:nvSpPr>
        <p:spPr>
          <a:xfrm>
            <a:off x="7860632" y="7731394"/>
            <a:ext cx="890546" cy="6997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d</a:t>
            </a: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7" grpId="0" animBg="1"/>
      <p:bldP spid="138" grpId="0" animBg="1"/>
      <p:bldP spid="139" grpId="0" animBg="1"/>
      <p:bldP spid="1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>
            <a:extLst>
              <a:ext uri="{FF2B5EF4-FFF2-40B4-BE49-F238E27FC236}">
                <a16:creationId xmlns:a16="http://schemas.microsoft.com/office/drawing/2014/main" id="{868B6544-39A5-118F-5858-CA0A0A66EACA}"/>
              </a:ext>
            </a:extLst>
          </p:cNvPr>
          <p:cNvGrpSpPr/>
          <p:nvPr/>
        </p:nvGrpSpPr>
        <p:grpSpPr>
          <a:xfrm rot="-5400000">
            <a:off x="8662885" y="-7224818"/>
            <a:ext cx="1567944" cy="16463092"/>
            <a:chOff x="0" y="0"/>
            <a:chExt cx="4334659" cy="13425410"/>
          </a:xfrm>
        </p:grpSpPr>
        <p:sp>
          <p:nvSpPr>
            <p:cNvPr id="4" name="Freeform 13">
              <a:extLst>
                <a:ext uri="{FF2B5EF4-FFF2-40B4-BE49-F238E27FC236}">
                  <a16:creationId xmlns:a16="http://schemas.microsoft.com/office/drawing/2014/main" id="{17702FE5-A0DB-AC2A-1ED8-4C653A67EC8D}"/>
                </a:ext>
              </a:extLst>
            </p:cNvPr>
            <p:cNvSpPr/>
            <p:nvPr/>
          </p:nvSpPr>
          <p:spPr>
            <a:xfrm>
              <a:off x="0" y="-4262"/>
              <a:ext cx="4342405" cy="13431897"/>
            </a:xfrm>
            <a:custGeom>
              <a:avLst/>
              <a:gdLst/>
              <a:ahLst/>
              <a:cxnLst/>
              <a:rect l="l" t="t" r="r" b="b"/>
              <a:pathLst>
                <a:path w="4342405" h="13431897">
                  <a:moveTo>
                    <a:pt x="3403505" y="13420708"/>
                  </a:moveTo>
                  <a:cubicBezTo>
                    <a:pt x="3403505" y="13420708"/>
                    <a:pt x="2983752" y="13431897"/>
                    <a:pt x="2521168" y="13429275"/>
                  </a:cubicBezTo>
                  <a:cubicBezTo>
                    <a:pt x="1827037" y="13427112"/>
                    <a:pt x="1057073" y="13419288"/>
                    <a:pt x="1057073" y="13419288"/>
                  </a:cubicBezTo>
                  <a:cubicBezTo>
                    <a:pt x="812931" y="13410453"/>
                    <a:pt x="565145" y="13393473"/>
                    <a:pt x="398404" y="13335295"/>
                  </a:cubicBezTo>
                  <a:cubicBezTo>
                    <a:pt x="120505" y="13238333"/>
                    <a:pt x="0" y="13060805"/>
                    <a:pt x="0" y="4083446"/>
                  </a:cubicBezTo>
                  <a:lnTo>
                    <a:pt x="0" y="4083343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2286415" y="7673"/>
                  </a:cubicBezTo>
                  <a:cubicBezTo>
                    <a:pt x="2764826" y="0"/>
                    <a:pt x="3228753" y="7673"/>
                    <a:pt x="3228753" y="7673"/>
                  </a:cubicBezTo>
                  <a:cubicBezTo>
                    <a:pt x="3597061" y="15152"/>
                    <a:pt x="3960373" y="84484"/>
                    <a:pt x="4158114" y="207066"/>
                  </a:cubicBezTo>
                  <a:cubicBezTo>
                    <a:pt x="4309131" y="300683"/>
                    <a:pt x="4342405" y="425358"/>
                    <a:pt x="4333265" y="4083446"/>
                  </a:cubicBezTo>
                  <a:lnTo>
                    <a:pt x="4333265" y="4083548"/>
                  </a:lnTo>
                  <a:cubicBezTo>
                    <a:pt x="4333265" y="13178769"/>
                    <a:pt x="4050268" y="13392868"/>
                    <a:pt x="3403505" y="13420708"/>
                  </a:cubicBezTo>
                  <a:close/>
                </a:path>
              </a:pathLst>
            </a:custGeom>
            <a:solidFill>
              <a:srgbClr val="FEE2BF"/>
            </a:solidFill>
          </p:spPr>
        </p:sp>
      </p:grpSp>
      <p:sp>
        <p:nvSpPr>
          <p:cNvPr id="96" name="Title 2">
            <a:extLst>
              <a:ext uri="{FF2B5EF4-FFF2-40B4-BE49-F238E27FC236}">
                <a16:creationId xmlns:a16="http://schemas.microsoft.com/office/drawing/2014/main" id="{4159FB15-F400-4FC2-99F6-9056AB59DAF1}"/>
              </a:ext>
            </a:extLst>
          </p:cNvPr>
          <p:cNvSpPr txBox="1">
            <a:spLocks/>
          </p:cNvSpPr>
          <p:nvPr/>
        </p:nvSpPr>
        <p:spPr>
          <a:xfrm>
            <a:off x="1215310" y="386156"/>
            <a:ext cx="16324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Font typeface="Gugi"/>
              <a:buNone/>
              <a:defRPr sz="2800" b="0" i="0" u="none" strike="noStrike" cap="none">
                <a:solidFill>
                  <a:srgbClr val="FF00A3"/>
                </a:solidFill>
                <a:latin typeface="Gugi"/>
                <a:ea typeface="Gugi"/>
                <a:cs typeface="Gugi"/>
                <a:sym typeface="Gug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00A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00A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00A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00A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00A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00A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00A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FF00A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400" b="1" dirty="0">
                <a:solidFill>
                  <a:srgbClr val="E96129"/>
                </a:solidFill>
              </a:rPr>
              <a:t>4. Use </a:t>
            </a:r>
            <a:r>
              <a:rPr lang="en-US" sz="5400" b="1" i="1" dirty="0">
                <a:solidFill>
                  <a:srgbClr val="C00000"/>
                </a:solidFill>
              </a:rPr>
              <a:t>and, but</a:t>
            </a:r>
            <a:r>
              <a:rPr lang="en-US" sz="5400" b="1" dirty="0">
                <a:solidFill>
                  <a:srgbClr val="C00000"/>
                </a:solidFill>
              </a:rPr>
              <a:t> </a:t>
            </a:r>
            <a:r>
              <a:rPr lang="en-US" sz="5400" b="1" dirty="0">
                <a:solidFill>
                  <a:srgbClr val="E96129"/>
                </a:solidFill>
              </a:rPr>
              <a:t>or </a:t>
            </a:r>
            <a:r>
              <a:rPr lang="en-US" sz="5400" b="1" i="1" dirty="0">
                <a:solidFill>
                  <a:srgbClr val="C00000"/>
                </a:solidFill>
              </a:rPr>
              <a:t>so</a:t>
            </a:r>
            <a:r>
              <a:rPr lang="en-US" sz="5400" b="1" dirty="0">
                <a:solidFill>
                  <a:srgbClr val="E96129"/>
                </a:solidFill>
              </a:rPr>
              <a:t> to complete the sentences.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210FE09-F905-4B51-BB67-34A13D2FFEEA}"/>
              </a:ext>
            </a:extLst>
          </p:cNvPr>
          <p:cNvSpPr txBox="1"/>
          <p:nvPr/>
        </p:nvSpPr>
        <p:spPr>
          <a:xfrm>
            <a:off x="2061543" y="1822485"/>
            <a:ext cx="15781181" cy="66738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4400" dirty="0"/>
              <a:t>1. I'm tired, _______ I'll go to bed early.</a:t>
            </a:r>
          </a:p>
          <a:p>
            <a:pPr>
              <a:lnSpc>
                <a:spcPct val="200000"/>
              </a:lnSpc>
            </a:pPr>
            <a:r>
              <a:rPr lang="en-US" sz="4400" dirty="0"/>
              <a:t>2. My sister is good at school, _______ I'm not.</a:t>
            </a:r>
          </a:p>
          <a:p>
            <a:pPr>
              <a:lnSpc>
                <a:spcPct val="200000"/>
              </a:lnSpc>
            </a:pPr>
            <a:r>
              <a:rPr lang="en-US" sz="4400" dirty="0"/>
              <a:t>3. We trained hard, _______ we won the game.</a:t>
            </a:r>
          </a:p>
          <a:p>
            <a:pPr>
              <a:lnSpc>
                <a:spcPct val="200000"/>
              </a:lnSpc>
            </a:pPr>
            <a:r>
              <a:rPr lang="en-US" sz="4400" dirty="0"/>
              <a:t>4. The </a:t>
            </a:r>
            <a:r>
              <a:rPr lang="en-US" sz="4400" dirty="0" err="1"/>
              <a:t>programme</a:t>
            </a:r>
            <a:r>
              <a:rPr lang="en-US" sz="4400" dirty="0"/>
              <a:t> is interesting, _______ it's too long.</a:t>
            </a:r>
          </a:p>
          <a:p>
            <a:pPr>
              <a:lnSpc>
                <a:spcPct val="200000"/>
              </a:lnSpc>
            </a:pPr>
            <a:r>
              <a:rPr lang="en-US" sz="4400" dirty="0"/>
              <a:t>5. I'll write him some instructions, _______ I hope he'll follow them.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E62F56-13CE-4DFA-9B50-E98F71246703}"/>
              </a:ext>
            </a:extLst>
          </p:cNvPr>
          <p:cNvSpPr txBox="1"/>
          <p:nvPr/>
        </p:nvSpPr>
        <p:spPr>
          <a:xfrm>
            <a:off x="5410200" y="2154284"/>
            <a:ext cx="8322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so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1755488-41DC-4C1C-B037-9AC45F4BEB86}"/>
              </a:ext>
            </a:extLst>
          </p:cNvPr>
          <p:cNvSpPr txBox="1"/>
          <p:nvPr/>
        </p:nvSpPr>
        <p:spPr>
          <a:xfrm>
            <a:off x="9367678" y="3449684"/>
            <a:ext cx="11689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but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F1CA6B4-357A-49C7-8844-7E1927C89475}"/>
              </a:ext>
            </a:extLst>
          </p:cNvPr>
          <p:cNvSpPr txBox="1"/>
          <p:nvPr/>
        </p:nvSpPr>
        <p:spPr>
          <a:xfrm>
            <a:off x="7162800" y="4821284"/>
            <a:ext cx="1068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so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7D2B39EB-D576-46D9-923B-E0DE8A5BE05B}"/>
              </a:ext>
            </a:extLst>
          </p:cNvPr>
          <p:cNvSpPr txBox="1"/>
          <p:nvPr/>
        </p:nvSpPr>
        <p:spPr>
          <a:xfrm>
            <a:off x="10084501" y="6142036"/>
            <a:ext cx="11689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but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F5A4AD4-688B-413A-BD94-BEBBAE0EF150}"/>
              </a:ext>
            </a:extLst>
          </p:cNvPr>
          <p:cNvSpPr txBox="1"/>
          <p:nvPr/>
        </p:nvSpPr>
        <p:spPr>
          <a:xfrm>
            <a:off x="10287000" y="7537068"/>
            <a:ext cx="12698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and</a:t>
            </a:r>
          </a:p>
        </p:txBody>
      </p:sp>
      <p:pic>
        <p:nvPicPr>
          <p:cNvPr id="2" name="Picture 17">
            <a:extLst>
              <a:ext uri="{FF2B5EF4-FFF2-40B4-BE49-F238E27FC236}">
                <a16:creationId xmlns:a16="http://schemas.microsoft.com/office/drawing/2014/main" id="{5473704F-05FC-876A-EA55-2CAB09D20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704607" y="8724900"/>
            <a:ext cx="2766150" cy="1790453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0" grpId="0"/>
      <p:bldP spid="101" grpId="0"/>
      <p:bldP spid="102" grpId="0"/>
      <p:bldP spid="10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">
            <a:extLst>
              <a:ext uri="{FF2B5EF4-FFF2-40B4-BE49-F238E27FC236}">
                <a16:creationId xmlns:a16="http://schemas.microsoft.com/office/drawing/2014/main" id="{DC9DD7E6-6C88-7FE8-1DF4-38308417471E}"/>
              </a:ext>
            </a:extLst>
          </p:cNvPr>
          <p:cNvGrpSpPr/>
          <p:nvPr/>
        </p:nvGrpSpPr>
        <p:grpSpPr>
          <a:xfrm rot="-5400000">
            <a:off x="8830009" y="-4307242"/>
            <a:ext cx="1279800" cy="10458880"/>
            <a:chOff x="0" y="0"/>
            <a:chExt cx="4334659" cy="13425410"/>
          </a:xfrm>
        </p:grpSpPr>
        <p:sp>
          <p:nvSpPr>
            <p:cNvPr id="6" name="Freeform 13">
              <a:extLst>
                <a:ext uri="{FF2B5EF4-FFF2-40B4-BE49-F238E27FC236}">
                  <a16:creationId xmlns:a16="http://schemas.microsoft.com/office/drawing/2014/main" id="{EEB9F9E3-2673-4FE2-4FC6-B31A3C354D08}"/>
                </a:ext>
              </a:extLst>
            </p:cNvPr>
            <p:cNvSpPr/>
            <p:nvPr/>
          </p:nvSpPr>
          <p:spPr>
            <a:xfrm>
              <a:off x="0" y="-4262"/>
              <a:ext cx="4342405" cy="13431897"/>
            </a:xfrm>
            <a:custGeom>
              <a:avLst/>
              <a:gdLst/>
              <a:ahLst/>
              <a:cxnLst/>
              <a:rect l="l" t="t" r="r" b="b"/>
              <a:pathLst>
                <a:path w="4342405" h="13431897">
                  <a:moveTo>
                    <a:pt x="3403505" y="13420708"/>
                  </a:moveTo>
                  <a:cubicBezTo>
                    <a:pt x="3403505" y="13420708"/>
                    <a:pt x="2983752" y="13431897"/>
                    <a:pt x="2521168" y="13429275"/>
                  </a:cubicBezTo>
                  <a:cubicBezTo>
                    <a:pt x="1827037" y="13427112"/>
                    <a:pt x="1057073" y="13419288"/>
                    <a:pt x="1057073" y="13419288"/>
                  </a:cubicBezTo>
                  <a:cubicBezTo>
                    <a:pt x="812931" y="13410453"/>
                    <a:pt x="565145" y="13393473"/>
                    <a:pt x="398404" y="13335295"/>
                  </a:cubicBezTo>
                  <a:cubicBezTo>
                    <a:pt x="120505" y="13238333"/>
                    <a:pt x="0" y="13060805"/>
                    <a:pt x="0" y="4083446"/>
                  </a:cubicBezTo>
                  <a:lnTo>
                    <a:pt x="0" y="4083343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2286415" y="7673"/>
                  </a:cubicBezTo>
                  <a:cubicBezTo>
                    <a:pt x="2764826" y="0"/>
                    <a:pt x="3228753" y="7673"/>
                    <a:pt x="3228753" y="7673"/>
                  </a:cubicBezTo>
                  <a:cubicBezTo>
                    <a:pt x="3597061" y="15152"/>
                    <a:pt x="3960373" y="84484"/>
                    <a:pt x="4158114" y="207066"/>
                  </a:cubicBezTo>
                  <a:cubicBezTo>
                    <a:pt x="4309131" y="300683"/>
                    <a:pt x="4342405" y="425358"/>
                    <a:pt x="4333265" y="4083446"/>
                  </a:cubicBezTo>
                  <a:lnTo>
                    <a:pt x="4333265" y="4083548"/>
                  </a:lnTo>
                  <a:cubicBezTo>
                    <a:pt x="4333265" y="13178769"/>
                    <a:pt x="4050268" y="13392868"/>
                    <a:pt x="3403505" y="13420708"/>
                  </a:cubicBezTo>
                  <a:close/>
                </a:path>
              </a:pathLst>
            </a:custGeom>
            <a:solidFill>
              <a:srgbClr val="FEE2BF"/>
            </a:solidFill>
          </p:spPr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6C911A4-AB0A-4C26-B7E2-F21927DDB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0399" y="282301"/>
            <a:ext cx="15943200" cy="1145400"/>
          </a:xfrm>
        </p:spPr>
        <p:txBody>
          <a:bodyPr>
            <a:normAutofit fontScale="90000"/>
          </a:bodyPr>
          <a:lstStyle/>
          <a:p>
            <a:r>
              <a:rPr lang="en-US" sz="7200" b="1" dirty="0">
                <a:solidFill>
                  <a:srgbClr val="E96129"/>
                </a:solidFill>
              </a:rPr>
              <a:t>Game: Finding your group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1AFE7FED-ADFE-48D3-B0BE-98478EFC33E0}"/>
              </a:ext>
            </a:extLst>
          </p:cNvPr>
          <p:cNvSpPr txBox="1"/>
          <p:nvPr/>
        </p:nvSpPr>
        <p:spPr>
          <a:xfrm>
            <a:off x="2590800" y="2715740"/>
            <a:ext cx="341946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chemeClr val="accent6"/>
                </a:solidFill>
                <a:cs typeface="Calibri" panose="020F0502020204030204" pitchFamily="34" charset="0"/>
              </a:rPr>
              <a:t>3 teams </a:t>
            </a:r>
          </a:p>
        </p:txBody>
      </p:sp>
      <p:pic>
        <p:nvPicPr>
          <p:cNvPr id="152" name="Picture 151">
            <a:extLst>
              <a:ext uri="{FF2B5EF4-FFF2-40B4-BE49-F238E27FC236}">
                <a16:creationId xmlns:a16="http://schemas.microsoft.com/office/drawing/2014/main" id="{62E43BBA-FDA0-49DA-B811-73A19744BB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11"/>
          <a:stretch/>
        </p:blipFill>
        <p:spPr>
          <a:xfrm>
            <a:off x="7502421" y="1908361"/>
            <a:ext cx="3214694" cy="2537134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B469C0E1-BF62-480F-BC3E-D34E4402B8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11"/>
          <a:stretch/>
        </p:blipFill>
        <p:spPr>
          <a:xfrm>
            <a:off x="11100885" y="1908357"/>
            <a:ext cx="3214694" cy="2537134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B3263856-A6CF-417D-9DC5-EFEEDF72AD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11"/>
          <a:stretch/>
        </p:blipFill>
        <p:spPr>
          <a:xfrm>
            <a:off x="14699349" y="1908357"/>
            <a:ext cx="3214694" cy="2537134"/>
          </a:xfrm>
          <a:prstGeom prst="rect">
            <a:avLst/>
          </a:prstGeom>
        </p:spPr>
      </p:pic>
      <p:sp>
        <p:nvSpPr>
          <p:cNvPr id="155" name="Rounded Rectangle 6">
            <a:extLst>
              <a:ext uri="{FF2B5EF4-FFF2-40B4-BE49-F238E27FC236}">
                <a16:creationId xmlns:a16="http://schemas.microsoft.com/office/drawing/2014/main" id="{CF6ADEB2-D366-4128-9D2B-7BF935748066}"/>
              </a:ext>
            </a:extLst>
          </p:cNvPr>
          <p:cNvSpPr/>
          <p:nvPr/>
        </p:nvSpPr>
        <p:spPr>
          <a:xfrm>
            <a:off x="7645115" y="4707309"/>
            <a:ext cx="2929302" cy="739738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beginning</a:t>
            </a:r>
          </a:p>
        </p:txBody>
      </p:sp>
      <p:sp>
        <p:nvSpPr>
          <p:cNvPr id="156" name="Rounded Rectangle 11">
            <a:extLst>
              <a:ext uri="{FF2B5EF4-FFF2-40B4-BE49-F238E27FC236}">
                <a16:creationId xmlns:a16="http://schemas.microsoft.com/office/drawing/2014/main" id="{4BFC241B-F61A-40B2-B871-F8FED4C63E6E}"/>
              </a:ext>
            </a:extLst>
          </p:cNvPr>
          <p:cNvSpPr/>
          <p:nvPr/>
        </p:nvSpPr>
        <p:spPr>
          <a:xfrm>
            <a:off x="11243579" y="4720515"/>
            <a:ext cx="2929302" cy="739738"/>
          </a:xfrm>
          <a:prstGeom prst="roundRect">
            <a:avLst/>
          </a:prstGeom>
          <a:solidFill>
            <a:srgbClr val="A0D5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conjunction</a:t>
            </a:r>
          </a:p>
        </p:txBody>
      </p:sp>
      <p:sp>
        <p:nvSpPr>
          <p:cNvPr id="157" name="Rounded Rectangle 12">
            <a:extLst>
              <a:ext uri="{FF2B5EF4-FFF2-40B4-BE49-F238E27FC236}">
                <a16:creationId xmlns:a16="http://schemas.microsoft.com/office/drawing/2014/main" id="{4C3C7F1E-B1D8-4B6A-A19E-36F7E6224B28}"/>
              </a:ext>
            </a:extLst>
          </p:cNvPr>
          <p:cNvSpPr/>
          <p:nvPr/>
        </p:nvSpPr>
        <p:spPr>
          <a:xfrm>
            <a:off x="14842043" y="4707309"/>
            <a:ext cx="2929302" cy="73973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ending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90B0AFE3-D5A7-45EB-A5C5-CCE8CF2D709B}"/>
              </a:ext>
            </a:extLst>
          </p:cNvPr>
          <p:cNvSpPr txBox="1"/>
          <p:nvPr/>
        </p:nvSpPr>
        <p:spPr>
          <a:xfrm>
            <a:off x="838200" y="6146258"/>
            <a:ext cx="12725400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cs typeface="Calibri" panose="020F0502020204030204" pitchFamily="34" charset="0"/>
              </a:rPr>
              <a:t>- Each person from each team writes their own part on the paper.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cs typeface="Calibri" panose="020F0502020204030204" pitchFamily="34" charset="0"/>
              </a:rPr>
              <a:t>- 2 minutes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cs typeface="Calibri" panose="020F0502020204030204" pitchFamily="34" charset="0"/>
              </a:rPr>
              <a:t>- Choose 2 friends from other teams, match your parts to make a sentence. </a:t>
            </a:r>
          </a:p>
        </p:txBody>
      </p:sp>
      <p:pic>
        <p:nvPicPr>
          <p:cNvPr id="4" name="2 MINUTE TIMER - COUNTDOWN TIMER">
            <a:hlinkClick r:id="" action="ppaction://media"/>
            <a:extLst>
              <a:ext uri="{FF2B5EF4-FFF2-40B4-BE49-F238E27FC236}">
                <a16:creationId xmlns:a16="http://schemas.microsoft.com/office/drawing/2014/main" id="{3CC35E6D-D275-44C2-B50D-EF7DC05773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33078" y="6552203"/>
            <a:ext cx="4480964" cy="2518574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B43EC4F1-A84C-C319-9DF7-64F62FAF0D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5568119">
            <a:off x="-2251372" y="874166"/>
            <a:ext cx="5987421" cy="2068382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51" grpId="0"/>
      <p:bldP spid="155" grpId="0" animBg="1"/>
      <p:bldP spid="156" grpId="0" animBg="1"/>
      <p:bldP spid="1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7722870" cy="10287000"/>
            <a:chOff x="0" y="0"/>
            <a:chExt cx="2817324" cy="37527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17324" cy="3752726"/>
            </a:xfrm>
            <a:custGeom>
              <a:avLst/>
              <a:gdLst/>
              <a:ahLst/>
              <a:cxnLst/>
              <a:rect l="l" t="t" r="r" b="b"/>
              <a:pathLst>
                <a:path w="2817324" h="3752726">
                  <a:moveTo>
                    <a:pt x="0" y="0"/>
                  </a:moveTo>
                  <a:lnTo>
                    <a:pt x="2817324" y="0"/>
                  </a:lnTo>
                  <a:lnTo>
                    <a:pt x="2817324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E96129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7399655" y="1766855"/>
            <a:ext cx="646430" cy="646430"/>
            <a:chOff x="0" y="0"/>
            <a:chExt cx="1708150" cy="17081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7399655" y="4776755"/>
            <a:ext cx="646430" cy="646430"/>
            <a:chOff x="0" y="0"/>
            <a:chExt cx="1708150" cy="17081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7399655" y="7786655"/>
            <a:ext cx="646430" cy="646430"/>
            <a:chOff x="0" y="0"/>
            <a:chExt cx="1708150" cy="17081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708150" cy="1708150"/>
            </a:xfrm>
            <a:custGeom>
              <a:avLst/>
              <a:gdLst/>
              <a:ahLst/>
              <a:cxnLst/>
              <a:rect l="l" t="t" r="r" b="b"/>
              <a:pathLst>
                <a:path w="1708150" h="1708150">
                  <a:moveTo>
                    <a:pt x="853440" y="1708150"/>
                  </a:moveTo>
                  <a:cubicBezTo>
                    <a:pt x="383540" y="1708150"/>
                    <a:pt x="0" y="1324610"/>
                    <a:pt x="0" y="853440"/>
                  </a:cubicBezTo>
                  <a:cubicBezTo>
                    <a:pt x="0" y="383540"/>
                    <a:pt x="383540" y="0"/>
                    <a:pt x="853440" y="0"/>
                  </a:cubicBezTo>
                  <a:cubicBezTo>
                    <a:pt x="1324610" y="0"/>
                    <a:pt x="1706880" y="383540"/>
                    <a:pt x="1706880" y="853440"/>
                  </a:cubicBezTo>
                  <a:cubicBezTo>
                    <a:pt x="1708150" y="1324610"/>
                    <a:pt x="1324610" y="1708150"/>
                    <a:pt x="853440" y="1708150"/>
                  </a:cubicBezTo>
                  <a:close/>
                  <a:moveTo>
                    <a:pt x="853440" y="469900"/>
                  </a:moveTo>
                  <a:cubicBezTo>
                    <a:pt x="642620" y="469900"/>
                    <a:pt x="469900" y="642620"/>
                    <a:pt x="469900" y="853440"/>
                  </a:cubicBezTo>
                  <a:cubicBezTo>
                    <a:pt x="469900" y="1064260"/>
                    <a:pt x="642620" y="1236980"/>
                    <a:pt x="853440" y="1236980"/>
                  </a:cubicBezTo>
                  <a:cubicBezTo>
                    <a:pt x="1064260" y="1236980"/>
                    <a:pt x="1236980" y="1064260"/>
                    <a:pt x="1236980" y="853440"/>
                  </a:cubicBezTo>
                  <a:cubicBezTo>
                    <a:pt x="1236980" y="642620"/>
                    <a:pt x="1065530" y="469900"/>
                    <a:pt x="853440" y="46990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118378" y="203200"/>
            <a:ext cx="2281844" cy="411480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 rot="-5400000">
            <a:off x="10832427" y="-1309048"/>
            <a:ext cx="4114798" cy="8342153"/>
            <a:chOff x="0" y="0"/>
            <a:chExt cx="4334659" cy="13425410"/>
          </a:xfrm>
        </p:grpSpPr>
        <p:sp>
          <p:nvSpPr>
            <p:cNvPr id="13" name="Freeform 13"/>
            <p:cNvSpPr/>
            <p:nvPr/>
          </p:nvSpPr>
          <p:spPr>
            <a:xfrm>
              <a:off x="0" y="-4262"/>
              <a:ext cx="4342405" cy="13431897"/>
            </a:xfrm>
            <a:custGeom>
              <a:avLst/>
              <a:gdLst/>
              <a:ahLst/>
              <a:cxnLst/>
              <a:rect l="l" t="t" r="r" b="b"/>
              <a:pathLst>
                <a:path w="4342405" h="13431897">
                  <a:moveTo>
                    <a:pt x="3403505" y="13420708"/>
                  </a:moveTo>
                  <a:cubicBezTo>
                    <a:pt x="3403505" y="13420708"/>
                    <a:pt x="2983752" y="13431897"/>
                    <a:pt x="2521168" y="13429275"/>
                  </a:cubicBezTo>
                  <a:cubicBezTo>
                    <a:pt x="1827037" y="13427112"/>
                    <a:pt x="1057073" y="13419288"/>
                    <a:pt x="1057073" y="13419288"/>
                  </a:cubicBezTo>
                  <a:cubicBezTo>
                    <a:pt x="812931" y="13410453"/>
                    <a:pt x="565145" y="13393473"/>
                    <a:pt x="398404" y="13335295"/>
                  </a:cubicBezTo>
                  <a:cubicBezTo>
                    <a:pt x="120505" y="13238333"/>
                    <a:pt x="0" y="13060805"/>
                    <a:pt x="0" y="4083446"/>
                  </a:cubicBezTo>
                  <a:lnTo>
                    <a:pt x="0" y="4083343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2286415" y="7673"/>
                  </a:cubicBezTo>
                  <a:cubicBezTo>
                    <a:pt x="2764826" y="0"/>
                    <a:pt x="3228753" y="7673"/>
                    <a:pt x="3228753" y="7673"/>
                  </a:cubicBezTo>
                  <a:cubicBezTo>
                    <a:pt x="3597061" y="15152"/>
                    <a:pt x="3960373" y="84484"/>
                    <a:pt x="4158114" y="207066"/>
                  </a:cubicBezTo>
                  <a:cubicBezTo>
                    <a:pt x="4309131" y="300683"/>
                    <a:pt x="4342405" y="425358"/>
                    <a:pt x="4333265" y="4083446"/>
                  </a:cubicBezTo>
                  <a:lnTo>
                    <a:pt x="4333265" y="4083548"/>
                  </a:lnTo>
                  <a:cubicBezTo>
                    <a:pt x="4333265" y="13178769"/>
                    <a:pt x="4050268" y="13392868"/>
                    <a:pt x="3403505" y="13420708"/>
                  </a:cubicBezTo>
                  <a:close/>
                </a:path>
              </a:pathLst>
            </a:custGeom>
            <a:solidFill>
              <a:srgbClr val="FEE2BF"/>
            </a:solidFill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10827184" y="3172170"/>
            <a:ext cx="4124020" cy="8346184"/>
            <a:chOff x="-154899" y="6277"/>
            <a:chExt cx="4342405" cy="13431897"/>
          </a:xfrm>
        </p:grpSpPr>
        <p:sp>
          <p:nvSpPr>
            <p:cNvPr id="15" name="Freeform 15"/>
            <p:cNvSpPr/>
            <p:nvPr/>
          </p:nvSpPr>
          <p:spPr>
            <a:xfrm>
              <a:off x="-154899" y="6277"/>
              <a:ext cx="4342405" cy="13431897"/>
            </a:xfrm>
            <a:custGeom>
              <a:avLst/>
              <a:gdLst/>
              <a:ahLst/>
              <a:cxnLst/>
              <a:rect l="l" t="t" r="r" b="b"/>
              <a:pathLst>
                <a:path w="4342405" h="13431897">
                  <a:moveTo>
                    <a:pt x="3403505" y="13420708"/>
                  </a:moveTo>
                  <a:cubicBezTo>
                    <a:pt x="3403505" y="13420708"/>
                    <a:pt x="2983752" y="13431897"/>
                    <a:pt x="2521168" y="13429275"/>
                  </a:cubicBezTo>
                  <a:cubicBezTo>
                    <a:pt x="1827037" y="13427112"/>
                    <a:pt x="1057073" y="13419288"/>
                    <a:pt x="1057073" y="13419288"/>
                  </a:cubicBezTo>
                  <a:cubicBezTo>
                    <a:pt x="812931" y="13410453"/>
                    <a:pt x="565145" y="13393473"/>
                    <a:pt x="398404" y="13335295"/>
                  </a:cubicBezTo>
                  <a:cubicBezTo>
                    <a:pt x="120505" y="13238333"/>
                    <a:pt x="0" y="13060805"/>
                    <a:pt x="0" y="4083446"/>
                  </a:cubicBezTo>
                  <a:lnTo>
                    <a:pt x="0" y="4083343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2286415" y="7673"/>
                  </a:cubicBezTo>
                  <a:cubicBezTo>
                    <a:pt x="2764826" y="0"/>
                    <a:pt x="3228753" y="7673"/>
                    <a:pt x="3228753" y="7673"/>
                  </a:cubicBezTo>
                  <a:cubicBezTo>
                    <a:pt x="3597061" y="15152"/>
                    <a:pt x="3960373" y="84484"/>
                    <a:pt x="4158114" y="207066"/>
                  </a:cubicBezTo>
                  <a:cubicBezTo>
                    <a:pt x="4309131" y="300683"/>
                    <a:pt x="4342405" y="425358"/>
                    <a:pt x="4333265" y="4083446"/>
                  </a:cubicBezTo>
                  <a:lnTo>
                    <a:pt x="4333265" y="4083548"/>
                  </a:lnTo>
                  <a:cubicBezTo>
                    <a:pt x="4333265" y="13178769"/>
                    <a:pt x="4050268" y="13392868"/>
                    <a:pt x="3403505" y="13420708"/>
                  </a:cubicBezTo>
                  <a:close/>
                </a:path>
              </a:pathLst>
            </a:custGeom>
            <a:solidFill>
              <a:srgbClr val="FEE2BF"/>
            </a:solidFill>
          </p:spPr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39002" y="8560984"/>
            <a:ext cx="4091848" cy="172601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7400" y="7786655"/>
            <a:ext cx="1955515" cy="195551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505294" y="1383928"/>
            <a:ext cx="1441106" cy="1412284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3478" y="299769"/>
            <a:ext cx="2073186" cy="259738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440386" y="6446684"/>
            <a:ext cx="4129818" cy="4114800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654347" y="4776755"/>
            <a:ext cx="6422093" cy="1281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13800" spc="89" dirty="0">
                <a:solidFill>
                  <a:srgbClr val="FFFFFF"/>
                </a:solidFill>
                <a:latin typeface="Finger Paint"/>
              </a:rPr>
              <a:t>RECAP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934760" y="1026836"/>
            <a:ext cx="7829240" cy="35960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Lato Bold Italics"/>
              </a:rPr>
              <a:t>- _______ do you play football with?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0000"/>
                </a:solidFill>
                <a:latin typeface="Lato Bold Italics"/>
              </a:rPr>
              <a:t>      - My friends. 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>
                <a:solidFill>
                  <a:srgbClr val="000000"/>
                </a:solidFill>
                <a:latin typeface="Lato Bold Italics"/>
              </a:rPr>
              <a:t>What 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>
                <a:solidFill>
                  <a:srgbClr val="000000"/>
                </a:solidFill>
                <a:latin typeface="Lato Bold Italics"/>
              </a:rPr>
              <a:t>Who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>
                <a:solidFill>
                  <a:srgbClr val="000000"/>
                </a:solidFill>
                <a:latin typeface="Lato Bold Italics"/>
              </a:rPr>
              <a:t>Whose </a:t>
            </a:r>
          </a:p>
        </p:txBody>
      </p:sp>
      <p:sp>
        <p:nvSpPr>
          <p:cNvPr id="27" name="TextBox 24">
            <a:extLst>
              <a:ext uri="{FF2B5EF4-FFF2-40B4-BE49-F238E27FC236}">
                <a16:creationId xmlns:a16="http://schemas.microsoft.com/office/drawing/2014/main" id="{16C6060D-2641-E922-9B05-980436165831}"/>
              </a:ext>
            </a:extLst>
          </p:cNvPr>
          <p:cNvSpPr txBox="1"/>
          <p:nvPr/>
        </p:nvSpPr>
        <p:spPr>
          <a:xfrm>
            <a:off x="8974573" y="5715115"/>
            <a:ext cx="7829240" cy="28573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lnSpc>
                <a:spcPct val="150000"/>
              </a:lnSpc>
              <a:buAutoNum type="arabicPeriod" startAt="2"/>
            </a:pPr>
            <a:r>
              <a:rPr lang="en-US" sz="3200" dirty="0">
                <a:solidFill>
                  <a:srgbClr val="000000"/>
                </a:solidFill>
                <a:latin typeface="Lato Bold Italics"/>
              </a:rPr>
              <a:t>He’s tired, _____ he’ll take a rest. 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>
                <a:solidFill>
                  <a:srgbClr val="000000"/>
                </a:solidFill>
                <a:latin typeface="Lato Bold Italics"/>
              </a:rPr>
              <a:t>and 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>
                <a:solidFill>
                  <a:srgbClr val="000000"/>
                </a:solidFill>
                <a:latin typeface="Lato Bold Italics"/>
              </a:rPr>
              <a:t>so</a:t>
            </a:r>
          </a:p>
          <a:p>
            <a:pPr marL="514350" indent="-514350">
              <a:lnSpc>
                <a:spcPct val="150000"/>
              </a:lnSpc>
              <a:buAutoNum type="alphaUcPeriod"/>
            </a:pPr>
            <a:r>
              <a:rPr lang="en-US" sz="3200" dirty="0">
                <a:solidFill>
                  <a:srgbClr val="000000"/>
                </a:solidFill>
                <a:latin typeface="Lato Bold Italics"/>
              </a:rPr>
              <a:t>but 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017F02E-89D1-8A73-3087-6D132786C7F7}"/>
              </a:ext>
            </a:extLst>
          </p:cNvPr>
          <p:cNvSpPr/>
          <p:nvPr/>
        </p:nvSpPr>
        <p:spPr>
          <a:xfrm>
            <a:off x="8716100" y="7283492"/>
            <a:ext cx="685800" cy="6858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618972C-5403-A4A5-602A-70C93D124418}"/>
              </a:ext>
            </a:extLst>
          </p:cNvPr>
          <p:cNvSpPr/>
          <p:nvPr/>
        </p:nvSpPr>
        <p:spPr>
          <a:xfrm>
            <a:off x="8716100" y="3242594"/>
            <a:ext cx="685800" cy="6858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9604760" y="3324179"/>
            <a:ext cx="6738647" cy="11486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0"/>
              </a:lnSpc>
            </a:pPr>
            <a:r>
              <a:rPr lang="en-US" sz="9400" spc="141">
                <a:solidFill>
                  <a:srgbClr val="000000"/>
                </a:solidFill>
                <a:latin typeface="Finger Paint"/>
              </a:rPr>
              <a:t>Homework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609749" y="4612084"/>
            <a:ext cx="7311640" cy="1725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Lato Italics"/>
              </a:rPr>
              <a:t>Do exercises in workbook</a:t>
            </a:r>
          </a:p>
          <a:p>
            <a:pPr marL="571500" lvl="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Lato Italics"/>
              </a:rPr>
              <a:t>Prepare for the next lesson </a:t>
            </a:r>
          </a:p>
        </p:txBody>
      </p:sp>
      <p:grpSp>
        <p:nvGrpSpPr>
          <p:cNvPr id="5" name="Group 5"/>
          <p:cNvGrpSpPr/>
          <p:nvPr/>
        </p:nvGrpSpPr>
        <p:grpSpPr>
          <a:xfrm rot="-4577641">
            <a:off x="11020417" y="-9769583"/>
            <a:ext cx="3507184" cy="19157629"/>
            <a:chOff x="0" y="0"/>
            <a:chExt cx="1279430" cy="69887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79430" cy="6988755"/>
            </a:xfrm>
            <a:custGeom>
              <a:avLst/>
              <a:gdLst/>
              <a:ahLst/>
              <a:cxnLst/>
              <a:rect l="l" t="t" r="r" b="b"/>
              <a:pathLst>
                <a:path w="1279430" h="6988755">
                  <a:moveTo>
                    <a:pt x="0" y="0"/>
                  </a:moveTo>
                  <a:lnTo>
                    <a:pt x="1279430" y="0"/>
                  </a:lnTo>
                  <a:lnTo>
                    <a:pt x="1279430" y="6988755"/>
                  </a:lnTo>
                  <a:lnTo>
                    <a:pt x="0" y="6988755"/>
                  </a:lnTo>
                  <a:close/>
                </a:path>
              </a:pathLst>
            </a:custGeom>
            <a:solidFill>
              <a:srgbClr val="E96129"/>
            </a:solidFill>
          </p:spPr>
        </p:sp>
      </p:grpSp>
      <p:grpSp>
        <p:nvGrpSpPr>
          <p:cNvPr id="7" name="Group 7"/>
          <p:cNvGrpSpPr/>
          <p:nvPr/>
        </p:nvGrpSpPr>
        <p:grpSpPr>
          <a:xfrm rot="-4577641">
            <a:off x="3760398" y="898954"/>
            <a:ext cx="3507184" cy="19157629"/>
            <a:chOff x="0" y="0"/>
            <a:chExt cx="1279430" cy="698875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79430" cy="6988755"/>
            </a:xfrm>
            <a:custGeom>
              <a:avLst/>
              <a:gdLst/>
              <a:ahLst/>
              <a:cxnLst/>
              <a:rect l="l" t="t" r="r" b="b"/>
              <a:pathLst>
                <a:path w="1279430" h="6988755">
                  <a:moveTo>
                    <a:pt x="0" y="0"/>
                  </a:moveTo>
                  <a:lnTo>
                    <a:pt x="1279430" y="0"/>
                  </a:lnTo>
                  <a:lnTo>
                    <a:pt x="1279430" y="6988755"/>
                  </a:lnTo>
                  <a:lnTo>
                    <a:pt x="0" y="6988755"/>
                  </a:lnTo>
                  <a:close/>
                </a:path>
              </a:pathLst>
            </a:custGeom>
            <a:solidFill>
              <a:srgbClr val="E96129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887077" y="1826818"/>
            <a:ext cx="6610071" cy="6633363"/>
            <a:chOff x="0" y="0"/>
            <a:chExt cx="8813428" cy="8844485"/>
          </a:xfrm>
        </p:grpSpPr>
        <p:grpSp>
          <p:nvGrpSpPr>
            <p:cNvPr id="10" name="Group 10"/>
            <p:cNvGrpSpPr/>
            <p:nvPr/>
          </p:nvGrpSpPr>
          <p:grpSpPr>
            <a:xfrm rot="-5400000">
              <a:off x="-15528" y="15528"/>
              <a:ext cx="8844485" cy="8813428"/>
              <a:chOff x="0" y="0"/>
              <a:chExt cx="5004167" cy="498659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-4262"/>
                <a:ext cx="5011913" cy="4993081"/>
              </a:xfrm>
              <a:custGeom>
                <a:avLst/>
                <a:gdLst/>
                <a:ahLst/>
                <a:cxnLst/>
                <a:rect l="l" t="t" r="r" b="b"/>
                <a:pathLst>
                  <a:path w="5011913" h="4993081">
                    <a:moveTo>
                      <a:pt x="4073013" y="4981894"/>
                    </a:moveTo>
                    <a:cubicBezTo>
                      <a:pt x="4073013" y="4981894"/>
                      <a:pt x="3653260" y="4993081"/>
                      <a:pt x="3190675" y="4990460"/>
                    </a:cubicBezTo>
                    <a:cubicBezTo>
                      <a:pt x="2007359" y="4988297"/>
                      <a:pt x="1057073" y="4980473"/>
                      <a:pt x="1057073" y="4980473"/>
                    </a:cubicBezTo>
                    <a:cubicBezTo>
                      <a:pt x="812931" y="4971638"/>
                      <a:pt x="565145" y="4954657"/>
                      <a:pt x="398404" y="4896480"/>
                    </a:cubicBezTo>
                    <a:cubicBezTo>
                      <a:pt x="120505" y="4799518"/>
                      <a:pt x="0" y="4621990"/>
                      <a:pt x="0" y="1675356"/>
                    </a:cubicBezTo>
                    <a:lnTo>
                      <a:pt x="0" y="1675323"/>
                    </a:lnTo>
                    <a:cubicBezTo>
                      <a:pt x="8536" y="440430"/>
                      <a:pt x="34263" y="311302"/>
                      <a:pt x="140291" y="225758"/>
                    </a:cubicBezTo>
                    <a:cubicBezTo>
                      <a:pt x="342602" y="62530"/>
                      <a:pt x="736658" y="7673"/>
                      <a:pt x="1155311" y="7673"/>
                    </a:cubicBezTo>
                    <a:cubicBezTo>
                      <a:pt x="1155311" y="7673"/>
                      <a:pt x="1551711" y="15681"/>
                      <a:pt x="2808732" y="7673"/>
                    </a:cubicBezTo>
                    <a:cubicBezTo>
                      <a:pt x="3434334" y="0"/>
                      <a:pt x="3898261" y="7673"/>
                      <a:pt x="3898261" y="7673"/>
                    </a:cubicBezTo>
                    <a:cubicBezTo>
                      <a:pt x="4266569" y="15152"/>
                      <a:pt x="4629881" y="84484"/>
                      <a:pt x="4827622" y="207066"/>
                    </a:cubicBezTo>
                    <a:cubicBezTo>
                      <a:pt x="4978639" y="300683"/>
                      <a:pt x="5011913" y="425358"/>
                      <a:pt x="5002773" y="1675356"/>
                    </a:cubicBezTo>
                    <a:lnTo>
                      <a:pt x="5002773" y="1675388"/>
                    </a:lnTo>
                    <a:cubicBezTo>
                      <a:pt x="5002773" y="4739955"/>
                      <a:pt x="4719776" y="4954053"/>
                      <a:pt x="4073013" y="4981894"/>
                    </a:cubicBezTo>
                    <a:close/>
                  </a:path>
                </a:pathLst>
              </a:custGeom>
              <a:solidFill>
                <a:srgbClr val="D28562"/>
              </a:solidFill>
            </p:spPr>
          </p:sp>
        </p:grpSp>
        <p:grpSp>
          <p:nvGrpSpPr>
            <p:cNvPr id="12" name="Group 12"/>
            <p:cNvGrpSpPr>
              <a:grpSpLocks noChangeAspect="1"/>
            </p:cNvGrpSpPr>
            <p:nvPr/>
          </p:nvGrpSpPr>
          <p:grpSpPr>
            <a:xfrm>
              <a:off x="321930" y="470104"/>
              <a:ext cx="8169568" cy="7980477"/>
              <a:chOff x="0" y="0"/>
              <a:chExt cx="4828540" cy="471678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-7620"/>
                <a:ext cx="4833620" cy="4726940"/>
              </a:xfrm>
              <a:custGeom>
                <a:avLst/>
                <a:gdLst/>
                <a:ahLst/>
                <a:cxnLst/>
                <a:rect l="l" t="t" r="r" b="b"/>
                <a:pathLst>
                  <a:path w="4833620" h="4726940">
                    <a:moveTo>
                      <a:pt x="3416300" y="4662170"/>
                    </a:moveTo>
                    <a:cubicBezTo>
                      <a:pt x="3388360" y="4669790"/>
                      <a:pt x="3366770" y="4679950"/>
                      <a:pt x="3345180" y="4682490"/>
                    </a:cubicBezTo>
                    <a:cubicBezTo>
                      <a:pt x="3223260" y="4692650"/>
                      <a:pt x="3102610" y="4702810"/>
                      <a:pt x="2980690" y="4711700"/>
                    </a:cubicBezTo>
                    <a:cubicBezTo>
                      <a:pt x="2918460" y="4715510"/>
                      <a:pt x="2856230" y="4719320"/>
                      <a:pt x="2794000" y="4720590"/>
                    </a:cubicBezTo>
                    <a:cubicBezTo>
                      <a:pt x="2726690" y="4723130"/>
                      <a:pt x="2659380" y="4726940"/>
                      <a:pt x="2593340" y="4724400"/>
                    </a:cubicBezTo>
                    <a:cubicBezTo>
                      <a:pt x="2529840" y="4723130"/>
                      <a:pt x="2466340" y="4719320"/>
                      <a:pt x="2405380" y="4707890"/>
                    </a:cubicBezTo>
                    <a:cubicBezTo>
                      <a:pt x="2326640" y="4693920"/>
                      <a:pt x="2246630" y="4693920"/>
                      <a:pt x="2169160" y="4681220"/>
                    </a:cubicBezTo>
                    <a:cubicBezTo>
                      <a:pt x="1967230" y="4648200"/>
                      <a:pt x="1761490" y="4657090"/>
                      <a:pt x="1558290" y="4643120"/>
                    </a:cubicBezTo>
                    <a:cubicBezTo>
                      <a:pt x="1443990" y="4635500"/>
                      <a:pt x="1329690" y="4617720"/>
                      <a:pt x="1215390" y="4602480"/>
                    </a:cubicBezTo>
                    <a:cubicBezTo>
                      <a:pt x="1085850" y="4585970"/>
                      <a:pt x="956310" y="4566920"/>
                      <a:pt x="825500" y="4549140"/>
                    </a:cubicBezTo>
                    <a:cubicBezTo>
                      <a:pt x="730250" y="4536440"/>
                      <a:pt x="633730" y="4523740"/>
                      <a:pt x="538480" y="4511040"/>
                    </a:cubicBezTo>
                    <a:cubicBezTo>
                      <a:pt x="535940" y="4511040"/>
                      <a:pt x="533400" y="4509770"/>
                      <a:pt x="530860" y="4509770"/>
                    </a:cubicBezTo>
                    <a:cubicBezTo>
                      <a:pt x="450850" y="4475479"/>
                      <a:pt x="365760" y="4448810"/>
                      <a:pt x="292100" y="4404360"/>
                    </a:cubicBezTo>
                    <a:cubicBezTo>
                      <a:pt x="167640" y="4328160"/>
                      <a:pt x="114300" y="4206240"/>
                      <a:pt x="109220" y="4062730"/>
                    </a:cubicBezTo>
                    <a:cubicBezTo>
                      <a:pt x="107950" y="4013200"/>
                      <a:pt x="101600" y="3964940"/>
                      <a:pt x="101600" y="3915410"/>
                    </a:cubicBezTo>
                    <a:cubicBezTo>
                      <a:pt x="102870" y="3846830"/>
                      <a:pt x="107950" y="3779520"/>
                      <a:pt x="111760" y="3712210"/>
                    </a:cubicBezTo>
                    <a:cubicBezTo>
                      <a:pt x="121920" y="3511550"/>
                      <a:pt x="127000" y="3310890"/>
                      <a:pt x="111760" y="3110230"/>
                    </a:cubicBezTo>
                    <a:cubicBezTo>
                      <a:pt x="97790" y="2929890"/>
                      <a:pt x="85090" y="2750820"/>
                      <a:pt x="71120" y="2570480"/>
                    </a:cubicBezTo>
                    <a:cubicBezTo>
                      <a:pt x="62230" y="2454910"/>
                      <a:pt x="50800" y="2340610"/>
                      <a:pt x="43180" y="2225040"/>
                    </a:cubicBezTo>
                    <a:cubicBezTo>
                      <a:pt x="38100" y="2148840"/>
                      <a:pt x="39370" y="2071370"/>
                      <a:pt x="34290" y="1995170"/>
                    </a:cubicBezTo>
                    <a:cubicBezTo>
                      <a:pt x="31750" y="1951990"/>
                      <a:pt x="17780" y="1910080"/>
                      <a:pt x="16510" y="1866900"/>
                    </a:cubicBezTo>
                    <a:cubicBezTo>
                      <a:pt x="11430" y="1762760"/>
                      <a:pt x="10160" y="1657350"/>
                      <a:pt x="7620" y="1551940"/>
                    </a:cubicBezTo>
                    <a:cubicBezTo>
                      <a:pt x="6350" y="1511300"/>
                      <a:pt x="0" y="1470660"/>
                      <a:pt x="1270" y="1430020"/>
                    </a:cubicBezTo>
                    <a:cubicBezTo>
                      <a:pt x="2540" y="1366520"/>
                      <a:pt x="10160" y="1303020"/>
                      <a:pt x="11430" y="1239520"/>
                    </a:cubicBezTo>
                    <a:cubicBezTo>
                      <a:pt x="12700" y="1165860"/>
                      <a:pt x="5080" y="1092200"/>
                      <a:pt x="7620" y="1019810"/>
                    </a:cubicBezTo>
                    <a:cubicBezTo>
                      <a:pt x="7620" y="949960"/>
                      <a:pt x="16510" y="881380"/>
                      <a:pt x="25400" y="811530"/>
                    </a:cubicBezTo>
                    <a:cubicBezTo>
                      <a:pt x="27940" y="787400"/>
                      <a:pt x="45720" y="765810"/>
                      <a:pt x="50800" y="741680"/>
                    </a:cubicBezTo>
                    <a:cubicBezTo>
                      <a:pt x="72390" y="622300"/>
                      <a:pt x="95250" y="502920"/>
                      <a:pt x="151130" y="392430"/>
                    </a:cubicBezTo>
                    <a:cubicBezTo>
                      <a:pt x="163830" y="368300"/>
                      <a:pt x="184150" y="346710"/>
                      <a:pt x="203200" y="327660"/>
                    </a:cubicBezTo>
                    <a:cubicBezTo>
                      <a:pt x="209550" y="321310"/>
                      <a:pt x="224790" y="325120"/>
                      <a:pt x="228600" y="325120"/>
                    </a:cubicBezTo>
                    <a:cubicBezTo>
                      <a:pt x="237490" y="308610"/>
                      <a:pt x="242570" y="292100"/>
                      <a:pt x="252730" y="284480"/>
                    </a:cubicBezTo>
                    <a:cubicBezTo>
                      <a:pt x="307340" y="242570"/>
                      <a:pt x="364490" y="212090"/>
                      <a:pt x="435610" y="204470"/>
                    </a:cubicBezTo>
                    <a:cubicBezTo>
                      <a:pt x="488950" y="198120"/>
                      <a:pt x="541020" y="175260"/>
                      <a:pt x="594360" y="162560"/>
                    </a:cubicBezTo>
                    <a:cubicBezTo>
                      <a:pt x="659130" y="147320"/>
                      <a:pt x="723900" y="129540"/>
                      <a:pt x="791210" y="120650"/>
                    </a:cubicBezTo>
                    <a:cubicBezTo>
                      <a:pt x="852170" y="113030"/>
                      <a:pt x="910590" y="96520"/>
                      <a:pt x="972820" y="91440"/>
                    </a:cubicBezTo>
                    <a:cubicBezTo>
                      <a:pt x="1036320" y="86360"/>
                      <a:pt x="1099820" y="71120"/>
                      <a:pt x="1164590" y="66040"/>
                    </a:cubicBezTo>
                    <a:cubicBezTo>
                      <a:pt x="1339850" y="53340"/>
                      <a:pt x="1516380" y="44450"/>
                      <a:pt x="1691640" y="34290"/>
                    </a:cubicBezTo>
                    <a:cubicBezTo>
                      <a:pt x="1734820" y="31750"/>
                      <a:pt x="1778000" y="34290"/>
                      <a:pt x="1821180" y="35560"/>
                    </a:cubicBezTo>
                    <a:cubicBezTo>
                      <a:pt x="1842770" y="36830"/>
                      <a:pt x="1864360" y="41910"/>
                      <a:pt x="1887220" y="44450"/>
                    </a:cubicBezTo>
                    <a:cubicBezTo>
                      <a:pt x="1897380" y="45720"/>
                      <a:pt x="1907540" y="41910"/>
                      <a:pt x="1917700" y="41910"/>
                    </a:cubicBezTo>
                    <a:cubicBezTo>
                      <a:pt x="1948180" y="41910"/>
                      <a:pt x="1979930" y="41910"/>
                      <a:pt x="2010410" y="40640"/>
                    </a:cubicBezTo>
                    <a:cubicBezTo>
                      <a:pt x="2068830" y="38100"/>
                      <a:pt x="2128520" y="31750"/>
                      <a:pt x="2186940" y="31750"/>
                    </a:cubicBezTo>
                    <a:cubicBezTo>
                      <a:pt x="2244090" y="31750"/>
                      <a:pt x="2301240" y="35560"/>
                      <a:pt x="2358390" y="38100"/>
                    </a:cubicBezTo>
                    <a:lnTo>
                      <a:pt x="2404110" y="38100"/>
                    </a:lnTo>
                    <a:cubicBezTo>
                      <a:pt x="2473960" y="35560"/>
                      <a:pt x="2542540" y="35560"/>
                      <a:pt x="2612390" y="31750"/>
                    </a:cubicBezTo>
                    <a:cubicBezTo>
                      <a:pt x="2679700" y="27940"/>
                      <a:pt x="2745740" y="19050"/>
                      <a:pt x="2813050" y="15240"/>
                    </a:cubicBezTo>
                    <a:cubicBezTo>
                      <a:pt x="2844800" y="12700"/>
                      <a:pt x="2877820" y="12700"/>
                      <a:pt x="2909570" y="19050"/>
                    </a:cubicBezTo>
                    <a:cubicBezTo>
                      <a:pt x="2957830" y="27940"/>
                      <a:pt x="3003550" y="33020"/>
                      <a:pt x="3051810" y="19050"/>
                    </a:cubicBezTo>
                    <a:cubicBezTo>
                      <a:pt x="3069590" y="13970"/>
                      <a:pt x="3092450" y="22860"/>
                      <a:pt x="3112770" y="25400"/>
                    </a:cubicBezTo>
                    <a:cubicBezTo>
                      <a:pt x="3121660" y="26670"/>
                      <a:pt x="3131820" y="29210"/>
                      <a:pt x="3136900" y="25400"/>
                    </a:cubicBezTo>
                    <a:cubicBezTo>
                      <a:pt x="3171190" y="0"/>
                      <a:pt x="3202940" y="6350"/>
                      <a:pt x="3235960" y="27940"/>
                    </a:cubicBezTo>
                    <a:cubicBezTo>
                      <a:pt x="3239770" y="30480"/>
                      <a:pt x="3249930" y="24130"/>
                      <a:pt x="3257550" y="24130"/>
                    </a:cubicBezTo>
                    <a:cubicBezTo>
                      <a:pt x="3288030" y="24130"/>
                      <a:pt x="3318510" y="24130"/>
                      <a:pt x="3350260" y="25400"/>
                    </a:cubicBezTo>
                    <a:cubicBezTo>
                      <a:pt x="3373120" y="26670"/>
                      <a:pt x="3394710" y="34290"/>
                      <a:pt x="3417570" y="36830"/>
                    </a:cubicBezTo>
                    <a:cubicBezTo>
                      <a:pt x="3467100" y="43180"/>
                      <a:pt x="3517900" y="53340"/>
                      <a:pt x="3568700" y="53340"/>
                    </a:cubicBezTo>
                    <a:cubicBezTo>
                      <a:pt x="3663950" y="54610"/>
                      <a:pt x="3759200" y="58420"/>
                      <a:pt x="3853180" y="78740"/>
                    </a:cubicBezTo>
                    <a:cubicBezTo>
                      <a:pt x="3940809" y="97790"/>
                      <a:pt x="4030980" y="97790"/>
                      <a:pt x="4119880" y="113030"/>
                    </a:cubicBezTo>
                    <a:cubicBezTo>
                      <a:pt x="4173220" y="121920"/>
                      <a:pt x="4227830" y="138430"/>
                      <a:pt x="4273550" y="165100"/>
                    </a:cubicBezTo>
                    <a:cubicBezTo>
                      <a:pt x="4323080" y="193040"/>
                      <a:pt x="4361180" y="238760"/>
                      <a:pt x="4405630" y="276860"/>
                    </a:cubicBezTo>
                    <a:cubicBezTo>
                      <a:pt x="4422139" y="290830"/>
                      <a:pt x="4446270" y="300990"/>
                      <a:pt x="4457700" y="318770"/>
                    </a:cubicBezTo>
                    <a:cubicBezTo>
                      <a:pt x="4490720" y="367030"/>
                      <a:pt x="4519930" y="417830"/>
                      <a:pt x="4549140" y="468630"/>
                    </a:cubicBezTo>
                    <a:cubicBezTo>
                      <a:pt x="4570730" y="505460"/>
                      <a:pt x="4592320" y="543560"/>
                      <a:pt x="4608830" y="581660"/>
                    </a:cubicBezTo>
                    <a:cubicBezTo>
                      <a:pt x="4626610" y="626110"/>
                      <a:pt x="4640580" y="671830"/>
                      <a:pt x="4654550" y="718820"/>
                    </a:cubicBezTo>
                    <a:cubicBezTo>
                      <a:pt x="4676140" y="792480"/>
                      <a:pt x="4701540" y="866140"/>
                      <a:pt x="4715510" y="942340"/>
                    </a:cubicBezTo>
                    <a:cubicBezTo>
                      <a:pt x="4735830" y="1049020"/>
                      <a:pt x="4745990" y="1158240"/>
                      <a:pt x="4761230" y="1266190"/>
                    </a:cubicBezTo>
                    <a:cubicBezTo>
                      <a:pt x="4766310" y="1301750"/>
                      <a:pt x="4772660" y="1337310"/>
                      <a:pt x="4775200" y="1372870"/>
                    </a:cubicBezTo>
                    <a:cubicBezTo>
                      <a:pt x="4782820" y="1474470"/>
                      <a:pt x="4787900" y="1574800"/>
                      <a:pt x="4794250" y="1676400"/>
                    </a:cubicBezTo>
                    <a:cubicBezTo>
                      <a:pt x="4803140" y="1802130"/>
                      <a:pt x="4815840" y="1926590"/>
                      <a:pt x="4822190" y="2052320"/>
                    </a:cubicBezTo>
                    <a:cubicBezTo>
                      <a:pt x="4828540" y="2172970"/>
                      <a:pt x="4833620" y="2294890"/>
                      <a:pt x="4831080" y="2416810"/>
                    </a:cubicBezTo>
                    <a:cubicBezTo>
                      <a:pt x="4827270" y="2620010"/>
                      <a:pt x="4817110" y="2821940"/>
                      <a:pt x="4806950" y="3025140"/>
                    </a:cubicBezTo>
                    <a:cubicBezTo>
                      <a:pt x="4800600" y="3150870"/>
                      <a:pt x="4791710" y="3275330"/>
                      <a:pt x="4779010" y="3399790"/>
                    </a:cubicBezTo>
                    <a:cubicBezTo>
                      <a:pt x="4766310" y="3524250"/>
                      <a:pt x="4747260" y="3647440"/>
                      <a:pt x="4733290" y="3771900"/>
                    </a:cubicBezTo>
                    <a:cubicBezTo>
                      <a:pt x="4723130" y="3858260"/>
                      <a:pt x="4720590" y="3944620"/>
                      <a:pt x="4709160" y="4029710"/>
                    </a:cubicBezTo>
                    <a:cubicBezTo>
                      <a:pt x="4699000" y="4107180"/>
                      <a:pt x="4660900" y="4175760"/>
                      <a:pt x="4610100" y="4232910"/>
                    </a:cubicBezTo>
                    <a:cubicBezTo>
                      <a:pt x="4568191" y="4281170"/>
                      <a:pt x="4535170" y="4335780"/>
                      <a:pt x="4491991" y="4382770"/>
                    </a:cubicBezTo>
                    <a:cubicBezTo>
                      <a:pt x="4453891" y="4424679"/>
                      <a:pt x="4411981" y="4466590"/>
                      <a:pt x="4345941" y="4467860"/>
                    </a:cubicBezTo>
                    <a:cubicBezTo>
                      <a:pt x="4330700" y="4467860"/>
                      <a:pt x="4316731" y="4483100"/>
                      <a:pt x="4301491" y="4490720"/>
                    </a:cubicBezTo>
                    <a:cubicBezTo>
                      <a:pt x="4236720" y="4518660"/>
                      <a:pt x="4169411" y="4542790"/>
                      <a:pt x="4105911" y="4573270"/>
                    </a:cubicBezTo>
                    <a:cubicBezTo>
                      <a:pt x="3989070" y="4629150"/>
                      <a:pt x="3863341" y="4638040"/>
                      <a:pt x="3737611" y="4643120"/>
                    </a:cubicBezTo>
                    <a:cubicBezTo>
                      <a:pt x="3689351" y="4645660"/>
                      <a:pt x="3639820" y="4641850"/>
                      <a:pt x="3591561" y="4645660"/>
                    </a:cubicBezTo>
                    <a:cubicBezTo>
                      <a:pt x="3567431" y="4646930"/>
                      <a:pt x="3544570" y="4658360"/>
                      <a:pt x="3521711" y="4663440"/>
                    </a:cubicBezTo>
                    <a:cubicBezTo>
                      <a:pt x="3511551" y="4665980"/>
                      <a:pt x="3501391" y="4664710"/>
                      <a:pt x="3489961" y="4665980"/>
                    </a:cubicBezTo>
                    <a:cubicBezTo>
                      <a:pt x="3474720" y="4667250"/>
                      <a:pt x="3459481" y="4671060"/>
                      <a:pt x="3444241" y="4669790"/>
                    </a:cubicBezTo>
                    <a:cubicBezTo>
                      <a:pt x="3429000" y="4667250"/>
                      <a:pt x="3418841" y="4662170"/>
                      <a:pt x="3416300" y="466217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15195" r="-31255"/>
                </a:stretch>
              </a:blipFill>
            </p:spPr>
          </p:sp>
        </p:grpSp>
      </p:grpSp>
    </p:spTree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3597279">
            <a:off x="1706234" y="-10079314"/>
            <a:ext cx="10053791" cy="21678782"/>
            <a:chOff x="0" y="0"/>
            <a:chExt cx="3667650" cy="79084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667650" cy="7908479"/>
            </a:xfrm>
            <a:custGeom>
              <a:avLst/>
              <a:gdLst/>
              <a:ahLst/>
              <a:cxnLst/>
              <a:rect l="l" t="t" r="r" b="b"/>
              <a:pathLst>
                <a:path w="3667650" h="7908479">
                  <a:moveTo>
                    <a:pt x="0" y="0"/>
                  </a:moveTo>
                  <a:lnTo>
                    <a:pt x="3667650" y="0"/>
                  </a:lnTo>
                  <a:lnTo>
                    <a:pt x="3667650" y="7908479"/>
                  </a:lnTo>
                  <a:lnTo>
                    <a:pt x="0" y="7908479"/>
                  </a:lnTo>
                  <a:close/>
                </a:path>
              </a:pathLst>
            </a:custGeom>
            <a:solidFill>
              <a:srgbClr val="E96129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4946377" y="3139328"/>
            <a:ext cx="8395245" cy="3758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810"/>
              </a:lnSpc>
            </a:pPr>
            <a:r>
              <a:rPr lang="en-US" sz="18171" spc="272">
                <a:solidFill>
                  <a:srgbClr val="000000"/>
                </a:solidFill>
                <a:latin typeface="Finger Paint"/>
              </a:rPr>
              <a:t>Thank you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45881" y="7504099"/>
            <a:ext cx="5225635" cy="476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99"/>
              </a:lnSpc>
              <a:spcBef>
                <a:spcPct val="0"/>
              </a:spcBef>
            </a:pPr>
            <a:r>
              <a:rPr lang="en-US" sz="2999">
                <a:solidFill>
                  <a:srgbClr val="000000"/>
                </a:solidFill>
                <a:latin typeface="Lato Bold Italics"/>
              </a:rPr>
              <a:t>See you next time!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3915979">
            <a:off x="-1681551" y="-1602739"/>
            <a:ext cx="13822281" cy="14078991"/>
            <a:chOff x="0" y="0"/>
            <a:chExt cx="6667861" cy="6791698"/>
          </a:xfrm>
        </p:grpSpPr>
        <p:sp>
          <p:nvSpPr>
            <p:cNvPr id="4" name="Freeform 4"/>
            <p:cNvSpPr/>
            <p:nvPr/>
          </p:nvSpPr>
          <p:spPr>
            <a:xfrm>
              <a:off x="0" y="-4262"/>
              <a:ext cx="6675607" cy="6798184"/>
            </a:xfrm>
            <a:custGeom>
              <a:avLst/>
              <a:gdLst/>
              <a:ahLst/>
              <a:cxnLst/>
              <a:rect l="l" t="t" r="r" b="b"/>
              <a:pathLst>
                <a:path w="6675607" h="6798184">
                  <a:moveTo>
                    <a:pt x="5736708" y="6786997"/>
                  </a:moveTo>
                  <a:cubicBezTo>
                    <a:pt x="5736708" y="6786997"/>
                    <a:pt x="5316955" y="6798184"/>
                    <a:pt x="4854370" y="6795563"/>
                  </a:cubicBezTo>
                  <a:cubicBezTo>
                    <a:pt x="2455451" y="6793400"/>
                    <a:pt x="1057073" y="6785575"/>
                    <a:pt x="1057073" y="6785575"/>
                  </a:cubicBezTo>
                  <a:cubicBezTo>
                    <a:pt x="812931" y="6776742"/>
                    <a:pt x="565145" y="6759761"/>
                    <a:pt x="398404" y="6701583"/>
                  </a:cubicBezTo>
                  <a:cubicBezTo>
                    <a:pt x="120505" y="6604621"/>
                    <a:pt x="0" y="6427093"/>
                    <a:pt x="0" y="2190458"/>
                  </a:cubicBezTo>
                  <a:lnTo>
                    <a:pt x="0" y="219041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4106666" y="7673"/>
                  </a:cubicBezTo>
                  <a:cubicBezTo>
                    <a:pt x="5098028" y="0"/>
                    <a:pt x="5561955" y="7673"/>
                    <a:pt x="5561955" y="7673"/>
                  </a:cubicBezTo>
                  <a:cubicBezTo>
                    <a:pt x="5930263" y="15152"/>
                    <a:pt x="6293576" y="84484"/>
                    <a:pt x="6491316" y="207066"/>
                  </a:cubicBezTo>
                  <a:cubicBezTo>
                    <a:pt x="6642333" y="300683"/>
                    <a:pt x="6675607" y="425358"/>
                    <a:pt x="6666467" y="2190458"/>
                  </a:cubicBezTo>
                  <a:lnTo>
                    <a:pt x="6666467" y="2190505"/>
                  </a:lnTo>
                  <a:cubicBezTo>
                    <a:pt x="6666468" y="6545058"/>
                    <a:pt x="6383470" y="6759156"/>
                    <a:pt x="5736708" y="6786997"/>
                  </a:cubicBezTo>
                  <a:close/>
                </a:path>
              </a:pathLst>
            </a:custGeom>
            <a:solidFill>
              <a:srgbClr val="E96129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766830" y="290244"/>
            <a:ext cx="4114800" cy="4114800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>
            <a:off x="2467707" y="3990975"/>
            <a:ext cx="6492240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diamond" w="lg" len="lg"/>
            <a:tailEnd type="diamond" w="lg" len="lg"/>
          </a:ln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264083" y="7889920"/>
            <a:ext cx="4788049" cy="36040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63283" y="147661"/>
            <a:ext cx="2049515" cy="20495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460860" y="2576993"/>
            <a:ext cx="2261104" cy="30184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95200" y="9605832"/>
            <a:ext cx="7315200" cy="154593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467707" y="4430911"/>
            <a:ext cx="6676293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0" lvl="0" indent="-85725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FFFFFF"/>
                </a:solidFill>
                <a:latin typeface="Lato"/>
              </a:rPr>
              <a:t>Watch a video</a:t>
            </a:r>
          </a:p>
          <a:p>
            <a:pPr marL="857250" lvl="0" indent="-85725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FFFFFF"/>
                </a:solidFill>
                <a:latin typeface="Lato"/>
              </a:rPr>
              <a:t>List all questions words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91329" y="2879085"/>
            <a:ext cx="9370253" cy="1042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9600" spc="104" dirty="0">
                <a:solidFill>
                  <a:srgbClr val="FFFFFF"/>
                </a:solidFill>
                <a:latin typeface="Finger Paint"/>
              </a:rPr>
              <a:t>Warm-up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mmar 6.7">
            <a:hlinkClick r:id="" action="ppaction://media"/>
            <a:extLst>
              <a:ext uri="{FF2B5EF4-FFF2-40B4-BE49-F238E27FC236}">
                <a16:creationId xmlns:a16="http://schemas.microsoft.com/office/drawing/2014/main" id="{1B3D7450-01F7-A0DD-0DC3-6E660765EC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1531103"/>
            <a:ext cx="14224000" cy="8001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B1114E-B4C3-91BE-FE67-9CE6081E8A18}"/>
              </a:ext>
            </a:extLst>
          </p:cNvPr>
          <p:cNvSpPr txBox="1"/>
          <p:nvPr/>
        </p:nvSpPr>
        <p:spPr>
          <a:xfrm>
            <a:off x="5915937" y="207664"/>
            <a:ext cx="64561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E96129"/>
                </a:solidFill>
              </a:rPr>
              <a:t>Watch and list </a:t>
            </a:r>
          </a:p>
        </p:txBody>
      </p:sp>
    </p:spTree>
    <p:extLst>
      <p:ext uri="{BB962C8B-B14F-4D97-AF65-F5344CB8AC3E}">
        <p14:creationId xmlns:p14="http://schemas.microsoft.com/office/powerpoint/2010/main" val="180918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8700" y="-1099280"/>
            <a:ext cx="3439515" cy="2013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651436" y="8700456"/>
            <a:ext cx="4114800" cy="41148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714160" y="386296"/>
            <a:ext cx="2139950" cy="21399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780863" y="1028700"/>
            <a:ext cx="10438634" cy="70591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662723" y="2806057"/>
            <a:ext cx="4089560" cy="70070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7385050" y="8998906"/>
            <a:ext cx="1758950" cy="17589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800000">
            <a:off x="17106228" y="7452437"/>
            <a:ext cx="2005227" cy="258284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780895" y="1485900"/>
            <a:ext cx="8468361" cy="13349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9"/>
              </a:lnSpc>
            </a:pPr>
            <a:r>
              <a:rPr lang="en-US" sz="7200" spc="149" dirty="0">
                <a:solidFill>
                  <a:srgbClr val="FFFFFF"/>
                </a:solidFill>
                <a:latin typeface="Finger Paint"/>
              </a:rPr>
              <a:t>Objectives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C42B33-234D-2B05-D375-5F00A03ABD8E}"/>
              </a:ext>
            </a:extLst>
          </p:cNvPr>
          <p:cNvSpPr txBox="1"/>
          <p:nvPr/>
        </p:nvSpPr>
        <p:spPr>
          <a:xfrm>
            <a:off x="2310851" y="2819618"/>
            <a:ext cx="9500149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>
                <a:solidFill>
                  <a:schemeClr val="bg1"/>
                </a:solidFill>
              </a:rPr>
              <a:t>By the end of the lesson, students will be able to: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7FF58C-70FC-22B3-0AA6-ED693A896E59}"/>
              </a:ext>
            </a:extLst>
          </p:cNvPr>
          <p:cNvSpPr txBox="1"/>
          <p:nvPr/>
        </p:nvSpPr>
        <p:spPr>
          <a:xfrm>
            <a:off x="2634975" y="3823972"/>
            <a:ext cx="9176025" cy="2157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4000" b="1" i="1" dirty="0">
                <a:solidFill>
                  <a:schemeClr val="bg1"/>
                </a:solidFill>
              </a:rPr>
              <a:t>Use </a:t>
            </a:r>
            <a:r>
              <a:rPr lang="en-US" sz="4000" b="1" i="1" dirty="0" err="1">
                <a:solidFill>
                  <a:schemeClr val="bg1"/>
                </a:solidFill>
              </a:rPr>
              <a:t>Wh</a:t>
            </a:r>
            <a:r>
              <a:rPr lang="en-US" sz="4000" b="1" i="1" dirty="0">
                <a:solidFill>
                  <a:schemeClr val="bg1"/>
                </a:solidFill>
              </a:rPr>
              <a:t>-questions and conjunctions in compound sentences: and, but, so correctly.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80000"/>
          </a:blip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2014718">
            <a:off x="-2579819" y="-3056301"/>
            <a:ext cx="13227813" cy="15288538"/>
            <a:chOff x="0" y="0"/>
            <a:chExt cx="3696542" cy="55773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96542" cy="5577300"/>
            </a:xfrm>
            <a:custGeom>
              <a:avLst/>
              <a:gdLst/>
              <a:ahLst/>
              <a:cxnLst/>
              <a:rect l="l" t="t" r="r" b="b"/>
              <a:pathLst>
                <a:path w="3696542" h="5577300">
                  <a:moveTo>
                    <a:pt x="0" y="0"/>
                  </a:moveTo>
                  <a:lnTo>
                    <a:pt x="3696542" y="0"/>
                  </a:lnTo>
                  <a:lnTo>
                    <a:pt x="3696542" y="5577300"/>
                  </a:lnTo>
                  <a:lnTo>
                    <a:pt x="0" y="5577300"/>
                  </a:lnTo>
                  <a:close/>
                </a:path>
              </a:pathLst>
            </a:custGeom>
            <a:solidFill>
              <a:srgbClr val="E96129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5412469" y="8968058"/>
            <a:ext cx="7315200" cy="154593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487400" y="5499100"/>
            <a:ext cx="5725067" cy="458005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559274" y="-762000"/>
            <a:ext cx="7315200" cy="27664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79400" y="8474141"/>
            <a:ext cx="5224122" cy="49391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849600" y="159096"/>
            <a:ext cx="1823978" cy="261246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915534" y="3710681"/>
            <a:ext cx="8993869" cy="23134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800"/>
              </a:lnSpc>
            </a:pPr>
            <a:r>
              <a:rPr lang="en-US" sz="8800" spc="120" dirty="0">
                <a:solidFill>
                  <a:srgbClr val="FFFFFF"/>
                </a:solidFill>
                <a:latin typeface="Finger Paint"/>
              </a:rPr>
              <a:t>01.</a:t>
            </a:r>
          </a:p>
          <a:p>
            <a:pPr algn="ctr">
              <a:lnSpc>
                <a:spcPts val="8800"/>
              </a:lnSpc>
            </a:pPr>
            <a:r>
              <a:rPr lang="en-US" sz="8800" spc="120" dirty="0">
                <a:solidFill>
                  <a:srgbClr val="FFFFFF"/>
                </a:solidFill>
                <a:latin typeface="Finger Paint"/>
              </a:rPr>
              <a:t>WH-Questions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2">
            <a:extLst>
              <a:ext uri="{FF2B5EF4-FFF2-40B4-BE49-F238E27FC236}">
                <a16:creationId xmlns:a16="http://schemas.microsoft.com/office/drawing/2014/main" id="{D06C5067-3841-43EA-C89C-5E66274F7114}"/>
              </a:ext>
            </a:extLst>
          </p:cNvPr>
          <p:cNvGrpSpPr/>
          <p:nvPr/>
        </p:nvGrpSpPr>
        <p:grpSpPr>
          <a:xfrm rot="-5400000">
            <a:off x="8888029" y="-6668370"/>
            <a:ext cx="1162341" cy="14823599"/>
            <a:chOff x="0" y="0"/>
            <a:chExt cx="4334659" cy="13425410"/>
          </a:xfrm>
        </p:grpSpPr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88EEE7CC-D029-9FAC-9E22-B04FCD4ED04D}"/>
                </a:ext>
              </a:extLst>
            </p:cNvPr>
            <p:cNvSpPr/>
            <p:nvPr/>
          </p:nvSpPr>
          <p:spPr>
            <a:xfrm>
              <a:off x="0" y="-4262"/>
              <a:ext cx="4342405" cy="13431897"/>
            </a:xfrm>
            <a:custGeom>
              <a:avLst/>
              <a:gdLst/>
              <a:ahLst/>
              <a:cxnLst/>
              <a:rect l="l" t="t" r="r" b="b"/>
              <a:pathLst>
                <a:path w="4342405" h="13431897">
                  <a:moveTo>
                    <a:pt x="3403505" y="13420708"/>
                  </a:moveTo>
                  <a:cubicBezTo>
                    <a:pt x="3403505" y="13420708"/>
                    <a:pt x="2983752" y="13431897"/>
                    <a:pt x="2521168" y="13429275"/>
                  </a:cubicBezTo>
                  <a:cubicBezTo>
                    <a:pt x="1827037" y="13427112"/>
                    <a:pt x="1057073" y="13419288"/>
                    <a:pt x="1057073" y="13419288"/>
                  </a:cubicBezTo>
                  <a:cubicBezTo>
                    <a:pt x="812931" y="13410453"/>
                    <a:pt x="565145" y="13393473"/>
                    <a:pt x="398404" y="13335295"/>
                  </a:cubicBezTo>
                  <a:cubicBezTo>
                    <a:pt x="120505" y="13238333"/>
                    <a:pt x="0" y="13060805"/>
                    <a:pt x="0" y="4083446"/>
                  </a:cubicBezTo>
                  <a:lnTo>
                    <a:pt x="0" y="4083343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2286415" y="7673"/>
                  </a:cubicBezTo>
                  <a:cubicBezTo>
                    <a:pt x="2764826" y="0"/>
                    <a:pt x="3228753" y="7673"/>
                    <a:pt x="3228753" y="7673"/>
                  </a:cubicBezTo>
                  <a:cubicBezTo>
                    <a:pt x="3597061" y="15152"/>
                    <a:pt x="3960373" y="84484"/>
                    <a:pt x="4158114" y="207066"/>
                  </a:cubicBezTo>
                  <a:cubicBezTo>
                    <a:pt x="4309131" y="300683"/>
                    <a:pt x="4342405" y="425358"/>
                    <a:pt x="4333265" y="4083446"/>
                  </a:cubicBezTo>
                  <a:lnTo>
                    <a:pt x="4333265" y="4083548"/>
                  </a:lnTo>
                  <a:cubicBezTo>
                    <a:pt x="4333265" y="13178769"/>
                    <a:pt x="4050268" y="13392868"/>
                    <a:pt x="3403505" y="13420708"/>
                  </a:cubicBezTo>
                  <a:close/>
                </a:path>
              </a:pathLst>
            </a:custGeom>
            <a:solidFill>
              <a:srgbClr val="FEE2BF"/>
            </a:solidFill>
          </p:spPr>
        </p:sp>
      </p:grpSp>
      <p:sp>
        <p:nvSpPr>
          <p:cNvPr id="890" name="Google Shape;890;p31"/>
          <p:cNvSpPr txBox="1">
            <a:spLocks noGrp="1"/>
          </p:cNvSpPr>
          <p:nvPr>
            <p:ph type="title"/>
          </p:nvPr>
        </p:nvSpPr>
        <p:spPr>
          <a:xfrm flipH="1">
            <a:off x="1732200" y="104911"/>
            <a:ext cx="14823600" cy="1162342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r>
              <a:rPr lang="en-US" sz="6000" b="1" dirty="0">
                <a:solidFill>
                  <a:srgbClr val="E96129"/>
                </a:solidFill>
              </a:rPr>
              <a:t>1. Read and underline WH-questions (P.9) </a:t>
            </a:r>
            <a:endParaRPr sz="6000" b="1" dirty="0">
              <a:solidFill>
                <a:srgbClr val="E96129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D54BE8C-A41D-47C9-89C5-D3CCCF81F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772" y="1408772"/>
            <a:ext cx="8971948" cy="844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4F1E22-6432-40DF-B09E-A9AC76600CAA}"/>
              </a:ext>
            </a:extLst>
          </p:cNvPr>
          <p:cNvSpPr txBox="1"/>
          <p:nvPr/>
        </p:nvSpPr>
        <p:spPr>
          <a:xfrm>
            <a:off x="4114800" y="1645921"/>
            <a:ext cx="5273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Hi, </a:t>
            </a:r>
            <a:r>
              <a:rPr lang="en-US" sz="3200" dirty="0" err="1"/>
              <a:t>Phong</a:t>
            </a:r>
            <a:r>
              <a:rPr lang="en-US" sz="3200" dirty="0"/>
              <a:t>. What are you doing tomorrow?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01E31A-BB9B-40D3-94B6-A88C2A93B971}"/>
              </a:ext>
            </a:extLst>
          </p:cNvPr>
          <p:cNvSpPr txBox="1"/>
          <p:nvPr/>
        </p:nvSpPr>
        <p:spPr>
          <a:xfrm>
            <a:off x="5913120" y="3214603"/>
            <a:ext cx="323088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I’m going to a book exhibition.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087118-CF18-4255-AF15-986070E052F5}"/>
              </a:ext>
            </a:extLst>
          </p:cNvPr>
          <p:cNvSpPr txBox="1"/>
          <p:nvPr/>
        </p:nvSpPr>
        <p:spPr>
          <a:xfrm>
            <a:off x="3759069" y="5154188"/>
            <a:ext cx="2833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Where is it?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995AEA-A9BE-42BD-B76F-652B8E7F356E}"/>
              </a:ext>
            </a:extLst>
          </p:cNvPr>
          <p:cNvSpPr txBox="1"/>
          <p:nvPr/>
        </p:nvSpPr>
        <p:spPr>
          <a:xfrm>
            <a:off x="2540672" y="6176612"/>
            <a:ext cx="424112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It’s in Van Ho Street.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A53D20-B8B0-4F94-BFAA-79F0C82DDCAB}"/>
              </a:ext>
            </a:extLst>
          </p:cNvPr>
          <p:cNvSpPr txBox="1"/>
          <p:nvPr/>
        </p:nvSpPr>
        <p:spPr>
          <a:xfrm>
            <a:off x="1178299" y="7244756"/>
            <a:ext cx="3622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long is it on?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23CCEB-6D2D-4BCB-A1BF-7E3178287B51}"/>
              </a:ext>
            </a:extLst>
          </p:cNvPr>
          <p:cNvSpPr txBox="1"/>
          <p:nvPr/>
        </p:nvSpPr>
        <p:spPr>
          <a:xfrm>
            <a:off x="2540672" y="8422402"/>
            <a:ext cx="4241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From the 4</a:t>
            </a:r>
            <a:r>
              <a:rPr lang="en-US" sz="3200" baseline="30000" dirty="0"/>
              <a:t>th</a:t>
            </a:r>
            <a:r>
              <a:rPr lang="en-US" sz="3200" dirty="0"/>
              <a:t> to the 7</a:t>
            </a:r>
            <a:r>
              <a:rPr lang="en-US" sz="3200" baseline="30000" dirty="0"/>
              <a:t>th</a:t>
            </a:r>
            <a:r>
              <a:rPr lang="en-US" sz="3200" dirty="0"/>
              <a:t> January.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455447-DE6D-4D2B-B916-AAC7CA4F4702}"/>
              </a:ext>
            </a:extLst>
          </p:cNvPr>
          <p:cNvCxnSpPr>
            <a:cxnSpLocks/>
          </p:cNvCxnSpPr>
          <p:nvPr/>
        </p:nvCxnSpPr>
        <p:spPr>
          <a:xfrm>
            <a:off x="6013579" y="2184530"/>
            <a:ext cx="920621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8E62B22-5293-4D54-8C5A-B588D35FC32D}"/>
              </a:ext>
            </a:extLst>
          </p:cNvPr>
          <p:cNvCxnSpPr>
            <a:cxnSpLocks/>
          </p:cNvCxnSpPr>
          <p:nvPr/>
        </p:nvCxnSpPr>
        <p:spPr>
          <a:xfrm>
            <a:off x="3865140" y="5673131"/>
            <a:ext cx="108786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64F00EA-2579-4EAC-B8BA-141CD5FED24B}"/>
              </a:ext>
            </a:extLst>
          </p:cNvPr>
          <p:cNvCxnSpPr>
            <a:cxnSpLocks/>
          </p:cNvCxnSpPr>
          <p:nvPr/>
        </p:nvCxnSpPr>
        <p:spPr>
          <a:xfrm>
            <a:off x="1295400" y="7734300"/>
            <a:ext cx="15240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F9AA323-073F-40DF-9942-08B12860504E}"/>
              </a:ext>
            </a:extLst>
          </p:cNvPr>
          <p:cNvSpPr txBox="1"/>
          <p:nvPr/>
        </p:nvSpPr>
        <p:spPr>
          <a:xfrm>
            <a:off x="9896914" y="3439856"/>
            <a:ext cx="3647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ask about </a:t>
            </a:r>
            <a:r>
              <a:rPr lang="en-US" sz="3600" b="1" u="sng" dirty="0">
                <a:solidFill>
                  <a:schemeClr val="accent1"/>
                </a:solidFill>
              </a:rPr>
              <a:t>things</a:t>
            </a:r>
            <a:r>
              <a:rPr lang="en-US" sz="3600" b="1" dirty="0">
                <a:solidFill>
                  <a:schemeClr val="accent1"/>
                </a:solidFill>
              </a:rPr>
              <a:t>  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F1B422-6C6A-4B81-BA9A-FBB0F02C62E4}"/>
              </a:ext>
            </a:extLst>
          </p:cNvPr>
          <p:cNvSpPr txBox="1"/>
          <p:nvPr/>
        </p:nvSpPr>
        <p:spPr>
          <a:xfrm>
            <a:off x="5913120" y="3247493"/>
            <a:ext cx="323088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/>
              <a:t>I’m </a:t>
            </a:r>
            <a:r>
              <a:rPr lang="en-US" sz="3200" b="1" dirty="0">
                <a:solidFill>
                  <a:srgbClr val="C00000"/>
                </a:solidFill>
              </a:rPr>
              <a:t>going to </a:t>
            </a:r>
            <a:r>
              <a:rPr lang="en-US" sz="3200" dirty="0"/>
              <a:t>a book exhibition.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137865E-0066-4C52-8582-A84D09BE186A}"/>
              </a:ext>
            </a:extLst>
          </p:cNvPr>
          <p:cNvSpPr txBox="1"/>
          <p:nvPr/>
        </p:nvSpPr>
        <p:spPr>
          <a:xfrm>
            <a:off x="9811953" y="6156062"/>
            <a:ext cx="3280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ask about </a:t>
            </a:r>
            <a:r>
              <a:rPr lang="en-US" sz="3600" b="1" u="sng" dirty="0">
                <a:solidFill>
                  <a:schemeClr val="accent1"/>
                </a:solidFill>
              </a:rPr>
              <a:t>place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3C2D204-960B-4A2F-B5B6-56F9B630019C}"/>
              </a:ext>
            </a:extLst>
          </p:cNvPr>
          <p:cNvSpPr txBox="1"/>
          <p:nvPr/>
        </p:nvSpPr>
        <p:spPr>
          <a:xfrm>
            <a:off x="2553905" y="6207391"/>
            <a:ext cx="405143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000" dirty="0"/>
              <a:t>It’s </a:t>
            </a:r>
            <a:r>
              <a:rPr lang="en-US" sz="3000" b="1" dirty="0">
                <a:solidFill>
                  <a:srgbClr val="C00000"/>
                </a:solidFill>
              </a:rPr>
              <a:t>in Van Ho Street</a:t>
            </a:r>
            <a:r>
              <a:rPr lang="en-US" sz="3000" dirty="0"/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889EEF-5474-4C0C-AE33-C3AFE746DAB2}"/>
              </a:ext>
            </a:extLst>
          </p:cNvPr>
          <p:cNvSpPr txBox="1"/>
          <p:nvPr/>
        </p:nvSpPr>
        <p:spPr>
          <a:xfrm>
            <a:off x="2642740" y="8454730"/>
            <a:ext cx="3873759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From</a:t>
            </a:r>
            <a:r>
              <a:rPr lang="en-US" sz="3200" dirty="0"/>
              <a:t> the 4</a:t>
            </a:r>
            <a:r>
              <a:rPr lang="en-US" sz="3200" baseline="30000" dirty="0"/>
              <a:t>th</a:t>
            </a:r>
            <a:r>
              <a:rPr lang="en-US" sz="3200" dirty="0"/>
              <a:t> </a:t>
            </a:r>
            <a:r>
              <a:rPr lang="en-US" sz="3200" b="1" dirty="0">
                <a:solidFill>
                  <a:srgbClr val="C00000"/>
                </a:solidFill>
              </a:rPr>
              <a:t>to</a:t>
            </a:r>
            <a:r>
              <a:rPr lang="en-US" sz="3200" dirty="0"/>
              <a:t> the 7</a:t>
            </a:r>
            <a:r>
              <a:rPr lang="en-US" sz="3200" baseline="30000" dirty="0"/>
              <a:t>th</a:t>
            </a:r>
            <a:r>
              <a:rPr lang="en-US" sz="3200" dirty="0"/>
              <a:t> January.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25DB07-704F-49C6-9A13-6D76B3647893}"/>
              </a:ext>
            </a:extLst>
          </p:cNvPr>
          <p:cNvSpPr txBox="1"/>
          <p:nvPr/>
        </p:nvSpPr>
        <p:spPr>
          <a:xfrm>
            <a:off x="7620287" y="8672721"/>
            <a:ext cx="56090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ask about </a:t>
            </a:r>
            <a:r>
              <a:rPr lang="en-US" sz="3600" b="1" u="sng" dirty="0">
                <a:solidFill>
                  <a:schemeClr val="accent1"/>
                </a:solidFill>
              </a:rPr>
              <a:t>the length of time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pic>
        <p:nvPicPr>
          <p:cNvPr id="5" name="Picture 10">
            <a:extLst>
              <a:ext uri="{FF2B5EF4-FFF2-40B4-BE49-F238E27FC236}">
                <a16:creationId xmlns:a16="http://schemas.microsoft.com/office/drawing/2014/main" id="{F6BD87D4-01AF-E2EA-BDA2-8ABFC2F196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30600" y="6802393"/>
            <a:ext cx="5725067" cy="45800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 animBg="1"/>
      <p:bldP spid="31" grpId="0"/>
      <p:bldP spid="33" grpId="0" animBg="1"/>
      <p:bldP spid="36" grpId="0" animBg="1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890;p31">
            <a:extLst>
              <a:ext uri="{FF2B5EF4-FFF2-40B4-BE49-F238E27FC236}">
                <a16:creationId xmlns:a16="http://schemas.microsoft.com/office/drawing/2014/main" id="{83F38585-4368-41B6-9992-A1101D4882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flipH="1">
            <a:off x="1563278" y="627874"/>
            <a:ext cx="5932858" cy="1162342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r>
              <a:rPr lang="en-US" sz="6000" b="1" dirty="0">
                <a:solidFill>
                  <a:srgbClr val="E96129"/>
                </a:solidFill>
                <a:latin typeface="+mn-lt"/>
                <a:ea typeface="Gadugi" panose="020B0502040204020203" pitchFamily="34" charset="0"/>
              </a:rPr>
              <a:t>WH-QUESTIONS</a:t>
            </a:r>
            <a:endParaRPr sz="6000" b="1" dirty="0">
              <a:solidFill>
                <a:srgbClr val="E96129"/>
              </a:solidFill>
              <a:latin typeface="+mn-lt"/>
              <a:ea typeface="Gadugi" panose="020B0502040204020203" pitchFamily="34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FE2DB54-6106-4EF8-A88F-C4ABCCB54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19920"/>
            <a:ext cx="8358220" cy="242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Google Shape;890;p31">
            <a:extLst>
              <a:ext uri="{FF2B5EF4-FFF2-40B4-BE49-F238E27FC236}">
                <a16:creationId xmlns:a16="http://schemas.microsoft.com/office/drawing/2014/main" id="{75FF6310-34F6-4406-BCAE-9E73A9E3275A}"/>
              </a:ext>
            </a:extLst>
          </p:cNvPr>
          <p:cNvSpPr txBox="1">
            <a:spLocks/>
          </p:cNvSpPr>
          <p:nvPr/>
        </p:nvSpPr>
        <p:spPr>
          <a:xfrm flipH="1">
            <a:off x="1732200" y="2746642"/>
            <a:ext cx="14823600" cy="828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900"/>
              <a:buFont typeface="Gugi"/>
              <a:buNone/>
              <a:defRPr sz="1600" b="0" i="0" u="none" strike="noStrike" cap="none">
                <a:solidFill>
                  <a:srgbClr val="FF00A3"/>
                </a:solidFill>
                <a:latin typeface="Gugi"/>
                <a:ea typeface="Gugi"/>
                <a:cs typeface="Gugi"/>
                <a:sym typeface="Gug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00A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00A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00A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00A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00A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00A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00A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F00A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>
                <a:solidFill>
                  <a:srgbClr val="E96129"/>
                </a:solidFill>
              </a:rPr>
              <a:t>2. Match </a:t>
            </a:r>
            <a:r>
              <a:rPr lang="en-US" sz="4000" b="1" u="sng" dirty="0">
                <a:solidFill>
                  <a:srgbClr val="E96129"/>
                </a:solidFill>
              </a:rPr>
              <a:t>each question word</a:t>
            </a:r>
            <a:r>
              <a:rPr lang="en-US" sz="4000" dirty="0">
                <a:solidFill>
                  <a:srgbClr val="E96129"/>
                </a:solidFill>
              </a:rPr>
              <a:t> with </a:t>
            </a:r>
            <a:r>
              <a:rPr lang="en-US" sz="4000" b="1" u="sng" dirty="0">
                <a:solidFill>
                  <a:srgbClr val="E96129"/>
                </a:solidFill>
              </a:rPr>
              <a:t>the information it needs</a:t>
            </a:r>
            <a:r>
              <a:rPr lang="en-US" sz="4000" dirty="0">
                <a:solidFill>
                  <a:srgbClr val="E96129"/>
                </a:solidFill>
              </a:rPr>
              <a:t>.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2E029B48-0F17-45BF-8333-7F7BCD2D77AD}"/>
              </a:ext>
            </a:extLst>
          </p:cNvPr>
          <p:cNvSpPr/>
          <p:nvPr/>
        </p:nvSpPr>
        <p:spPr>
          <a:xfrm>
            <a:off x="2965243" y="3846836"/>
            <a:ext cx="2751150" cy="69971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When 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84BDFD8-E88A-4C0C-9F50-843C8FDDB02B}"/>
              </a:ext>
            </a:extLst>
          </p:cNvPr>
          <p:cNvSpPr/>
          <p:nvPr/>
        </p:nvSpPr>
        <p:spPr>
          <a:xfrm>
            <a:off x="2965243" y="4676422"/>
            <a:ext cx="2751150" cy="69971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How many 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81F43C3-E0A7-41F7-9C57-ACED22D55078}"/>
              </a:ext>
            </a:extLst>
          </p:cNvPr>
          <p:cNvSpPr/>
          <p:nvPr/>
        </p:nvSpPr>
        <p:spPr>
          <a:xfrm>
            <a:off x="2965243" y="5506008"/>
            <a:ext cx="2751150" cy="69971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How often 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74B6F55C-13B3-46C3-9113-FE1A0F4F71F9}"/>
              </a:ext>
            </a:extLst>
          </p:cNvPr>
          <p:cNvSpPr/>
          <p:nvPr/>
        </p:nvSpPr>
        <p:spPr>
          <a:xfrm>
            <a:off x="2965241" y="6335594"/>
            <a:ext cx="2751150" cy="69971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What 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ACF8E11B-7F71-4D74-99A3-D77F67DEFE2C}"/>
              </a:ext>
            </a:extLst>
          </p:cNvPr>
          <p:cNvSpPr/>
          <p:nvPr/>
        </p:nvSpPr>
        <p:spPr>
          <a:xfrm>
            <a:off x="2965241" y="7165180"/>
            <a:ext cx="2751150" cy="69971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Where  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432E59D2-C571-4D90-A0E7-748E38C95F95}"/>
              </a:ext>
            </a:extLst>
          </p:cNvPr>
          <p:cNvSpPr/>
          <p:nvPr/>
        </p:nvSpPr>
        <p:spPr>
          <a:xfrm>
            <a:off x="2965241" y="8008030"/>
            <a:ext cx="2751150" cy="69971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Who   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A5260178-A68B-42C6-98DE-85E8ECD49101}"/>
              </a:ext>
            </a:extLst>
          </p:cNvPr>
          <p:cNvSpPr/>
          <p:nvPr/>
        </p:nvSpPr>
        <p:spPr>
          <a:xfrm>
            <a:off x="2965239" y="8850880"/>
            <a:ext cx="2751150" cy="69971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Why   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2AC75C37-23BD-4C4D-97E0-708DD76F8F88}"/>
              </a:ext>
            </a:extLst>
          </p:cNvPr>
          <p:cNvSpPr/>
          <p:nvPr/>
        </p:nvSpPr>
        <p:spPr>
          <a:xfrm>
            <a:off x="12366337" y="3846836"/>
            <a:ext cx="2751150" cy="699716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thing 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0F658D4D-B353-4D84-B03B-FD798B33E6D7}"/>
              </a:ext>
            </a:extLst>
          </p:cNvPr>
          <p:cNvSpPr/>
          <p:nvPr/>
        </p:nvSpPr>
        <p:spPr>
          <a:xfrm>
            <a:off x="12366337" y="4676422"/>
            <a:ext cx="2751150" cy="699716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time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F2558238-15C5-490E-A2C6-60A5D4DF945A}"/>
              </a:ext>
            </a:extLst>
          </p:cNvPr>
          <p:cNvSpPr/>
          <p:nvPr/>
        </p:nvSpPr>
        <p:spPr>
          <a:xfrm>
            <a:off x="12366337" y="5506008"/>
            <a:ext cx="2751150" cy="699716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people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FECE62D6-BF42-4B99-A630-4652B4036294}"/>
              </a:ext>
            </a:extLst>
          </p:cNvPr>
          <p:cNvSpPr/>
          <p:nvPr/>
        </p:nvSpPr>
        <p:spPr>
          <a:xfrm>
            <a:off x="12366335" y="6335594"/>
            <a:ext cx="2751150" cy="699716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reason 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F318EC32-60E2-45CF-BB57-0C1E15B3A470}"/>
              </a:ext>
            </a:extLst>
          </p:cNvPr>
          <p:cNvSpPr/>
          <p:nvPr/>
        </p:nvSpPr>
        <p:spPr>
          <a:xfrm>
            <a:off x="12366335" y="7134178"/>
            <a:ext cx="2751150" cy="699716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repetition  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0242478A-1E19-472A-8F77-1C599416735A}"/>
              </a:ext>
            </a:extLst>
          </p:cNvPr>
          <p:cNvSpPr/>
          <p:nvPr/>
        </p:nvSpPr>
        <p:spPr>
          <a:xfrm>
            <a:off x="12366335" y="7932762"/>
            <a:ext cx="2751150" cy="699716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number    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43E83E50-BAC4-4704-AEE6-3EAED7D9F813}"/>
              </a:ext>
            </a:extLst>
          </p:cNvPr>
          <p:cNvSpPr/>
          <p:nvPr/>
        </p:nvSpPr>
        <p:spPr>
          <a:xfrm>
            <a:off x="12366335" y="8731346"/>
            <a:ext cx="2751150" cy="699716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place   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46914E-7 L -0.34531 -0.08056 " pathEditMode="relative" rAng="0" ptsTypes="AA">
                                      <p:cBhvr>
                                        <p:cTn id="6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74" y="-40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08642E-6 L -0.34445 -0.31142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22" y="-155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8.64198E-7 L -0.34445 -0.1571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22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69136E-6 L -0.34445 0.24136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22" y="120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95062E-6 L -0.34271 -0.15155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-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19753E-6 L -0.34445 0.24413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22" y="12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1.35802E-6 L -0.34531 0.24691 " pathEditMode="relative" rAng="0" ptsTypes="AA">
                                      <p:cBhvr>
                                        <p:cTn id="8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74" y="123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8" grpId="0"/>
      <p:bldP spid="38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>
            <a:extLst>
              <a:ext uri="{FF2B5EF4-FFF2-40B4-BE49-F238E27FC236}">
                <a16:creationId xmlns:a16="http://schemas.microsoft.com/office/drawing/2014/main" id="{42C8683D-213C-274E-9071-2E302316ED19}"/>
              </a:ext>
            </a:extLst>
          </p:cNvPr>
          <p:cNvGrpSpPr/>
          <p:nvPr/>
        </p:nvGrpSpPr>
        <p:grpSpPr>
          <a:xfrm rot="-5400000">
            <a:off x="8763752" y="-6615165"/>
            <a:ext cx="974732" cy="14721640"/>
            <a:chOff x="0" y="0"/>
            <a:chExt cx="4334659" cy="13425410"/>
          </a:xfrm>
        </p:grpSpPr>
        <p:sp>
          <p:nvSpPr>
            <p:cNvPr id="5" name="Freeform 13">
              <a:extLst>
                <a:ext uri="{FF2B5EF4-FFF2-40B4-BE49-F238E27FC236}">
                  <a16:creationId xmlns:a16="http://schemas.microsoft.com/office/drawing/2014/main" id="{D56D36CC-36A1-E82B-62B4-2F2F3CD04879}"/>
                </a:ext>
              </a:extLst>
            </p:cNvPr>
            <p:cNvSpPr/>
            <p:nvPr/>
          </p:nvSpPr>
          <p:spPr>
            <a:xfrm>
              <a:off x="0" y="-4262"/>
              <a:ext cx="4342405" cy="13431897"/>
            </a:xfrm>
            <a:custGeom>
              <a:avLst/>
              <a:gdLst/>
              <a:ahLst/>
              <a:cxnLst/>
              <a:rect l="l" t="t" r="r" b="b"/>
              <a:pathLst>
                <a:path w="4342405" h="13431897">
                  <a:moveTo>
                    <a:pt x="3403505" y="13420708"/>
                  </a:moveTo>
                  <a:cubicBezTo>
                    <a:pt x="3403505" y="13420708"/>
                    <a:pt x="2983752" y="13431897"/>
                    <a:pt x="2521168" y="13429275"/>
                  </a:cubicBezTo>
                  <a:cubicBezTo>
                    <a:pt x="1827037" y="13427112"/>
                    <a:pt x="1057073" y="13419288"/>
                    <a:pt x="1057073" y="13419288"/>
                  </a:cubicBezTo>
                  <a:cubicBezTo>
                    <a:pt x="812931" y="13410453"/>
                    <a:pt x="565145" y="13393473"/>
                    <a:pt x="398404" y="13335295"/>
                  </a:cubicBezTo>
                  <a:cubicBezTo>
                    <a:pt x="120505" y="13238333"/>
                    <a:pt x="0" y="13060805"/>
                    <a:pt x="0" y="4083446"/>
                  </a:cubicBezTo>
                  <a:lnTo>
                    <a:pt x="0" y="4083343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2286415" y="7673"/>
                  </a:cubicBezTo>
                  <a:cubicBezTo>
                    <a:pt x="2764826" y="0"/>
                    <a:pt x="3228753" y="7673"/>
                    <a:pt x="3228753" y="7673"/>
                  </a:cubicBezTo>
                  <a:cubicBezTo>
                    <a:pt x="3597061" y="15152"/>
                    <a:pt x="3960373" y="84484"/>
                    <a:pt x="4158114" y="207066"/>
                  </a:cubicBezTo>
                  <a:cubicBezTo>
                    <a:pt x="4309131" y="300683"/>
                    <a:pt x="4342405" y="425358"/>
                    <a:pt x="4333265" y="4083446"/>
                  </a:cubicBezTo>
                  <a:lnTo>
                    <a:pt x="4333265" y="4083548"/>
                  </a:lnTo>
                  <a:cubicBezTo>
                    <a:pt x="4333265" y="13178769"/>
                    <a:pt x="4050268" y="13392868"/>
                    <a:pt x="3403505" y="13420708"/>
                  </a:cubicBezTo>
                  <a:close/>
                </a:path>
              </a:pathLst>
            </a:custGeom>
            <a:solidFill>
              <a:srgbClr val="FEE2BF"/>
            </a:solidFill>
          </p:spPr>
        </p:sp>
      </p:grpSp>
      <p:sp>
        <p:nvSpPr>
          <p:cNvPr id="1035" name="Google Shape;1035;p34"/>
          <p:cNvSpPr txBox="1">
            <a:spLocks noGrp="1"/>
          </p:cNvSpPr>
          <p:nvPr>
            <p:ph type="title"/>
          </p:nvPr>
        </p:nvSpPr>
        <p:spPr>
          <a:xfrm>
            <a:off x="1430398" y="251563"/>
            <a:ext cx="15427200" cy="1065476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b="1" dirty="0">
                <a:solidFill>
                  <a:srgbClr val="E96129"/>
                </a:solidFill>
              </a:rPr>
              <a:t>3. Fill in the blanks. Use the questions words in the box. </a:t>
            </a:r>
            <a:endParaRPr b="1" dirty="0">
              <a:solidFill>
                <a:srgbClr val="E96129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F35E082-C12C-4C3E-ABF4-1DFE3FF19F45}"/>
              </a:ext>
            </a:extLst>
          </p:cNvPr>
          <p:cNvSpPr/>
          <p:nvPr/>
        </p:nvSpPr>
        <p:spPr>
          <a:xfrm>
            <a:off x="14876658" y="1988811"/>
            <a:ext cx="1980942" cy="779228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When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E79641D6-854A-4515-9198-67AEB8DDDA18}"/>
              </a:ext>
            </a:extLst>
          </p:cNvPr>
          <p:cNvSpPr/>
          <p:nvPr/>
        </p:nvSpPr>
        <p:spPr>
          <a:xfrm>
            <a:off x="14903780" y="3066215"/>
            <a:ext cx="1980942" cy="779228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Who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33ED5225-BF80-4F1E-8A5B-02833BDB8895}"/>
              </a:ext>
            </a:extLst>
          </p:cNvPr>
          <p:cNvSpPr/>
          <p:nvPr/>
        </p:nvSpPr>
        <p:spPr>
          <a:xfrm>
            <a:off x="14903780" y="4152925"/>
            <a:ext cx="1980944" cy="779228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What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AEA93158-DFB1-48FD-9CFB-776A2F1FD6D9}"/>
              </a:ext>
            </a:extLst>
          </p:cNvPr>
          <p:cNvSpPr/>
          <p:nvPr/>
        </p:nvSpPr>
        <p:spPr>
          <a:xfrm>
            <a:off x="14876656" y="5235255"/>
            <a:ext cx="1980944" cy="779228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Where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1263490-5AA4-43B1-9D0F-B61242AE806D}"/>
              </a:ext>
            </a:extLst>
          </p:cNvPr>
          <p:cNvSpPr/>
          <p:nvPr/>
        </p:nvSpPr>
        <p:spPr>
          <a:xfrm>
            <a:off x="14456010" y="6423124"/>
            <a:ext cx="2822236" cy="779228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How often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B676E2D-0C76-482E-9FFB-5D140BE3A83E}"/>
              </a:ext>
            </a:extLst>
          </p:cNvPr>
          <p:cNvSpPr txBox="1"/>
          <p:nvPr/>
        </p:nvSpPr>
        <p:spPr>
          <a:xfrm>
            <a:off x="1430398" y="1107786"/>
            <a:ext cx="12514202" cy="8302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ctr">
              <a:lnSpc>
                <a:spcPct val="114000"/>
              </a:lnSpc>
            </a:pPr>
            <a:r>
              <a:rPr lang="en-US" sz="3600" b="1" dirty="0"/>
              <a:t>Conversation 1</a:t>
            </a:r>
            <a:endParaRPr lang="en-US" sz="3600" dirty="0"/>
          </a:p>
          <a:p>
            <a:pPr algn="l" fontAlgn="ctr">
              <a:lnSpc>
                <a:spcPct val="114000"/>
              </a:lnSpc>
            </a:pPr>
            <a:r>
              <a:rPr lang="en-US" sz="3600" b="1" dirty="0"/>
              <a:t>A: </a:t>
            </a:r>
            <a:r>
              <a:rPr lang="en-US" sz="3600" dirty="0"/>
              <a:t>____________ do you watch TV?</a:t>
            </a:r>
          </a:p>
          <a:p>
            <a:pPr algn="l" fontAlgn="ctr">
              <a:lnSpc>
                <a:spcPct val="114000"/>
              </a:lnSpc>
            </a:pPr>
            <a:r>
              <a:rPr lang="en-US" sz="3600" b="1" dirty="0"/>
              <a:t>B: </a:t>
            </a:r>
            <a:r>
              <a:rPr lang="en-US" sz="3600" dirty="0"/>
              <a:t>Not very often. Two or three times a week.</a:t>
            </a:r>
          </a:p>
          <a:p>
            <a:pPr algn="l" fontAlgn="ctr">
              <a:lnSpc>
                <a:spcPct val="114000"/>
              </a:lnSpc>
            </a:pPr>
            <a:r>
              <a:rPr lang="en-US" sz="3600" b="1" dirty="0"/>
              <a:t>A: </a:t>
            </a:r>
            <a:r>
              <a:rPr lang="en-US" sz="3600" dirty="0"/>
              <a:t> ____________ do you watch?</a:t>
            </a:r>
          </a:p>
          <a:p>
            <a:pPr algn="l" fontAlgn="ctr">
              <a:lnSpc>
                <a:spcPct val="114000"/>
              </a:lnSpc>
            </a:pPr>
            <a:r>
              <a:rPr lang="en-US" sz="3600" b="1" dirty="0"/>
              <a:t>B: </a:t>
            </a:r>
            <a:r>
              <a:rPr lang="en-US" sz="3600" dirty="0"/>
              <a:t>It depends.  But I like talent shows the most.</a:t>
            </a:r>
          </a:p>
          <a:p>
            <a:pPr algn="l" fontAlgn="ctr">
              <a:lnSpc>
                <a:spcPct val="114000"/>
              </a:lnSpc>
            </a:pPr>
            <a:r>
              <a:rPr lang="en-US" sz="3600" b="1" dirty="0"/>
              <a:t>Conversation 2</a:t>
            </a:r>
            <a:endParaRPr lang="en-US" sz="3600" dirty="0"/>
          </a:p>
          <a:p>
            <a:pPr algn="l" fontAlgn="ctr">
              <a:lnSpc>
                <a:spcPct val="114000"/>
              </a:lnSpc>
            </a:pPr>
            <a:r>
              <a:rPr lang="en-US" sz="3600" b="1" dirty="0"/>
              <a:t>A: </a:t>
            </a:r>
            <a:r>
              <a:rPr lang="en-US" sz="3600" dirty="0"/>
              <a:t> ____________ do you like the most in </a:t>
            </a:r>
            <a:r>
              <a:rPr lang="en-US" sz="3600" i="1" dirty="0"/>
              <a:t>Doraemon</a:t>
            </a:r>
            <a:r>
              <a:rPr lang="en-US" sz="3600" dirty="0"/>
              <a:t>?</a:t>
            </a:r>
          </a:p>
          <a:p>
            <a:pPr algn="l" fontAlgn="ctr">
              <a:lnSpc>
                <a:spcPct val="114000"/>
              </a:lnSpc>
            </a:pPr>
            <a:r>
              <a:rPr lang="en-US" sz="3600" b="1" dirty="0"/>
              <a:t>B: </a:t>
            </a:r>
            <a:r>
              <a:rPr lang="en-US" sz="3600" dirty="0" err="1"/>
              <a:t>Nobita</a:t>
            </a:r>
            <a:r>
              <a:rPr lang="en-US" sz="3600" dirty="0"/>
              <a:t>.  He's so funny.</a:t>
            </a:r>
          </a:p>
          <a:p>
            <a:pPr algn="l" fontAlgn="ctr">
              <a:lnSpc>
                <a:spcPct val="114000"/>
              </a:lnSpc>
            </a:pPr>
            <a:r>
              <a:rPr lang="en-US" sz="3600" b="1" dirty="0"/>
              <a:t>Conversation 3</a:t>
            </a:r>
            <a:endParaRPr lang="en-US" sz="3600" dirty="0"/>
          </a:p>
          <a:p>
            <a:pPr algn="l" fontAlgn="ctr">
              <a:lnSpc>
                <a:spcPct val="114000"/>
              </a:lnSpc>
            </a:pPr>
            <a:r>
              <a:rPr lang="en-US" sz="3600" b="1" dirty="0"/>
              <a:t>A: </a:t>
            </a:r>
            <a:r>
              <a:rPr lang="en-US" sz="3600" dirty="0"/>
              <a:t> ____________ do you play football?</a:t>
            </a:r>
          </a:p>
          <a:p>
            <a:pPr algn="l" fontAlgn="ctr">
              <a:lnSpc>
                <a:spcPct val="114000"/>
              </a:lnSpc>
            </a:pPr>
            <a:r>
              <a:rPr lang="en-US" sz="3600" b="1" dirty="0"/>
              <a:t>B: </a:t>
            </a:r>
            <a:r>
              <a:rPr lang="en-US" sz="3600" dirty="0"/>
              <a:t>Usually on Saturday or </a:t>
            </a:r>
            <a:r>
              <a:rPr lang="en-US" sz="3600" dirty="0" err="1"/>
              <a:t>Sunda</a:t>
            </a:r>
            <a:r>
              <a:rPr lang="en-US" sz="3600" dirty="0"/>
              <a:t>.</a:t>
            </a:r>
          </a:p>
          <a:p>
            <a:pPr algn="l" fontAlgn="ctr">
              <a:lnSpc>
                <a:spcPct val="114000"/>
              </a:lnSpc>
            </a:pPr>
            <a:r>
              <a:rPr lang="en-US" sz="3600" b="1" dirty="0"/>
              <a:t>A: </a:t>
            </a:r>
            <a:r>
              <a:rPr lang="en-US" sz="3600" dirty="0"/>
              <a:t> ____________ do you play?</a:t>
            </a:r>
          </a:p>
          <a:p>
            <a:pPr algn="l" fontAlgn="ctr">
              <a:lnSpc>
                <a:spcPct val="114000"/>
              </a:lnSpc>
            </a:pPr>
            <a:r>
              <a:rPr lang="en-US" sz="3600" b="1" dirty="0"/>
              <a:t>B: </a:t>
            </a:r>
            <a:r>
              <a:rPr lang="en-US" sz="3600" dirty="0"/>
              <a:t>In the yard.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CC2C2871-3C70-48A9-9332-61D7DD474529}"/>
              </a:ext>
            </a:extLst>
          </p:cNvPr>
          <p:cNvSpPr/>
          <p:nvPr/>
        </p:nvSpPr>
        <p:spPr>
          <a:xfrm>
            <a:off x="1924407" y="1732390"/>
            <a:ext cx="2822236" cy="580123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How often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F837B3-9A97-445D-9509-5C76250E16A5}"/>
              </a:ext>
            </a:extLst>
          </p:cNvPr>
          <p:cNvSpPr txBox="1"/>
          <p:nvPr/>
        </p:nvSpPr>
        <p:spPr>
          <a:xfrm>
            <a:off x="4746643" y="2358398"/>
            <a:ext cx="5398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E96129"/>
                </a:highlight>
              </a:rPr>
              <a:t>Two or three times a week.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FFE972E-D0EC-44DB-A744-24102DDC8E6E}"/>
              </a:ext>
            </a:extLst>
          </p:cNvPr>
          <p:cNvSpPr txBox="1"/>
          <p:nvPr/>
        </p:nvSpPr>
        <p:spPr>
          <a:xfrm>
            <a:off x="1832008" y="3660650"/>
            <a:ext cx="2376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E96129"/>
                </a:highlight>
              </a:rPr>
              <a:t>It depends.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EE6F4E55-3D49-4ED9-B2DA-29435A2D54DF}"/>
              </a:ext>
            </a:extLst>
          </p:cNvPr>
          <p:cNvSpPr/>
          <p:nvPr/>
        </p:nvSpPr>
        <p:spPr>
          <a:xfrm>
            <a:off x="2305818" y="3004729"/>
            <a:ext cx="1980944" cy="584775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What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D1C5DACC-74BC-4A8B-AF6B-EE0861ADF861}"/>
              </a:ext>
            </a:extLst>
          </p:cNvPr>
          <p:cNvSpPr txBox="1"/>
          <p:nvPr/>
        </p:nvSpPr>
        <p:spPr>
          <a:xfrm>
            <a:off x="1813760" y="5487264"/>
            <a:ext cx="1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highlight>
                  <a:srgbClr val="E96129"/>
                </a:highlight>
              </a:rPr>
              <a:t>Nobita</a:t>
            </a:r>
            <a:r>
              <a:rPr lang="en-US" sz="3600" b="1" dirty="0">
                <a:solidFill>
                  <a:schemeClr val="bg1"/>
                </a:solidFill>
                <a:highlight>
                  <a:srgbClr val="E96129"/>
                </a:highlight>
              </a:rPr>
              <a:t>.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FD6D7A87-8BF1-41FE-854A-720174E3589E}"/>
              </a:ext>
            </a:extLst>
          </p:cNvPr>
          <p:cNvSpPr/>
          <p:nvPr/>
        </p:nvSpPr>
        <p:spPr>
          <a:xfrm>
            <a:off x="2345054" y="4863388"/>
            <a:ext cx="1980942" cy="579879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Who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28A8C30-5F24-4007-A75E-445FCA9B9EF7}"/>
              </a:ext>
            </a:extLst>
          </p:cNvPr>
          <p:cNvSpPr txBox="1"/>
          <p:nvPr/>
        </p:nvSpPr>
        <p:spPr>
          <a:xfrm>
            <a:off x="3268923" y="7357438"/>
            <a:ext cx="4925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E96129"/>
                </a:highlight>
              </a:rPr>
              <a:t>on Saturday or Sunday.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DCB20A88-8439-43C3-992E-2EB2EAD4C329}"/>
              </a:ext>
            </a:extLst>
          </p:cNvPr>
          <p:cNvSpPr/>
          <p:nvPr/>
        </p:nvSpPr>
        <p:spPr>
          <a:xfrm>
            <a:off x="2301943" y="6719648"/>
            <a:ext cx="1980942" cy="579879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When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6B1A27A2-3F80-41A6-8C10-447C7BECC2A2}"/>
              </a:ext>
            </a:extLst>
          </p:cNvPr>
          <p:cNvSpPr txBox="1"/>
          <p:nvPr/>
        </p:nvSpPr>
        <p:spPr>
          <a:xfrm>
            <a:off x="1783240" y="8647664"/>
            <a:ext cx="3093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E96129"/>
                </a:highlight>
              </a:rPr>
              <a:t>In the yard.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F328870D-F5AC-4945-A75E-898486BF4034}"/>
              </a:ext>
            </a:extLst>
          </p:cNvPr>
          <p:cNvSpPr/>
          <p:nvPr/>
        </p:nvSpPr>
        <p:spPr>
          <a:xfrm>
            <a:off x="2408031" y="8042515"/>
            <a:ext cx="1980942" cy="533393"/>
          </a:xfrm>
          <a:prstGeom prst="roundRect">
            <a:avLst/>
          </a:prstGeom>
          <a:solidFill>
            <a:srgbClr val="FDE1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Where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72C3BC5-07ED-4B1A-BD0D-261229A1D830}"/>
              </a:ext>
            </a:extLst>
          </p:cNvPr>
          <p:cNvSpPr txBox="1"/>
          <p:nvPr/>
        </p:nvSpPr>
        <p:spPr>
          <a:xfrm>
            <a:off x="10447571" y="2296497"/>
            <a:ext cx="2588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96129"/>
                </a:solidFill>
              </a:rPr>
              <a:t>(repetition)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86DA40D-47EA-44A3-9384-BE820E447533}"/>
              </a:ext>
            </a:extLst>
          </p:cNvPr>
          <p:cNvSpPr txBox="1"/>
          <p:nvPr/>
        </p:nvSpPr>
        <p:spPr>
          <a:xfrm>
            <a:off x="10745427" y="3669548"/>
            <a:ext cx="1992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96129"/>
                </a:solidFill>
              </a:rPr>
              <a:t>(things)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E13393D-0B4B-48AF-9B96-F9ECAEE70178}"/>
              </a:ext>
            </a:extLst>
          </p:cNvPr>
          <p:cNvSpPr txBox="1"/>
          <p:nvPr/>
        </p:nvSpPr>
        <p:spPr>
          <a:xfrm>
            <a:off x="6621636" y="5487263"/>
            <a:ext cx="21730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96129"/>
                </a:solidFill>
              </a:rPr>
              <a:t>(people)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2567666-5270-4570-9818-01E6F7409A86}"/>
              </a:ext>
            </a:extLst>
          </p:cNvPr>
          <p:cNvSpPr txBox="1"/>
          <p:nvPr/>
        </p:nvSpPr>
        <p:spPr>
          <a:xfrm>
            <a:off x="8432051" y="7357438"/>
            <a:ext cx="16381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96129"/>
                </a:solidFill>
              </a:rPr>
              <a:t>(time)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2B897F1-4FA6-4FB8-9AA4-33B3832B396C}"/>
              </a:ext>
            </a:extLst>
          </p:cNvPr>
          <p:cNvSpPr txBox="1"/>
          <p:nvPr/>
        </p:nvSpPr>
        <p:spPr>
          <a:xfrm>
            <a:off x="4578332" y="8719420"/>
            <a:ext cx="1800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E96129"/>
                </a:solidFill>
              </a:rPr>
              <a:t>(place)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EF376E1-718E-4B8D-812D-6CADD42F6D88}"/>
              </a:ext>
            </a:extLst>
          </p:cNvPr>
          <p:cNvSpPr txBox="1"/>
          <p:nvPr/>
        </p:nvSpPr>
        <p:spPr>
          <a:xfrm>
            <a:off x="5783902" y="3655926"/>
            <a:ext cx="3010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highlight>
                  <a:srgbClr val="E96129"/>
                </a:highlight>
              </a:rPr>
              <a:t>talent shows</a:t>
            </a:r>
          </a:p>
        </p:txBody>
      </p:sp>
      <p:pic>
        <p:nvPicPr>
          <p:cNvPr id="2" name="Picture 9">
            <a:extLst>
              <a:ext uri="{FF2B5EF4-FFF2-40B4-BE49-F238E27FC236}">
                <a16:creationId xmlns:a16="http://schemas.microsoft.com/office/drawing/2014/main" id="{575D2D93-7D36-CA60-AC99-9D0D9540F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0800000">
            <a:off x="17106228" y="7452437"/>
            <a:ext cx="2005227" cy="258284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8" grpId="0" animBg="1"/>
      <p:bldP spid="59" grpId="0" animBg="1"/>
      <p:bldP spid="60" grpId="0" animBg="1"/>
      <p:bldP spid="61" grpId="0" animBg="1"/>
      <p:bldP spid="65" grpId="0" animBg="1"/>
      <p:bldP spid="6" grpId="0" animBg="1"/>
      <p:bldP spid="73" grpId="0" animBg="1"/>
      <p:bldP spid="67" grpId="0" animBg="1"/>
      <p:bldP spid="74" grpId="0"/>
      <p:bldP spid="68" grpId="0" animBg="1"/>
      <p:bldP spid="75" grpId="0"/>
      <p:bldP spid="70" grpId="0" animBg="1"/>
      <p:bldP spid="76" grpId="0"/>
      <p:bldP spid="71" grpId="0" animBg="1"/>
      <p:bldP spid="77" grpId="0"/>
      <p:bldP spid="78" grpId="0"/>
      <p:bldP spid="79" grpId="0"/>
      <p:bldP spid="80" grpId="0"/>
      <p:bldP spid="81" grpId="0"/>
      <p:bldP spid="8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>
            <a:extLst>
              <a:ext uri="{FF2B5EF4-FFF2-40B4-BE49-F238E27FC236}">
                <a16:creationId xmlns:a16="http://schemas.microsoft.com/office/drawing/2014/main" id="{DA353D0E-22A9-F663-D0AB-546027B36F7A}"/>
              </a:ext>
            </a:extLst>
          </p:cNvPr>
          <p:cNvGrpSpPr/>
          <p:nvPr/>
        </p:nvGrpSpPr>
        <p:grpSpPr>
          <a:xfrm rot="-5400000">
            <a:off x="8428129" y="-4096845"/>
            <a:ext cx="1431741" cy="10287000"/>
            <a:chOff x="2473439" y="61315"/>
            <a:chExt cx="2304167" cy="16555341"/>
          </a:xfrm>
        </p:grpSpPr>
        <p:sp>
          <p:nvSpPr>
            <p:cNvPr id="3" name="Freeform 13">
              <a:extLst>
                <a:ext uri="{FF2B5EF4-FFF2-40B4-BE49-F238E27FC236}">
                  <a16:creationId xmlns:a16="http://schemas.microsoft.com/office/drawing/2014/main" id="{9610533E-C2B2-FB2B-3BB0-6BEE1E6AA40A}"/>
                </a:ext>
              </a:extLst>
            </p:cNvPr>
            <p:cNvSpPr/>
            <p:nvPr/>
          </p:nvSpPr>
          <p:spPr>
            <a:xfrm>
              <a:off x="2473439" y="61315"/>
              <a:ext cx="2304167" cy="16555341"/>
            </a:xfrm>
            <a:custGeom>
              <a:avLst/>
              <a:gdLst/>
              <a:ahLst/>
              <a:cxnLst/>
              <a:rect l="l" t="t" r="r" b="b"/>
              <a:pathLst>
                <a:path w="4342405" h="13431897">
                  <a:moveTo>
                    <a:pt x="3403505" y="13420708"/>
                  </a:moveTo>
                  <a:cubicBezTo>
                    <a:pt x="3403505" y="13420708"/>
                    <a:pt x="2983752" y="13431897"/>
                    <a:pt x="2521168" y="13429275"/>
                  </a:cubicBezTo>
                  <a:cubicBezTo>
                    <a:pt x="1827037" y="13427112"/>
                    <a:pt x="1057073" y="13419288"/>
                    <a:pt x="1057073" y="13419288"/>
                  </a:cubicBezTo>
                  <a:cubicBezTo>
                    <a:pt x="812931" y="13410453"/>
                    <a:pt x="565145" y="13393473"/>
                    <a:pt x="398404" y="13335295"/>
                  </a:cubicBezTo>
                  <a:cubicBezTo>
                    <a:pt x="120505" y="13238333"/>
                    <a:pt x="0" y="13060805"/>
                    <a:pt x="0" y="4083446"/>
                  </a:cubicBezTo>
                  <a:lnTo>
                    <a:pt x="0" y="4083343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2286415" y="7673"/>
                  </a:cubicBezTo>
                  <a:cubicBezTo>
                    <a:pt x="2764826" y="0"/>
                    <a:pt x="3228753" y="7673"/>
                    <a:pt x="3228753" y="7673"/>
                  </a:cubicBezTo>
                  <a:cubicBezTo>
                    <a:pt x="3597061" y="15152"/>
                    <a:pt x="3960373" y="84484"/>
                    <a:pt x="4158114" y="207066"/>
                  </a:cubicBezTo>
                  <a:cubicBezTo>
                    <a:pt x="4309131" y="300683"/>
                    <a:pt x="4342405" y="425358"/>
                    <a:pt x="4333265" y="4083446"/>
                  </a:cubicBezTo>
                  <a:lnTo>
                    <a:pt x="4333265" y="4083548"/>
                  </a:lnTo>
                  <a:cubicBezTo>
                    <a:pt x="4333265" y="13178769"/>
                    <a:pt x="4050268" y="13392868"/>
                    <a:pt x="3403505" y="13420708"/>
                  </a:cubicBezTo>
                  <a:close/>
                </a:path>
              </a:pathLst>
            </a:custGeom>
            <a:solidFill>
              <a:srgbClr val="FEE2BF"/>
            </a:solidFill>
          </p:spPr>
        </p:sp>
      </p:grpSp>
      <p:sp>
        <p:nvSpPr>
          <p:cNvPr id="1092" name="Google Shape;1092;p35"/>
          <p:cNvSpPr txBox="1">
            <a:spLocks noGrp="1"/>
          </p:cNvSpPr>
          <p:nvPr>
            <p:ph type="title"/>
          </p:nvPr>
        </p:nvSpPr>
        <p:spPr>
          <a:xfrm>
            <a:off x="1736692" y="461906"/>
            <a:ext cx="14823600" cy="11454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r>
              <a:rPr lang="en" sz="6000" b="1" dirty="0">
                <a:solidFill>
                  <a:srgbClr val="E96129"/>
                </a:solidFill>
              </a:rPr>
              <a:t>Combine 2 sentences into 1?</a:t>
            </a:r>
            <a:endParaRPr sz="6000" b="1" dirty="0">
              <a:solidFill>
                <a:srgbClr val="E96129"/>
              </a:solidFill>
            </a:endParaRPr>
          </a:p>
        </p:txBody>
      </p:sp>
      <p:grpSp>
        <p:nvGrpSpPr>
          <p:cNvPr id="1094" name="Google Shape;1094;p35"/>
          <p:cNvGrpSpPr/>
          <p:nvPr/>
        </p:nvGrpSpPr>
        <p:grpSpPr>
          <a:xfrm>
            <a:off x="1" y="6572582"/>
            <a:ext cx="3188786" cy="3287436"/>
            <a:chOff x="655825" y="1593051"/>
            <a:chExt cx="4030779" cy="3278898"/>
          </a:xfrm>
        </p:grpSpPr>
        <p:sp>
          <p:nvSpPr>
            <p:cNvPr id="1095" name="Google Shape;1095;p35"/>
            <p:cNvSpPr/>
            <p:nvPr/>
          </p:nvSpPr>
          <p:spPr>
            <a:xfrm>
              <a:off x="2108329" y="1666890"/>
              <a:ext cx="1478227" cy="1495798"/>
            </a:xfrm>
            <a:custGeom>
              <a:avLst/>
              <a:gdLst/>
              <a:ahLst/>
              <a:cxnLst/>
              <a:rect l="l" t="t" r="r" b="b"/>
              <a:pathLst>
                <a:path w="75632" h="76531" extrusionOk="0">
                  <a:moveTo>
                    <a:pt x="71350" y="0"/>
                  </a:moveTo>
                  <a:lnTo>
                    <a:pt x="1" y="70977"/>
                  </a:lnTo>
                  <a:lnTo>
                    <a:pt x="5181" y="76530"/>
                  </a:lnTo>
                  <a:cubicBezTo>
                    <a:pt x="5181" y="76530"/>
                    <a:pt x="68403" y="13960"/>
                    <a:pt x="75631" y="4002"/>
                  </a:cubicBezTo>
                  <a:lnTo>
                    <a:pt x="7135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96" name="Google Shape;1096;p35"/>
            <p:cNvSpPr/>
            <p:nvPr/>
          </p:nvSpPr>
          <p:spPr>
            <a:xfrm>
              <a:off x="1800349" y="2595211"/>
              <a:ext cx="777911" cy="825131"/>
            </a:xfrm>
            <a:custGeom>
              <a:avLst/>
              <a:gdLst/>
              <a:ahLst/>
              <a:cxnLst/>
              <a:rect l="l" t="t" r="r" b="b"/>
              <a:pathLst>
                <a:path w="39801" h="42217" extrusionOk="0">
                  <a:moveTo>
                    <a:pt x="39031" y="1"/>
                  </a:moveTo>
                  <a:cubicBezTo>
                    <a:pt x="37760" y="1"/>
                    <a:pt x="30464" y="6806"/>
                    <a:pt x="24569" y="11846"/>
                  </a:cubicBezTo>
                  <a:cubicBezTo>
                    <a:pt x="19016" y="16624"/>
                    <a:pt x="403" y="33685"/>
                    <a:pt x="0" y="40386"/>
                  </a:cubicBezTo>
                  <a:cubicBezTo>
                    <a:pt x="0" y="41317"/>
                    <a:pt x="651" y="42092"/>
                    <a:pt x="1551" y="42216"/>
                  </a:cubicBezTo>
                  <a:lnTo>
                    <a:pt x="1675" y="42216"/>
                  </a:lnTo>
                  <a:cubicBezTo>
                    <a:pt x="4529" y="42216"/>
                    <a:pt x="12160" y="41162"/>
                    <a:pt x="23018" y="29932"/>
                  </a:cubicBezTo>
                  <a:lnTo>
                    <a:pt x="32573" y="21401"/>
                  </a:lnTo>
                  <a:lnTo>
                    <a:pt x="25345" y="14297"/>
                  </a:lnTo>
                  <a:cubicBezTo>
                    <a:pt x="25345" y="14297"/>
                    <a:pt x="39801" y="834"/>
                    <a:pt x="39180" y="58"/>
                  </a:cubicBezTo>
                  <a:cubicBezTo>
                    <a:pt x="39148" y="19"/>
                    <a:pt x="39098" y="1"/>
                    <a:pt x="39031" y="1"/>
                  </a:cubicBez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97" name="Google Shape;1097;p35"/>
            <p:cNvSpPr/>
            <p:nvPr/>
          </p:nvSpPr>
          <p:spPr>
            <a:xfrm>
              <a:off x="2295681" y="2599373"/>
              <a:ext cx="270444" cy="275272"/>
            </a:xfrm>
            <a:custGeom>
              <a:avLst/>
              <a:gdLst/>
              <a:ahLst/>
              <a:cxnLst/>
              <a:rect l="l" t="t" r="r" b="b"/>
              <a:pathLst>
                <a:path w="13837" h="14084" extrusionOk="0">
                  <a:moveTo>
                    <a:pt x="13836" y="0"/>
                  </a:moveTo>
                  <a:cubicBezTo>
                    <a:pt x="13803" y="183"/>
                    <a:pt x="13585" y="519"/>
                    <a:pt x="13227" y="969"/>
                  </a:cubicBezTo>
                  <a:lnTo>
                    <a:pt x="13227" y="969"/>
                  </a:lnTo>
                  <a:cubicBezTo>
                    <a:pt x="13598" y="508"/>
                    <a:pt x="13817" y="170"/>
                    <a:pt x="13836" y="0"/>
                  </a:cubicBezTo>
                  <a:close/>
                  <a:moveTo>
                    <a:pt x="13227" y="969"/>
                  </a:moveTo>
                  <a:cubicBezTo>
                    <a:pt x="10552" y="4298"/>
                    <a:pt x="1" y="14084"/>
                    <a:pt x="1" y="14084"/>
                  </a:cubicBezTo>
                  <a:cubicBezTo>
                    <a:pt x="1" y="14084"/>
                    <a:pt x="10547" y="4334"/>
                    <a:pt x="13227" y="969"/>
                  </a:cubicBez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98" name="Google Shape;1098;p35"/>
            <p:cNvSpPr/>
            <p:nvPr/>
          </p:nvSpPr>
          <p:spPr>
            <a:xfrm>
              <a:off x="1802773" y="2596344"/>
              <a:ext cx="763369" cy="823998"/>
            </a:xfrm>
            <a:custGeom>
              <a:avLst/>
              <a:gdLst/>
              <a:ahLst/>
              <a:cxnLst/>
              <a:rect l="l" t="t" r="r" b="b"/>
              <a:pathLst>
                <a:path w="39057" h="42159" extrusionOk="0">
                  <a:moveTo>
                    <a:pt x="38901" y="0"/>
                  </a:moveTo>
                  <a:cubicBezTo>
                    <a:pt x="38405" y="0"/>
                    <a:pt x="36729" y="1179"/>
                    <a:pt x="34651" y="2978"/>
                  </a:cubicBezTo>
                  <a:cubicBezTo>
                    <a:pt x="31673" y="5305"/>
                    <a:pt x="27795" y="8810"/>
                    <a:pt x="24445" y="11788"/>
                  </a:cubicBezTo>
                  <a:cubicBezTo>
                    <a:pt x="24321" y="11912"/>
                    <a:pt x="24042" y="12161"/>
                    <a:pt x="23794" y="12285"/>
                  </a:cubicBezTo>
                  <a:cubicBezTo>
                    <a:pt x="23545" y="12564"/>
                    <a:pt x="23266" y="12812"/>
                    <a:pt x="22894" y="13060"/>
                  </a:cubicBezTo>
                  <a:cubicBezTo>
                    <a:pt x="22894" y="13184"/>
                    <a:pt x="22770" y="13184"/>
                    <a:pt x="22770" y="13339"/>
                  </a:cubicBezTo>
                  <a:lnTo>
                    <a:pt x="29998" y="20164"/>
                  </a:lnTo>
                  <a:lnTo>
                    <a:pt x="20443" y="28850"/>
                  </a:lnTo>
                  <a:cubicBezTo>
                    <a:pt x="10609" y="39056"/>
                    <a:pt x="3381" y="40855"/>
                    <a:pt x="0" y="41104"/>
                  </a:cubicBezTo>
                  <a:cubicBezTo>
                    <a:pt x="279" y="41631"/>
                    <a:pt x="652" y="41879"/>
                    <a:pt x="1055" y="42034"/>
                  </a:cubicBezTo>
                  <a:cubicBezTo>
                    <a:pt x="1179" y="42158"/>
                    <a:pt x="1303" y="42158"/>
                    <a:pt x="1427" y="42158"/>
                  </a:cubicBezTo>
                  <a:lnTo>
                    <a:pt x="1675" y="42158"/>
                  </a:lnTo>
                  <a:cubicBezTo>
                    <a:pt x="4653" y="42158"/>
                    <a:pt x="12285" y="40855"/>
                    <a:pt x="22894" y="29874"/>
                  </a:cubicBezTo>
                  <a:lnTo>
                    <a:pt x="32449" y="21343"/>
                  </a:lnTo>
                  <a:lnTo>
                    <a:pt x="25221" y="14239"/>
                  </a:lnTo>
                  <a:cubicBezTo>
                    <a:pt x="25221" y="14239"/>
                    <a:pt x="38777" y="1706"/>
                    <a:pt x="39056" y="155"/>
                  </a:cubicBezTo>
                  <a:lnTo>
                    <a:pt x="39056" y="0"/>
                  </a:lnTo>
                  <a:close/>
                </a:path>
              </a:pathLst>
            </a:custGeom>
            <a:solidFill>
              <a:srgbClr val="B7CC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99" name="Google Shape;1099;p35"/>
            <p:cNvSpPr/>
            <p:nvPr/>
          </p:nvSpPr>
          <p:spPr>
            <a:xfrm>
              <a:off x="2416935" y="1823304"/>
              <a:ext cx="1015597" cy="1018627"/>
            </a:xfrm>
            <a:custGeom>
              <a:avLst/>
              <a:gdLst/>
              <a:ahLst/>
              <a:cxnLst/>
              <a:rect l="l" t="t" r="r" b="b"/>
              <a:pathLst>
                <a:path w="51962" h="52117" extrusionOk="0">
                  <a:moveTo>
                    <a:pt x="49759" y="1"/>
                  </a:moveTo>
                  <a:lnTo>
                    <a:pt x="1" y="49914"/>
                  </a:lnTo>
                  <a:lnTo>
                    <a:pt x="2048" y="52117"/>
                  </a:lnTo>
                  <a:lnTo>
                    <a:pt x="51962" y="1955"/>
                  </a:lnTo>
                  <a:lnTo>
                    <a:pt x="49759" y="1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00" name="Google Shape;1100;p35"/>
            <p:cNvSpPr/>
            <p:nvPr/>
          </p:nvSpPr>
          <p:spPr>
            <a:xfrm>
              <a:off x="3384595" y="1593051"/>
              <a:ext cx="292862" cy="268490"/>
            </a:xfrm>
            <a:custGeom>
              <a:avLst/>
              <a:gdLst/>
              <a:ahLst/>
              <a:cxnLst/>
              <a:rect l="l" t="t" r="r" b="b"/>
              <a:pathLst>
                <a:path w="14984" h="13737" extrusionOk="0">
                  <a:moveTo>
                    <a:pt x="13488" y="1"/>
                  </a:moveTo>
                  <a:cubicBezTo>
                    <a:pt x="11871" y="1"/>
                    <a:pt x="6049" y="3778"/>
                    <a:pt x="6049" y="3778"/>
                  </a:cubicBezTo>
                  <a:lnTo>
                    <a:pt x="7228" y="5081"/>
                  </a:lnTo>
                  <a:lnTo>
                    <a:pt x="0" y="12061"/>
                  </a:lnTo>
                  <a:lnTo>
                    <a:pt x="2451" y="13736"/>
                  </a:lnTo>
                  <a:lnTo>
                    <a:pt x="9027" y="6756"/>
                  </a:lnTo>
                  <a:lnTo>
                    <a:pt x="10330" y="7904"/>
                  </a:lnTo>
                  <a:cubicBezTo>
                    <a:pt x="10330" y="7904"/>
                    <a:pt x="14983" y="428"/>
                    <a:pt x="13681" y="25"/>
                  </a:cubicBezTo>
                  <a:cubicBezTo>
                    <a:pt x="13626" y="9"/>
                    <a:pt x="13561" y="1"/>
                    <a:pt x="13488" y="1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01" name="Google Shape;1101;p35"/>
            <p:cNvSpPr/>
            <p:nvPr/>
          </p:nvSpPr>
          <p:spPr>
            <a:xfrm>
              <a:off x="2547901" y="1868901"/>
              <a:ext cx="275897" cy="540849"/>
            </a:xfrm>
            <a:custGeom>
              <a:avLst/>
              <a:gdLst/>
              <a:ahLst/>
              <a:cxnLst/>
              <a:rect l="l" t="t" r="r" b="b"/>
              <a:pathLst>
                <a:path w="14116" h="27672" extrusionOk="0">
                  <a:moveTo>
                    <a:pt x="8086" y="1"/>
                  </a:moveTo>
                  <a:cubicBezTo>
                    <a:pt x="5460" y="1"/>
                    <a:pt x="2847" y="793"/>
                    <a:pt x="652" y="2321"/>
                  </a:cubicBezTo>
                  <a:lnTo>
                    <a:pt x="0" y="2724"/>
                  </a:lnTo>
                  <a:lnTo>
                    <a:pt x="280" y="23136"/>
                  </a:lnTo>
                  <a:cubicBezTo>
                    <a:pt x="280" y="25463"/>
                    <a:pt x="2079" y="27541"/>
                    <a:pt x="4530" y="27665"/>
                  </a:cubicBezTo>
                  <a:cubicBezTo>
                    <a:pt x="4614" y="27670"/>
                    <a:pt x="4699" y="27672"/>
                    <a:pt x="4783" y="27672"/>
                  </a:cubicBezTo>
                  <a:cubicBezTo>
                    <a:pt x="7275" y="27672"/>
                    <a:pt x="9312" y="25906"/>
                    <a:pt x="9462" y="23416"/>
                  </a:cubicBezTo>
                  <a:lnTo>
                    <a:pt x="9586" y="23260"/>
                  </a:lnTo>
                  <a:cubicBezTo>
                    <a:pt x="9586" y="20686"/>
                    <a:pt x="9710" y="18111"/>
                    <a:pt x="9710" y="18111"/>
                  </a:cubicBezTo>
                  <a:cubicBezTo>
                    <a:pt x="9710" y="18111"/>
                    <a:pt x="13588" y="17708"/>
                    <a:pt x="13836" y="13954"/>
                  </a:cubicBezTo>
                  <a:cubicBezTo>
                    <a:pt x="14115" y="10231"/>
                    <a:pt x="13960" y="1421"/>
                    <a:pt x="13960" y="1421"/>
                  </a:cubicBezTo>
                  <a:cubicBezTo>
                    <a:pt x="12116" y="466"/>
                    <a:pt x="10098" y="1"/>
                    <a:pt x="8086" y="1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02" name="Google Shape;1102;p35"/>
            <p:cNvSpPr/>
            <p:nvPr/>
          </p:nvSpPr>
          <p:spPr>
            <a:xfrm>
              <a:off x="2495151" y="1796860"/>
              <a:ext cx="457177" cy="466754"/>
            </a:xfrm>
            <a:custGeom>
              <a:avLst/>
              <a:gdLst/>
              <a:ahLst/>
              <a:cxnLst/>
              <a:rect l="l" t="t" r="r" b="b"/>
              <a:pathLst>
                <a:path w="23391" h="23881" extrusionOk="0">
                  <a:moveTo>
                    <a:pt x="8712" y="0"/>
                  </a:moveTo>
                  <a:cubicBezTo>
                    <a:pt x="8179" y="0"/>
                    <a:pt x="7644" y="30"/>
                    <a:pt x="7105" y="82"/>
                  </a:cubicBezTo>
                  <a:lnTo>
                    <a:pt x="7105" y="206"/>
                  </a:lnTo>
                  <a:cubicBezTo>
                    <a:pt x="7017" y="201"/>
                    <a:pt x="6930" y="199"/>
                    <a:pt x="6842" y="199"/>
                  </a:cubicBezTo>
                  <a:cubicBezTo>
                    <a:pt x="4614" y="199"/>
                    <a:pt x="2537" y="1701"/>
                    <a:pt x="1552" y="3432"/>
                  </a:cubicBezTo>
                  <a:cubicBezTo>
                    <a:pt x="528" y="5231"/>
                    <a:pt x="249" y="7434"/>
                    <a:pt x="125" y="9512"/>
                  </a:cubicBezTo>
                  <a:cubicBezTo>
                    <a:pt x="1" y="13638"/>
                    <a:pt x="125" y="17795"/>
                    <a:pt x="528" y="21921"/>
                  </a:cubicBezTo>
                  <a:cubicBezTo>
                    <a:pt x="373" y="22169"/>
                    <a:pt x="528" y="22572"/>
                    <a:pt x="776" y="22697"/>
                  </a:cubicBezTo>
                  <a:cubicBezTo>
                    <a:pt x="1024" y="22945"/>
                    <a:pt x="1303" y="23069"/>
                    <a:pt x="1676" y="23069"/>
                  </a:cubicBezTo>
                  <a:cubicBezTo>
                    <a:pt x="5369" y="23617"/>
                    <a:pt x="9062" y="23880"/>
                    <a:pt x="12738" y="23880"/>
                  </a:cubicBezTo>
                  <a:cubicBezTo>
                    <a:pt x="16132" y="23880"/>
                    <a:pt x="19512" y="23656"/>
                    <a:pt x="22863" y="23224"/>
                  </a:cubicBezTo>
                  <a:cubicBezTo>
                    <a:pt x="23391" y="22293"/>
                    <a:pt x="22615" y="21270"/>
                    <a:pt x="21964" y="20742"/>
                  </a:cubicBezTo>
                  <a:cubicBezTo>
                    <a:pt x="21188" y="20122"/>
                    <a:pt x="20289" y="19470"/>
                    <a:pt x="20040" y="18571"/>
                  </a:cubicBezTo>
                  <a:cubicBezTo>
                    <a:pt x="19513" y="17144"/>
                    <a:pt x="20940" y="15593"/>
                    <a:pt x="20413" y="14290"/>
                  </a:cubicBezTo>
                  <a:cubicBezTo>
                    <a:pt x="20040" y="13266"/>
                    <a:pt x="18613" y="12739"/>
                    <a:pt x="18210" y="11715"/>
                  </a:cubicBezTo>
                  <a:cubicBezTo>
                    <a:pt x="17311" y="9885"/>
                    <a:pt x="19389" y="7837"/>
                    <a:pt x="18489" y="6286"/>
                  </a:cubicBezTo>
                  <a:cubicBezTo>
                    <a:pt x="18086" y="5387"/>
                    <a:pt x="16938" y="4983"/>
                    <a:pt x="16163" y="4208"/>
                  </a:cubicBezTo>
                  <a:cubicBezTo>
                    <a:pt x="15511" y="3556"/>
                    <a:pt x="15263" y="2781"/>
                    <a:pt x="14736" y="2005"/>
                  </a:cubicBezTo>
                  <a:cubicBezTo>
                    <a:pt x="13836" y="981"/>
                    <a:pt x="12409" y="330"/>
                    <a:pt x="10982" y="206"/>
                  </a:cubicBezTo>
                  <a:cubicBezTo>
                    <a:pt x="10219" y="61"/>
                    <a:pt x="9466" y="0"/>
                    <a:pt x="8712" y="0"/>
                  </a:cubicBez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03" name="Google Shape;1103;p35"/>
            <p:cNvSpPr/>
            <p:nvPr/>
          </p:nvSpPr>
          <p:spPr>
            <a:xfrm>
              <a:off x="2381168" y="1883931"/>
              <a:ext cx="252854" cy="369264"/>
            </a:xfrm>
            <a:custGeom>
              <a:avLst/>
              <a:gdLst/>
              <a:ahLst/>
              <a:cxnLst/>
              <a:rect l="l" t="t" r="r" b="b"/>
              <a:pathLst>
                <a:path w="12937" h="18893" extrusionOk="0">
                  <a:moveTo>
                    <a:pt x="7508" y="1"/>
                  </a:moveTo>
                  <a:cubicBezTo>
                    <a:pt x="6484" y="528"/>
                    <a:pt x="6081" y="1707"/>
                    <a:pt x="5957" y="2731"/>
                  </a:cubicBezTo>
                  <a:cubicBezTo>
                    <a:pt x="5709" y="3754"/>
                    <a:pt x="5833" y="4933"/>
                    <a:pt x="5305" y="5957"/>
                  </a:cubicBezTo>
                  <a:cubicBezTo>
                    <a:pt x="4933" y="6981"/>
                    <a:pt x="3878" y="7756"/>
                    <a:pt x="3630" y="8935"/>
                  </a:cubicBezTo>
                  <a:cubicBezTo>
                    <a:pt x="3258" y="10486"/>
                    <a:pt x="4282" y="12161"/>
                    <a:pt x="3382" y="13464"/>
                  </a:cubicBezTo>
                  <a:cubicBezTo>
                    <a:pt x="2855" y="14240"/>
                    <a:pt x="1707" y="14364"/>
                    <a:pt x="1055" y="15139"/>
                  </a:cubicBezTo>
                  <a:cubicBezTo>
                    <a:pt x="1" y="16039"/>
                    <a:pt x="156" y="17590"/>
                    <a:pt x="280" y="18893"/>
                  </a:cubicBezTo>
                  <a:lnTo>
                    <a:pt x="12937" y="18769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04" name="Google Shape;1104;p35"/>
            <p:cNvSpPr/>
            <p:nvPr/>
          </p:nvSpPr>
          <p:spPr>
            <a:xfrm>
              <a:off x="2330842" y="1784293"/>
              <a:ext cx="262568" cy="224513"/>
            </a:xfrm>
            <a:custGeom>
              <a:avLst/>
              <a:gdLst/>
              <a:ahLst/>
              <a:cxnLst/>
              <a:rect l="l" t="t" r="r" b="b"/>
              <a:pathLst>
                <a:path w="13434" h="11487" extrusionOk="0">
                  <a:moveTo>
                    <a:pt x="9073" y="1"/>
                  </a:moveTo>
                  <a:cubicBezTo>
                    <a:pt x="8815" y="1"/>
                    <a:pt x="8552" y="24"/>
                    <a:pt x="8284" y="73"/>
                  </a:cubicBezTo>
                  <a:cubicBezTo>
                    <a:pt x="7880" y="73"/>
                    <a:pt x="7384" y="322"/>
                    <a:pt x="6981" y="601"/>
                  </a:cubicBezTo>
                  <a:cubicBezTo>
                    <a:pt x="5057" y="1749"/>
                    <a:pt x="4282" y="4727"/>
                    <a:pt x="1955" y="5502"/>
                  </a:cubicBezTo>
                  <a:cubicBezTo>
                    <a:pt x="1428" y="5626"/>
                    <a:pt x="652" y="5626"/>
                    <a:pt x="404" y="6278"/>
                  </a:cubicBezTo>
                  <a:cubicBezTo>
                    <a:pt x="1" y="6805"/>
                    <a:pt x="404" y="7581"/>
                    <a:pt x="1024" y="7829"/>
                  </a:cubicBezTo>
                  <a:cubicBezTo>
                    <a:pt x="1406" y="7974"/>
                    <a:pt x="1788" y="8034"/>
                    <a:pt x="2169" y="8034"/>
                  </a:cubicBezTo>
                  <a:cubicBezTo>
                    <a:pt x="2267" y="8034"/>
                    <a:pt x="2365" y="8030"/>
                    <a:pt x="2463" y="8023"/>
                  </a:cubicBezTo>
                  <a:lnTo>
                    <a:pt x="2463" y="8023"/>
                  </a:lnTo>
                  <a:cubicBezTo>
                    <a:pt x="1972" y="8169"/>
                    <a:pt x="1646" y="8543"/>
                    <a:pt x="1552" y="9132"/>
                  </a:cubicBezTo>
                  <a:lnTo>
                    <a:pt x="1552" y="9380"/>
                  </a:lnTo>
                  <a:cubicBezTo>
                    <a:pt x="1771" y="10064"/>
                    <a:pt x="2400" y="10555"/>
                    <a:pt x="3077" y="10555"/>
                  </a:cubicBezTo>
                  <a:cubicBezTo>
                    <a:pt x="3168" y="10555"/>
                    <a:pt x="3260" y="10546"/>
                    <a:pt x="3351" y="10528"/>
                  </a:cubicBezTo>
                  <a:cubicBezTo>
                    <a:pt x="4127" y="10279"/>
                    <a:pt x="4654" y="9752"/>
                    <a:pt x="4902" y="8977"/>
                  </a:cubicBezTo>
                  <a:lnTo>
                    <a:pt x="4902" y="8977"/>
                  </a:lnTo>
                  <a:cubicBezTo>
                    <a:pt x="4654" y="9752"/>
                    <a:pt x="4406" y="10683"/>
                    <a:pt x="4127" y="11458"/>
                  </a:cubicBezTo>
                  <a:cubicBezTo>
                    <a:pt x="4246" y="11477"/>
                    <a:pt x="4364" y="11487"/>
                    <a:pt x="4481" y="11487"/>
                  </a:cubicBezTo>
                  <a:cubicBezTo>
                    <a:pt x="5876" y="11487"/>
                    <a:pt x="7050" y="10170"/>
                    <a:pt x="7880" y="8852"/>
                  </a:cubicBezTo>
                  <a:cubicBezTo>
                    <a:pt x="8656" y="7425"/>
                    <a:pt x="9431" y="5874"/>
                    <a:pt x="10858" y="5254"/>
                  </a:cubicBezTo>
                  <a:cubicBezTo>
                    <a:pt x="11510" y="4975"/>
                    <a:pt x="12285" y="4975"/>
                    <a:pt x="12813" y="4478"/>
                  </a:cubicBezTo>
                  <a:cubicBezTo>
                    <a:pt x="13433" y="4075"/>
                    <a:pt x="13433" y="3051"/>
                    <a:pt x="12813" y="2772"/>
                  </a:cubicBezTo>
                  <a:lnTo>
                    <a:pt x="12813" y="3176"/>
                  </a:lnTo>
                  <a:cubicBezTo>
                    <a:pt x="12458" y="1241"/>
                    <a:pt x="10932" y="1"/>
                    <a:pt x="9073" y="1"/>
                  </a:cubicBez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05" name="Google Shape;1105;p35"/>
            <p:cNvSpPr/>
            <p:nvPr/>
          </p:nvSpPr>
          <p:spPr>
            <a:xfrm>
              <a:off x="2566097" y="1846347"/>
              <a:ext cx="50328" cy="72786"/>
            </a:xfrm>
            <a:custGeom>
              <a:avLst/>
              <a:gdLst/>
              <a:ahLst/>
              <a:cxnLst/>
              <a:rect l="l" t="t" r="r" b="b"/>
              <a:pathLst>
                <a:path w="2575" h="3724" extrusionOk="0">
                  <a:moveTo>
                    <a:pt x="1396" y="1"/>
                  </a:moveTo>
                  <a:cubicBezTo>
                    <a:pt x="1396" y="1"/>
                    <a:pt x="1675" y="249"/>
                    <a:pt x="1799" y="652"/>
                  </a:cubicBezTo>
                  <a:cubicBezTo>
                    <a:pt x="1923" y="652"/>
                    <a:pt x="1923" y="776"/>
                    <a:pt x="1923" y="900"/>
                  </a:cubicBezTo>
                  <a:cubicBezTo>
                    <a:pt x="2327" y="1924"/>
                    <a:pt x="1799" y="3103"/>
                    <a:pt x="776" y="3351"/>
                  </a:cubicBezTo>
                  <a:cubicBezTo>
                    <a:pt x="372" y="3630"/>
                    <a:pt x="0" y="3630"/>
                    <a:pt x="0" y="3630"/>
                  </a:cubicBezTo>
                  <a:cubicBezTo>
                    <a:pt x="124" y="3692"/>
                    <a:pt x="248" y="3723"/>
                    <a:pt x="376" y="3723"/>
                  </a:cubicBezTo>
                  <a:cubicBezTo>
                    <a:pt x="504" y="3723"/>
                    <a:pt x="636" y="3692"/>
                    <a:pt x="776" y="3630"/>
                  </a:cubicBezTo>
                  <a:cubicBezTo>
                    <a:pt x="1024" y="3475"/>
                    <a:pt x="1148" y="3475"/>
                    <a:pt x="1396" y="3351"/>
                  </a:cubicBezTo>
                  <a:cubicBezTo>
                    <a:pt x="2327" y="2699"/>
                    <a:pt x="2575" y="1428"/>
                    <a:pt x="2048" y="528"/>
                  </a:cubicBezTo>
                  <a:cubicBezTo>
                    <a:pt x="1799" y="125"/>
                    <a:pt x="1396" y="1"/>
                    <a:pt x="139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06" name="Google Shape;1106;p35"/>
            <p:cNvSpPr/>
            <p:nvPr/>
          </p:nvSpPr>
          <p:spPr>
            <a:xfrm>
              <a:off x="2863777" y="4150281"/>
              <a:ext cx="293488" cy="636639"/>
            </a:xfrm>
            <a:custGeom>
              <a:avLst/>
              <a:gdLst/>
              <a:ahLst/>
              <a:cxnLst/>
              <a:rect l="l" t="t" r="r" b="b"/>
              <a:pathLst>
                <a:path w="15016" h="32573" extrusionOk="0">
                  <a:moveTo>
                    <a:pt x="11261" y="0"/>
                  </a:moveTo>
                  <a:lnTo>
                    <a:pt x="1" y="2575"/>
                  </a:lnTo>
                  <a:lnTo>
                    <a:pt x="6484" y="32573"/>
                  </a:lnTo>
                  <a:lnTo>
                    <a:pt x="15015" y="32324"/>
                  </a:lnTo>
                  <a:lnTo>
                    <a:pt x="11261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07" name="Google Shape;1107;p35"/>
            <p:cNvSpPr/>
            <p:nvPr/>
          </p:nvSpPr>
          <p:spPr>
            <a:xfrm>
              <a:off x="2156838" y="2569060"/>
              <a:ext cx="249824" cy="310453"/>
            </a:xfrm>
            <a:custGeom>
              <a:avLst/>
              <a:gdLst/>
              <a:ahLst/>
              <a:cxnLst/>
              <a:rect l="l" t="t" r="r" b="b"/>
              <a:pathLst>
                <a:path w="12782" h="15884" extrusionOk="0">
                  <a:moveTo>
                    <a:pt x="5553" y="0"/>
                  </a:moveTo>
                  <a:cubicBezTo>
                    <a:pt x="5553" y="0"/>
                    <a:pt x="5429" y="248"/>
                    <a:pt x="5150" y="496"/>
                  </a:cubicBezTo>
                  <a:cubicBezTo>
                    <a:pt x="3878" y="2699"/>
                    <a:pt x="1" y="10578"/>
                    <a:pt x="3227" y="15883"/>
                  </a:cubicBezTo>
                  <a:lnTo>
                    <a:pt x="11354" y="8655"/>
                  </a:lnTo>
                  <a:lnTo>
                    <a:pt x="12781" y="5429"/>
                  </a:lnTo>
                  <a:lnTo>
                    <a:pt x="5553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08" name="Google Shape;1108;p35"/>
            <p:cNvSpPr/>
            <p:nvPr/>
          </p:nvSpPr>
          <p:spPr>
            <a:xfrm>
              <a:off x="2302952" y="3728298"/>
              <a:ext cx="290458" cy="1038621"/>
            </a:xfrm>
            <a:custGeom>
              <a:avLst/>
              <a:gdLst/>
              <a:ahLst/>
              <a:cxnLst/>
              <a:rect l="l" t="t" r="r" b="b"/>
              <a:pathLst>
                <a:path w="14861" h="53140" extrusionOk="0">
                  <a:moveTo>
                    <a:pt x="2855" y="0"/>
                  </a:moveTo>
                  <a:lnTo>
                    <a:pt x="1" y="51186"/>
                  </a:lnTo>
                  <a:lnTo>
                    <a:pt x="8532" y="53140"/>
                  </a:lnTo>
                  <a:lnTo>
                    <a:pt x="14860" y="1024"/>
                  </a:lnTo>
                  <a:lnTo>
                    <a:pt x="2855" y="0"/>
                  </a:ln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09" name="Google Shape;1109;p35"/>
            <p:cNvSpPr/>
            <p:nvPr/>
          </p:nvSpPr>
          <p:spPr>
            <a:xfrm>
              <a:off x="2229602" y="2253164"/>
              <a:ext cx="856736" cy="793097"/>
            </a:xfrm>
            <a:custGeom>
              <a:avLst/>
              <a:gdLst/>
              <a:ahLst/>
              <a:cxnLst/>
              <a:rect l="l" t="t" r="r" b="b"/>
              <a:pathLst>
                <a:path w="43834" h="40578" extrusionOk="0">
                  <a:moveTo>
                    <a:pt x="41507" y="1"/>
                  </a:moveTo>
                  <a:cubicBezTo>
                    <a:pt x="36078" y="901"/>
                    <a:pt x="26896" y="2048"/>
                    <a:pt x="26896" y="2048"/>
                  </a:cubicBezTo>
                  <a:lnTo>
                    <a:pt x="15139" y="2048"/>
                  </a:lnTo>
                  <a:cubicBezTo>
                    <a:pt x="12564" y="2048"/>
                    <a:pt x="10082" y="2979"/>
                    <a:pt x="8159" y="4654"/>
                  </a:cubicBezTo>
                  <a:cubicBezTo>
                    <a:pt x="7631" y="5026"/>
                    <a:pt x="3102" y="10983"/>
                    <a:pt x="0" y="16939"/>
                  </a:cubicBezTo>
                  <a:lnTo>
                    <a:pt x="9462" y="23763"/>
                  </a:lnTo>
                  <a:lnTo>
                    <a:pt x="11013" y="21065"/>
                  </a:lnTo>
                  <a:lnTo>
                    <a:pt x="11013" y="21189"/>
                  </a:lnTo>
                  <a:cubicBezTo>
                    <a:pt x="11137" y="22088"/>
                    <a:pt x="11509" y="23763"/>
                    <a:pt x="11633" y="24694"/>
                  </a:cubicBezTo>
                  <a:cubicBezTo>
                    <a:pt x="12409" y="27641"/>
                    <a:pt x="12812" y="31674"/>
                    <a:pt x="11261" y="34249"/>
                  </a:cubicBezTo>
                  <a:cubicBezTo>
                    <a:pt x="11261" y="34249"/>
                    <a:pt x="9183" y="37351"/>
                    <a:pt x="9183" y="40577"/>
                  </a:cubicBezTo>
                  <a:lnTo>
                    <a:pt x="36450" y="40329"/>
                  </a:lnTo>
                  <a:lnTo>
                    <a:pt x="35551" y="37351"/>
                  </a:lnTo>
                  <a:cubicBezTo>
                    <a:pt x="35551" y="37351"/>
                    <a:pt x="32976" y="28572"/>
                    <a:pt x="32976" y="28417"/>
                  </a:cubicBezTo>
                  <a:lnTo>
                    <a:pt x="31301" y="23143"/>
                  </a:lnTo>
                  <a:lnTo>
                    <a:pt x="31952" y="13961"/>
                  </a:lnTo>
                  <a:lnTo>
                    <a:pt x="43834" y="11107"/>
                  </a:lnTo>
                  <a:lnTo>
                    <a:pt x="41507" y="1"/>
                  </a:ln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10" name="Google Shape;1110;p35"/>
            <p:cNvSpPr/>
            <p:nvPr/>
          </p:nvSpPr>
          <p:spPr>
            <a:xfrm>
              <a:off x="2350855" y="2281054"/>
              <a:ext cx="694864" cy="143030"/>
            </a:xfrm>
            <a:custGeom>
              <a:avLst/>
              <a:gdLst/>
              <a:ahLst/>
              <a:cxnLst/>
              <a:rect l="l" t="t" r="r" b="b"/>
              <a:pathLst>
                <a:path w="35552" h="7318" extrusionOk="0">
                  <a:moveTo>
                    <a:pt x="35427" y="1"/>
                  </a:moveTo>
                  <a:cubicBezTo>
                    <a:pt x="35303" y="1"/>
                    <a:pt x="35303" y="125"/>
                    <a:pt x="35179" y="125"/>
                  </a:cubicBezTo>
                  <a:cubicBezTo>
                    <a:pt x="34900" y="249"/>
                    <a:pt x="34527" y="497"/>
                    <a:pt x="34279" y="776"/>
                  </a:cubicBezTo>
                  <a:cubicBezTo>
                    <a:pt x="34651" y="497"/>
                    <a:pt x="35055" y="249"/>
                    <a:pt x="35551" y="1"/>
                  </a:cubicBezTo>
                  <a:close/>
                  <a:moveTo>
                    <a:pt x="0" y="5554"/>
                  </a:moveTo>
                  <a:lnTo>
                    <a:pt x="0" y="5554"/>
                  </a:lnTo>
                  <a:cubicBezTo>
                    <a:pt x="1" y="5554"/>
                    <a:pt x="42" y="5593"/>
                    <a:pt x="129" y="5658"/>
                  </a:cubicBezTo>
                  <a:lnTo>
                    <a:pt x="129" y="5658"/>
                  </a:lnTo>
                  <a:cubicBezTo>
                    <a:pt x="99" y="5633"/>
                    <a:pt x="62" y="5603"/>
                    <a:pt x="0" y="5554"/>
                  </a:cubicBezTo>
                  <a:close/>
                  <a:moveTo>
                    <a:pt x="129" y="5658"/>
                  </a:moveTo>
                  <a:cubicBezTo>
                    <a:pt x="175" y="5697"/>
                    <a:pt x="205" y="5727"/>
                    <a:pt x="280" y="5802"/>
                  </a:cubicBezTo>
                  <a:cubicBezTo>
                    <a:pt x="652" y="6050"/>
                    <a:pt x="931" y="6205"/>
                    <a:pt x="1303" y="6329"/>
                  </a:cubicBezTo>
                  <a:cubicBezTo>
                    <a:pt x="694" y="6056"/>
                    <a:pt x="312" y="5797"/>
                    <a:pt x="129" y="5658"/>
                  </a:cubicBezTo>
                  <a:close/>
                  <a:moveTo>
                    <a:pt x="34279" y="776"/>
                  </a:moveTo>
                  <a:lnTo>
                    <a:pt x="34279" y="776"/>
                  </a:lnTo>
                  <a:cubicBezTo>
                    <a:pt x="33752" y="1149"/>
                    <a:pt x="33349" y="1552"/>
                    <a:pt x="32976" y="1924"/>
                  </a:cubicBezTo>
                  <a:cubicBezTo>
                    <a:pt x="32449" y="2576"/>
                    <a:pt x="31797" y="3103"/>
                    <a:pt x="31177" y="3475"/>
                  </a:cubicBezTo>
                  <a:cubicBezTo>
                    <a:pt x="29626" y="4778"/>
                    <a:pt x="27672" y="5430"/>
                    <a:pt x="25593" y="5554"/>
                  </a:cubicBezTo>
                  <a:cubicBezTo>
                    <a:pt x="25291" y="5586"/>
                    <a:pt x="24979" y="5602"/>
                    <a:pt x="24661" y="5602"/>
                  </a:cubicBezTo>
                  <a:cubicBezTo>
                    <a:pt x="23771" y="5602"/>
                    <a:pt x="22841" y="5480"/>
                    <a:pt x="21995" y="5275"/>
                  </a:cubicBezTo>
                  <a:cubicBezTo>
                    <a:pt x="20816" y="4902"/>
                    <a:pt x="19668" y="4375"/>
                    <a:pt x="18365" y="4003"/>
                  </a:cubicBezTo>
                  <a:cubicBezTo>
                    <a:pt x="17714" y="3724"/>
                    <a:pt x="17062" y="3724"/>
                    <a:pt x="16442" y="3599"/>
                  </a:cubicBezTo>
                  <a:cubicBezTo>
                    <a:pt x="15790" y="3599"/>
                    <a:pt x="15015" y="3724"/>
                    <a:pt x="14488" y="3879"/>
                  </a:cubicBezTo>
                  <a:cubicBezTo>
                    <a:pt x="13185" y="4251"/>
                    <a:pt x="12161" y="4654"/>
                    <a:pt x="11013" y="5275"/>
                  </a:cubicBezTo>
                  <a:cubicBezTo>
                    <a:pt x="10082" y="5802"/>
                    <a:pt x="9059" y="6205"/>
                    <a:pt x="8035" y="6577"/>
                  </a:cubicBezTo>
                  <a:cubicBezTo>
                    <a:pt x="7056" y="6922"/>
                    <a:pt x="6052" y="7089"/>
                    <a:pt x="5045" y="7089"/>
                  </a:cubicBezTo>
                  <a:cubicBezTo>
                    <a:pt x="3788" y="7089"/>
                    <a:pt x="2527" y="6829"/>
                    <a:pt x="1303" y="6329"/>
                  </a:cubicBezTo>
                  <a:lnTo>
                    <a:pt x="1303" y="6329"/>
                  </a:lnTo>
                  <a:cubicBezTo>
                    <a:pt x="2511" y="6996"/>
                    <a:pt x="3886" y="7318"/>
                    <a:pt x="5259" y="7318"/>
                  </a:cubicBezTo>
                  <a:cubicBezTo>
                    <a:pt x="6248" y="7318"/>
                    <a:pt x="7236" y="7151"/>
                    <a:pt x="8159" y="6826"/>
                  </a:cubicBezTo>
                  <a:cubicBezTo>
                    <a:pt x="9183" y="6453"/>
                    <a:pt x="10238" y="5926"/>
                    <a:pt x="11137" y="5430"/>
                  </a:cubicBezTo>
                  <a:cubicBezTo>
                    <a:pt x="12161" y="4902"/>
                    <a:pt x="13340" y="4499"/>
                    <a:pt x="14488" y="4127"/>
                  </a:cubicBezTo>
                  <a:cubicBezTo>
                    <a:pt x="15139" y="4003"/>
                    <a:pt x="15790" y="3879"/>
                    <a:pt x="16287" y="3879"/>
                  </a:cubicBezTo>
                  <a:cubicBezTo>
                    <a:pt x="16938" y="4003"/>
                    <a:pt x="17590" y="4003"/>
                    <a:pt x="18241" y="4251"/>
                  </a:cubicBezTo>
                  <a:cubicBezTo>
                    <a:pt x="19544" y="4654"/>
                    <a:pt x="20692" y="5151"/>
                    <a:pt x="21995" y="5554"/>
                  </a:cubicBezTo>
                  <a:cubicBezTo>
                    <a:pt x="22835" y="5735"/>
                    <a:pt x="23692" y="5851"/>
                    <a:pt x="24590" y="5851"/>
                  </a:cubicBezTo>
                  <a:cubicBezTo>
                    <a:pt x="24918" y="5851"/>
                    <a:pt x="25252" y="5835"/>
                    <a:pt x="25593" y="5802"/>
                  </a:cubicBezTo>
                  <a:cubicBezTo>
                    <a:pt x="27672" y="5678"/>
                    <a:pt x="29626" y="4902"/>
                    <a:pt x="31301" y="3724"/>
                  </a:cubicBezTo>
                  <a:cubicBezTo>
                    <a:pt x="31953" y="3227"/>
                    <a:pt x="32573" y="2700"/>
                    <a:pt x="33100" y="2048"/>
                  </a:cubicBezTo>
                  <a:cubicBezTo>
                    <a:pt x="33504" y="1552"/>
                    <a:pt x="33876" y="1149"/>
                    <a:pt x="34279" y="776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11" name="Google Shape;1111;p35"/>
            <p:cNvSpPr/>
            <p:nvPr/>
          </p:nvSpPr>
          <p:spPr>
            <a:xfrm>
              <a:off x="2293258" y="2475071"/>
              <a:ext cx="548120" cy="127687"/>
            </a:xfrm>
            <a:custGeom>
              <a:avLst/>
              <a:gdLst/>
              <a:ahLst/>
              <a:cxnLst/>
              <a:rect l="l" t="t" r="r" b="b"/>
              <a:pathLst>
                <a:path w="28044" h="6533" extrusionOk="0">
                  <a:moveTo>
                    <a:pt x="1" y="1"/>
                  </a:moveTo>
                  <a:cubicBezTo>
                    <a:pt x="125" y="156"/>
                    <a:pt x="125" y="280"/>
                    <a:pt x="249" y="280"/>
                  </a:cubicBezTo>
                  <a:cubicBezTo>
                    <a:pt x="125" y="156"/>
                    <a:pt x="125" y="156"/>
                    <a:pt x="1" y="1"/>
                  </a:cubicBezTo>
                  <a:close/>
                  <a:moveTo>
                    <a:pt x="249" y="280"/>
                  </a:moveTo>
                  <a:cubicBezTo>
                    <a:pt x="249" y="528"/>
                    <a:pt x="497" y="776"/>
                    <a:pt x="621" y="1180"/>
                  </a:cubicBezTo>
                  <a:cubicBezTo>
                    <a:pt x="1272" y="2079"/>
                    <a:pt x="1924" y="3103"/>
                    <a:pt x="2699" y="3878"/>
                  </a:cubicBezTo>
                  <a:cubicBezTo>
                    <a:pt x="3227" y="4530"/>
                    <a:pt x="3878" y="5057"/>
                    <a:pt x="4499" y="5430"/>
                  </a:cubicBezTo>
                  <a:cubicBezTo>
                    <a:pt x="5274" y="5957"/>
                    <a:pt x="6205" y="6360"/>
                    <a:pt x="7104" y="6484"/>
                  </a:cubicBezTo>
                  <a:cubicBezTo>
                    <a:pt x="7374" y="6517"/>
                    <a:pt x="7643" y="6532"/>
                    <a:pt x="7913" y="6532"/>
                  </a:cubicBezTo>
                  <a:cubicBezTo>
                    <a:pt x="8669" y="6532"/>
                    <a:pt x="9429" y="6411"/>
                    <a:pt x="10207" y="6205"/>
                  </a:cubicBezTo>
                  <a:cubicBezTo>
                    <a:pt x="11230" y="5957"/>
                    <a:pt x="12254" y="5585"/>
                    <a:pt x="13185" y="5181"/>
                  </a:cubicBezTo>
                  <a:cubicBezTo>
                    <a:pt x="15232" y="4282"/>
                    <a:pt x="17186" y="3506"/>
                    <a:pt x="19110" y="3382"/>
                  </a:cubicBezTo>
                  <a:cubicBezTo>
                    <a:pt x="20009" y="3382"/>
                    <a:pt x="20940" y="3506"/>
                    <a:pt x="21715" y="3878"/>
                  </a:cubicBezTo>
                  <a:cubicBezTo>
                    <a:pt x="22491" y="4282"/>
                    <a:pt x="23111" y="4654"/>
                    <a:pt x="23763" y="5057"/>
                  </a:cubicBezTo>
                  <a:cubicBezTo>
                    <a:pt x="24290" y="5430"/>
                    <a:pt x="24818" y="5833"/>
                    <a:pt x="25438" y="5957"/>
                  </a:cubicBezTo>
                  <a:cubicBezTo>
                    <a:pt x="25965" y="6081"/>
                    <a:pt x="26493" y="6081"/>
                    <a:pt x="26989" y="6081"/>
                  </a:cubicBezTo>
                  <a:cubicBezTo>
                    <a:pt x="27268" y="5957"/>
                    <a:pt x="27641" y="5833"/>
                    <a:pt x="27920" y="5709"/>
                  </a:cubicBezTo>
                  <a:cubicBezTo>
                    <a:pt x="27920" y="5585"/>
                    <a:pt x="28044" y="5585"/>
                    <a:pt x="28044" y="5430"/>
                  </a:cubicBezTo>
                  <a:lnTo>
                    <a:pt x="28044" y="5430"/>
                  </a:lnTo>
                  <a:cubicBezTo>
                    <a:pt x="27765" y="5709"/>
                    <a:pt x="27392" y="5833"/>
                    <a:pt x="26989" y="5957"/>
                  </a:cubicBezTo>
                  <a:cubicBezTo>
                    <a:pt x="26493" y="5957"/>
                    <a:pt x="25965" y="5957"/>
                    <a:pt x="25593" y="5833"/>
                  </a:cubicBezTo>
                  <a:cubicBezTo>
                    <a:pt x="24942" y="5585"/>
                    <a:pt x="24414" y="5305"/>
                    <a:pt x="23763" y="4933"/>
                  </a:cubicBezTo>
                  <a:cubicBezTo>
                    <a:pt x="23267" y="4406"/>
                    <a:pt x="22491" y="4034"/>
                    <a:pt x="21840" y="3630"/>
                  </a:cubicBezTo>
                  <a:cubicBezTo>
                    <a:pt x="20940" y="3258"/>
                    <a:pt x="20009" y="3103"/>
                    <a:pt x="19110" y="3103"/>
                  </a:cubicBezTo>
                  <a:cubicBezTo>
                    <a:pt x="17186" y="3258"/>
                    <a:pt x="15108" y="4034"/>
                    <a:pt x="13029" y="4933"/>
                  </a:cubicBezTo>
                  <a:cubicBezTo>
                    <a:pt x="12130" y="5305"/>
                    <a:pt x="11106" y="5709"/>
                    <a:pt x="10082" y="5957"/>
                  </a:cubicBezTo>
                  <a:cubicBezTo>
                    <a:pt x="9152" y="6205"/>
                    <a:pt x="8128" y="6205"/>
                    <a:pt x="7104" y="6205"/>
                  </a:cubicBezTo>
                  <a:cubicBezTo>
                    <a:pt x="6205" y="6081"/>
                    <a:pt x="5429" y="5709"/>
                    <a:pt x="4654" y="5305"/>
                  </a:cubicBezTo>
                  <a:cubicBezTo>
                    <a:pt x="4002" y="4809"/>
                    <a:pt x="3351" y="4406"/>
                    <a:pt x="2823" y="3754"/>
                  </a:cubicBezTo>
                  <a:cubicBezTo>
                    <a:pt x="2048" y="2979"/>
                    <a:pt x="1396" y="2079"/>
                    <a:pt x="776" y="1056"/>
                  </a:cubicBezTo>
                  <a:lnTo>
                    <a:pt x="249" y="28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12" name="Google Shape;1112;p35"/>
            <p:cNvSpPr/>
            <p:nvPr/>
          </p:nvSpPr>
          <p:spPr>
            <a:xfrm>
              <a:off x="2472108" y="2719787"/>
              <a:ext cx="378978" cy="59632"/>
            </a:xfrm>
            <a:custGeom>
              <a:avLst/>
              <a:gdLst/>
              <a:ahLst/>
              <a:cxnLst/>
              <a:rect l="l" t="t" r="r" b="b"/>
              <a:pathLst>
                <a:path w="19390" h="3051" extrusionOk="0">
                  <a:moveTo>
                    <a:pt x="19389" y="1719"/>
                  </a:moveTo>
                  <a:cubicBezTo>
                    <a:pt x="19383" y="1719"/>
                    <a:pt x="19377" y="1719"/>
                    <a:pt x="19371" y="1720"/>
                  </a:cubicBezTo>
                  <a:lnTo>
                    <a:pt x="19371" y="1720"/>
                  </a:lnTo>
                  <a:cubicBezTo>
                    <a:pt x="19382" y="1719"/>
                    <a:pt x="19389" y="1719"/>
                    <a:pt x="19389" y="1719"/>
                  </a:cubicBezTo>
                  <a:close/>
                  <a:moveTo>
                    <a:pt x="19371" y="1720"/>
                  </a:moveTo>
                  <a:cubicBezTo>
                    <a:pt x="19351" y="1724"/>
                    <a:pt x="19319" y="1732"/>
                    <a:pt x="19296" y="1757"/>
                  </a:cubicBezTo>
                  <a:lnTo>
                    <a:pt x="19296" y="1757"/>
                  </a:lnTo>
                  <a:cubicBezTo>
                    <a:pt x="19323" y="1738"/>
                    <a:pt x="19347" y="1725"/>
                    <a:pt x="19371" y="1720"/>
                  </a:cubicBezTo>
                  <a:close/>
                  <a:moveTo>
                    <a:pt x="292" y="2348"/>
                  </a:moveTo>
                  <a:cubicBezTo>
                    <a:pt x="191" y="2436"/>
                    <a:pt x="93" y="2526"/>
                    <a:pt x="1" y="2618"/>
                  </a:cubicBezTo>
                  <a:lnTo>
                    <a:pt x="156" y="2494"/>
                  </a:lnTo>
                  <a:cubicBezTo>
                    <a:pt x="201" y="2449"/>
                    <a:pt x="247" y="2399"/>
                    <a:pt x="292" y="2348"/>
                  </a:cubicBezTo>
                  <a:close/>
                  <a:moveTo>
                    <a:pt x="6438" y="1"/>
                  </a:moveTo>
                  <a:cubicBezTo>
                    <a:pt x="6191" y="1"/>
                    <a:pt x="5947" y="14"/>
                    <a:pt x="5709" y="44"/>
                  </a:cubicBezTo>
                  <a:cubicBezTo>
                    <a:pt x="4530" y="44"/>
                    <a:pt x="3382" y="292"/>
                    <a:pt x="2327" y="819"/>
                  </a:cubicBezTo>
                  <a:cubicBezTo>
                    <a:pt x="1707" y="1191"/>
                    <a:pt x="1056" y="1595"/>
                    <a:pt x="528" y="2091"/>
                  </a:cubicBezTo>
                  <a:cubicBezTo>
                    <a:pt x="450" y="2170"/>
                    <a:pt x="371" y="2261"/>
                    <a:pt x="292" y="2348"/>
                  </a:cubicBezTo>
                  <a:lnTo>
                    <a:pt x="292" y="2348"/>
                  </a:lnTo>
                  <a:cubicBezTo>
                    <a:pt x="908" y="1818"/>
                    <a:pt x="1684" y="1369"/>
                    <a:pt x="2482" y="943"/>
                  </a:cubicBezTo>
                  <a:cubicBezTo>
                    <a:pt x="3506" y="540"/>
                    <a:pt x="4530" y="292"/>
                    <a:pt x="5709" y="292"/>
                  </a:cubicBezTo>
                  <a:cubicBezTo>
                    <a:pt x="5925" y="271"/>
                    <a:pt x="6143" y="260"/>
                    <a:pt x="6361" y="260"/>
                  </a:cubicBezTo>
                  <a:cubicBezTo>
                    <a:pt x="7424" y="260"/>
                    <a:pt x="8505" y="506"/>
                    <a:pt x="9586" y="943"/>
                  </a:cubicBezTo>
                  <a:cubicBezTo>
                    <a:pt x="10858" y="1595"/>
                    <a:pt x="12161" y="2215"/>
                    <a:pt x="13340" y="2618"/>
                  </a:cubicBezTo>
                  <a:cubicBezTo>
                    <a:pt x="14097" y="2894"/>
                    <a:pt x="14923" y="3050"/>
                    <a:pt x="15778" y="3050"/>
                  </a:cubicBezTo>
                  <a:cubicBezTo>
                    <a:pt x="16079" y="3050"/>
                    <a:pt x="16384" y="3031"/>
                    <a:pt x="16690" y="2991"/>
                  </a:cubicBezTo>
                  <a:cubicBezTo>
                    <a:pt x="17342" y="2991"/>
                    <a:pt x="18117" y="2742"/>
                    <a:pt x="18769" y="2215"/>
                  </a:cubicBezTo>
                  <a:cubicBezTo>
                    <a:pt x="18893" y="2215"/>
                    <a:pt x="19017" y="1967"/>
                    <a:pt x="19265" y="1843"/>
                  </a:cubicBezTo>
                  <a:cubicBezTo>
                    <a:pt x="19265" y="1803"/>
                    <a:pt x="19278" y="1776"/>
                    <a:pt x="19296" y="1757"/>
                  </a:cubicBezTo>
                  <a:lnTo>
                    <a:pt x="19296" y="1757"/>
                  </a:lnTo>
                  <a:cubicBezTo>
                    <a:pt x="19184" y="1836"/>
                    <a:pt x="19016" y="2026"/>
                    <a:pt x="18614" y="2215"/>
                  </a:cubicBezTo>
                  <a:cubicBezTo>
                    <a:pt x="18117" y="2618"/>
                    <a:pt x="17342" y="2742"/>
                    <a:pt x="16566" y="2866"/>
                  </a:cubicBezTo>
                  <a:cubicBezTo>
                    <a:pt x="15512" y="2866"/>
                    <a:pt x="14364" y="2742"/>
                    <a:pt x="13464" y="2370"/>
                  </a:cubicBezTo>
                  <a:cubicBezTo>
                    <a:pt x="12285" y="1967"/>
                    <a:pt x="11013" y="1315"/>
                    <a:pt x="9710" y="664"/>
                  </a:cubicBezTo>
                  <a:cubicBezTo>
                    <a:pt x="8652" y="261"/>
                    <a:pt x="7511" y="1"/>
                    <a:pt x="6438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13" name="Google Shape;1113;p35"/>
            <p:cNvSpPr/>
            <p:nvPr/>
          </p:nvSpPr>
          <p:spPr>
            <a:xfrm>
              <a:off x="2462414" y="2891308"/>
              <a:ext cx="444453" cy="56700"/>
            </a:xfrm>
            <a:custGeom>
              <a:avLst/>
              <a:gdLst/>
              <a:ahLst/>
              <a:cxnLst/>
              <a:rect l="l" t="t" r="r" b="b"/>
              <a:pathLst>
                <a:path w="22740" h="2901" extrusionOk="0">
                  <a:moveTo>
                    <a:pt x="18560" y="0"/>
                  </a:moveTo>
                  <a:cubicBezTo>
                    <a:pt x="17626" y="0"/>
                    <a:pt x="16737" y="140"/>
                    <a:pt x="15759" y="419"/>
                  </a:cubicBezTo>
                  <a:cubicBezTo>
                    <a:pt x="14332" y="822"/>
                    <a:pt x="12905" y="1349"/>
                    <a:pt x="11354" y="1846"/>
                  </a:cubicBezTo>
                  <a:cubicBezTo>
                    <a:pt x="9958" y="2373"/>
                    <a:pt x="8407" y="2621"/>
                    <a:pt x="6856" y="2621"/>
                  </a:cubicBezTo>
                  <a:cubicBezTo>
                    <a:pt x="4778" y="2621"/>
                    <a:pt x="2699" y="2125"/>
                    <a:pt x="776" y="1070"/>
                  </a:cubicBezTo>
                  <a:cubicBezTo>
                    <a:pt x="249" y="822"/>
                    <a:pt x="1" y="698"/>
                    <a:pt x="0" y="698"/>
                  </a:cubicBezTo>
                  <a:lnTo>
                    <a:pt x="0" y="698"/>
                  </a:lnTo>
                  <a:lnTo>
                    <a:pt x="125" y="822"/>
                  </a:lnTo>
                  <a:cubicBezTo>
                    <a:pt x="249" y="946"/>
                    <a:pt x="497" y="1070"/>
                    <a:pt x="776" y="1194"/>
                  </a:cubicBezTo>
                  <a:cubicBezTo>
                    <a:pt x="1552" y="1598"/>
                    <a:pt x="2327" y="1970"/>
                    <a:pt x="3103" y="2249"/>
                  </a:cubicBezTo>
                  <a:cubicBezTo>
                    <a:pt x="4250" y="2621"/>
                    <a:pt x="5553" y="2901"/>
                    <a:pt x="6856" y="2901"/>
                  </a:cubicBezTo>
                  <a:cubicBezTo>
                    <a:pt x="8407" y="2901"/>
                    <a:pt x="9958" y="2621"/>
                    <a:pt x="11354" y="2125"/>
                  </a:cubicBezTo>
                  <a:cubicBezTo>
                    <a:pt x="13060" y="1598"/>
                    <a:pt x="14456" y="1070"/>
                    <a:pt x="15759" y="698"/>
                  </a:cubicBezTo>
                  <a:cubicBezTo>
                    <a:pt x="16741" y="394"/>
                    <a:pt x="17635" y="249"/>
                    <a:pt x="18574" y="249"/>
                  </a:cubicBezTo>
                  <a:cubicBezTo>
                    <a:pt x="18881" y="249"/>
                    <a:pt x="19192" y="264"/>
                    <a:pt x="19513" y="295"/>
                  </a:cubicBezTo>
                  <a:cubicBezTo>
                    <a:pt x="20413" y="295"/>
                    <a:pt x="21188" y="574"/>
                    <a:pt x="21964" y="946"/>
                  </a:cubicBezTo>
                  <a:cubicBezTo>
                    <a:pt x="22491" y="1194"/>
                    <a:pt x="22739" y="1349"/>
                    <a:pt x="22739" y="1349"/>
                  </a:cubicBezTo>
                  <a:lnTo>
                    <a:pt x="22615" y="1194"/>
                  </a:lnTo>
                  <a:cubicBezTo>
                    <a:pt x="22367" y="1070"/>
                    <a:pt x="22212" y="946"/>
                    <a:pt x="21964" y="822"/>
                  </a:cubicBezTo>
                  <a:cubicBezTo>
                    <a:pt x="21188" y="419"/>
                    <a:pt x="20413" y="171"/>
                    <a:pt x="19513" y="47"/>
                  </a:cubicBezTo>
                  <a:cubicBezTo>
                    <a:pt x="19187" y="16"/>
                    <a:pt x="18871" y="0"/>
                    <a:pt x="1856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14" name="Google Shape;1114;p35"/>
            <p:cNvSpPr/>
            <p:nvPr/>
          </p:nvSpPr>
          <p:spPr>
            <a:xfrm>
              <a:off x="2308405" y="3026204"/>
              <a:ext cx="790654" cy="1176863"/>
            </a:xfrm>
            <a:custGeom>
              <a:avLst/>
              <a:gdLst/>
              <a:ahLst/>
              <a:cxnLst/>
              <a:rect l="l" t="t" r="r" b="b"/>
              <a:pathLst>
                <a:path w="40453" h="60213" extrusionOk="0">
                  <a:moveTo>
                    <a:pt x="5275" y="0"/>
                  </a:moveTo>
                  <a:lnTo>
                    <a:pt x="1" y="59717"/>
                  </a:lnTo>
                  <a:lnTo>
                    <a:pt x="12906" y="59841"/>
                  </a:lnTo>
                  <a:lnTo>
                    <a:pt x="19234" y="11882"/>
                  </a:lnTo>
                  <a:lnTo>
                    <a:pt x="27641" y="60213"/>
                  </a:lnTo>
                  <a:lnTo>
                    <a:pt x="40453" y="57886"/>
                  </a:lnTo>
                  <a:lnTo>
                    <a:pt x="32574" y="497"/>
                  </a:lnTo>
                  <a:lnTo>
                    <a:pt x="5275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15" name="Google Shape;1115;p35"/>
            <p:cNvSpPr/>
            <p:nvPr/>
          </p:nvSpPr>
          <p:spPr>
            <a:xfrm>
              <a:off x="2480004" y="3228098"/>
              <a:ext cx="386229" cy="45872"/>
            </a:xfrm>
            <a:custGeom>
              <a:avLst/>
              <a:gdLst/>
              <a:ahLst/>
              <a:cxnLst/>
              <a:rect l="l" t="t" r="r" b="b"/>
              <a:pathLst>
                <a:path w="19761" h="2347" extrusionOk="0">
                  <a:moveTo>
                    <a:pt x="19761" y="0"/>
                  </a:moveTo>
                  <a:lnTo>
                    <a:pt x="19761" y="0"/>
                  </a:lnTo>
                  <a:cubicBezTo>
                    <a:pt x="19760" y="1"/>
                    <a:pt x="15262" y="404"/>
                    <a:pt x="9834" y="1024"/>
                  </a:cubicBezTo>
                  <a:cubicBezTo>
                    <a:pt x="4405" y="1676"/>
                    <a:pt x="0" y="2327"/>
                    <a:pt x="0" y="2327"/>
                  </a:cubicBezTo>
                  <a:cubicBezTo>
                    <a:pt x="0" y="2340"/>
                    <a:pt x="48" y="2346"/>
                    <a:pt x="139" y="2346"/>
                  </a:cubicBezTo>
                  <a:cubicBezTo>
                    <a:pt x="928" y="2346"/>
                    <a:pt x="4970" y="1887"/>
                    <a:pt x="9834" y="1303"/>
                  </a:cubicBezTo>
                  <a:cubicBezTo>
                    <a:pt x="15387" y="652"/>
                    <a:pt x="19761" y="125"/>
                    <a:pt x="19761" y="0"/>
                  </a:cubicBezTo>
                  <a:close/>
                </a:path>
              </a:pathLst>
            </a:custGeom>
            <a:solidFill>
              <a:srgbClr val="455A6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16" name="Google Shape;1116;p35"/>
            <p:cNvSpPr/>
            <p:nvPr/>
          </p:nvSpPr>
          <p:spPr>
            <a:xfrm>
              <a:off x="2990503" y="4782035"/>
              <a:ext cx="351067" cy="67450"/>
            </a:xfrm>
            <a:custGeom>
              <a:avLst/>
              <a:gdLst/>
              <a:ahLst/>
              <a:cxnLst/>
              <a:rect l="l" t="t" r="r" b="b"/>
              <a:pathLst>
                <a:path w="17962" h="3451" extrusionOk="0">
                  <a:moveTo>
                    <a:pt x="9679" y="0"/>
                  </a:moveTo>
                  <a:lnTo>
                    <a:pt x="0" y="249"/>
                  </a:lnTo>
                  <a:lnTo>
                    <a:pt x="124" y="3351"/>
                  </a:lnTo>
                  <a:lnTo>
                    <a:pt x="621" y="3351"/>
                  </a:lnTo>
                  <a:cubicBezTo>
                    <a:pt x="1713" y="3400"/>
                    <a:pt x="4105" y="3450"/>
                    <a:pt x="6698" y="3450"/>
                  </a:cubicBezTo>
                  <a:cubicBezTo>
                    <a:pt x="10587" y="3450"/>
                    <a:pt x="14928" y="3338"/>
                    <a:pt x="16007" y="2948"/>
                  </a:cubicBezTo>
                  <a:cubicBezTo>
                    <a:pt x="17962" y="2451"/>
                    <a:pt x="9679" y="900"/>
                    <a:pt x="9679" y="900"/>
                  </a:cubicBezTo>
                  <a:lnTo>
                    <a:pt x="9679" y="0"/>
                  </a:ln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17" name="Google Shape;1117;p35"/>
            <p:cNvSpPr/>
            <p:nvPr/>
          </p:nvSpPr>
          <p:spPr>
            <a:xfrm>
              <a:off x="2990503" y="4797201"/>
              <a:ext cx="20" cy="12137"/>
            </a:xfrm>
            <a:custGeom>
              <a:avLst/>
              <a:gdLst/>
              <a:ahLst/>
              <a:cxnLst/>
              <a:rect l="l" t="t" r="r" b="b"/>
              <a:pathLst>
                <a:path w="1" h="621" extrusionOk="0">
                  <a:moveTo>
                    <a:pt x="0" y="0"/>
                  </a:moveTo>
                  <a:lnTo>
                    <a:pt x="0" y="0"/>
                  </a:lnTo>
                  <a:lnTo>
                    <a:pt x="0" y="6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18" name="Google Shape;1118;p35"/>
            <p:cNvSpPr/>
            <p:nvPr/>
          </p:nvSpPr>
          <p:spPr>
            <a:xfrm>
              <a:off x="2990503" y="4797201"/>
              <a:ext cx="70342" cy="47905"/>
            </a:xfrm>
            <a:custGeom>
              <a:avLst/>
              <a:gdLst/>
              <a:ahLst/>
              <a:cxnLst/>
              <a:rect l="l" t="t" r="r" b="b"/>
              <a:pathLst>
                <a:path w="3599" h="2451" extrusionOk="0">
                  <a:moveTo>
                    <a:pt x="0" y="0"/>
                  </a:moveTo>
                  <a:lnTo>
                    <a:pt x="0" y="620"/>
                  </a:lnTo>
                  <a:lnTo>
                    <a:pt x="124" y="2451"/>
                  </a:lnTo>
                  <a:lnTo>
                    <a:pt x="3599" y="2327"/>
                  </a:lnTo>
                  <a:cubicBezTo>
                    <a:pt x="3350" y="1675"/>
                    <a:pt x="2947" y="1024"/>
                    <a:pt x="2327" y="496"/>
                  </a:cubicBezTo>
                  <a:cubicBezTo>
                    <a:pt x="1675" y="124"/>
                    <a:pt x="1024" y="0"/>
                    <a:pt x="372" y="0"/>
                  </a:cubicBezTo>
                  <a:close/>
                </a:path>
              </a:pathLst>
            </a:custGeom>
            <a:solidFill>
              <a:srgbClr val="F5FF9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19" name="Google Shape;1119;p35"/>
            <p:cNvSpPr/>
            <p:nvPr/>
          </p:nvSpPr>
          <p:spPr>
            <a:xfrm>
              <a:off x="2992926" y="4834785"/>
              <a:ext cx="318329" cy="15167"/>
            </a:xfrm>
            <a:custGeom>
              <a:avLst/>
              <a:gdLst/>
              <a:ahLst/>
              <a:cxnLst/>
              <a:rect l="l" t="t" r="r" b="b"/>
              <a:pathLst>
                <a:path w="16287" h="776" extrusionOk="0">
                  <a:moveTo>
                    <a:pt x="16162" y="0"/>
                  </a:moveTo>
                  <a:lnTo>
                    <a:pt x="16162" y="0"/>
                  </a:lnTo>
                  <a:cubicBezTo>
                    <a:pt x="16286" y="124"/>
                    <a:pt x="16162" y="249"/>
                    <a:pt x="15883" y="249"/>
                  </a:cubicBezTo>
                  <a:lnTo>
                    <a:pt x="16286" y="249"/>
                  </a:lnTo>
                  <a:cubicBezTo>
                    <a:pt x="16286" y="124"/>
                    <a:pt x="16286" y="124"/>
                    <a:pt x="16162" y="0"/>
                  </a:cubicBezTo>
                  <a:close/>
                  <a:moveTo>
                    <a:pt x="0" y="652"/>
                  </a:moveTo>
                  <a:cubicBezTo>
                    <a:pt x="1272" y="776"/>
                    <a:pt x="2978" y="776"/>
                    <a:pt x="4778" y="776"/>
                  </a:cubicBezTo>
                  <a:cubicBezTo>
                    <a:pt x="4939" y="776"/>
                    <a:pt x="5102" y="776"/>
                    <a:pt x="5265" y="776"/>
                  </a:cubicBezTo>
                  <a:lnTo>
                    <a:pt x="5265" y="776"/>
                  </a:lnTo>
                  <a:cubicBezTo>
                    <a:pt x="5441" y="776"/>
                    <a:pt x="5620" y="776"/>
                    <a:pt x="5801" y="776"/>
                  </a:cubicBezTo>
                  <a:cubicBezTo>
                    <a:pt x="7476" y="776"/>
                    <a:pt x="9307" y="776"/>
                    <a:pt x="10982" y="652"/>
                  </a:cubicBezTo>
                  <a:lnTo>
                    <a:pt x="10982" y="652"/>
                  </a:lnTo>
                  <a:cubicBezTo>
                    <a:pt x="9180" y="766"/>
                    <a:pt x="7193" y="775"/>
                    <a:pt x="5265" y="776"/>
                  </a:cubicBezTo>
                  <a:lnTo>
                    <a:pt x="5265" y="776"/>
                  </a:lnTo>
                  <a:cubicBezTo>
                    <a:pt x="3180" y="775"/>
                    <a:pt x="1469" y="766"/>
                    <a:pt x="497" y="6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20" name="Google Shape;1120;p35"/>
            <p:cNvSpPr/>
            <p:nvPr/>
          </p:nvSpPr>
          <p:spPr>
            <a:xfrm>
              <a:off x="3293635" y="4839632"/>
              <a:ext cx="12157" cy="3049"/>
            </a:xfrm>
            <a:custGeom>
              <a:avLst/>
              <a:gdLst/>
              <a:ahLst/>
              <a:cxnLst/>
              <a:rect l="l" t="t" r="r" b="b"/>
              <a:pathLst>
                <a:path w="622" h="156" extrusionOk="0">
                  <a:moveTo>
                    <a:pt x="497" y="1"/>
                  </a:moveTo>
                  <a:cubicBezTo>
                    <a:pt x="373" y="156"/>
                    <a:pt x="249" y="156"/>
                    <a:pt x="1" y="156"/>
                  </a:cubicBezTo>
                  <a:cubicBezTo>
                    <a:pt x="249" y="156"/>
                    <a:pt x="497" y="156"/>
                    <a:pt x="621" y="1"/>
                  </a:cubicBezTo>
                  <a:close/>
                </a:path>
              </a:pathLst>
            </a:custGeom>
            <a:solidFill>
              <a:srgbClr val="A8ADA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21" name="Google Shape;1121;p35"/>
            <p:cNvSpPr/>
            <p:nvPr/>
          </p:nvSpPr>
          <p:spPr>
            <a:xfrm>
              <a:off x="2992926" y="4817195"/>
              <a:ext cx="318329" cy="32757"/>
            </a:xfrm>
            <a:custGeom>
              <a:avLst/>
              <a:gdLst/>
              <a:ahLst/>
              <a:cxnLst/>
              <a:rect l="l" t="t" r="r" b="b"/>
              <a:pathLst>
                <a:path w="16287" h="1676" extrusionOk="0">
                  <a:moveTo>
                    <a:pt x="13681" y="1"/>
                  </a:moveTo>
                  <a:cubicBezTo>
                    <a:pt x="13060" y="1"/>
                    <a:pt x="12781" y="1149"/>
                    <a:pt x="12781" y="1149"/>
                  </a:cubicBezTo>
                  <a:lnTo>
                    <a:pt x="3475" y="1304"/>
                  </a:lnTo>
                  <a:lnTo>
                    <a:pt x="3475" y="1428"/>
                  </a:lnTo>
                  <a:lnTo>
                    <a:pt x="0" y="1428"/>
                  </a:lnTo>
                  <a:lnTo>
                    <a:pt x="0" y="1552"/>
                  </a:lnTo>
                  <a:lnTo>
                    <a:pt x="497" y="1552"/>
                  </a:lnTo>
                  <a:cubicBezTo>
                    <a:pt x="1551" y="1676"/>
                    <a:pt x="3475" y="1676"/>
                    <a:pt x="5801" y="1676"/>
                  </a:cubicBezTo>
                  <a:cubicBezTo>
                    <a:pt x="7476" y="1676"/>
                    <a:pt x="9307" y="1676"/>
                    <a:pt x="10982" y="1552"/>
                  </a:cubicBezTo>
                  <a:cubicBezTo>
                    <a:pt x="12905" y="1552"/>
                    <a:pt x="14456" y="1428"/>
                    <a:pt x="15387" y="1304"/>
                  </a:cubicBezTo>
                  <a:cubicBezTo>
                    <a:pt x="15635" y="1304"/>
                    <a:pt x="15759" y="1304"/>
                    <a:pt x="15883" y="1149"/>
                  </a:cubicBezTo>
                  <a:cubicBezTo>
                    <a:pt x="16162" y="1149"/>
                    <a:pt x="16286" y="1024"/>
                    <a:pt x="16162" y="900"/>
                  </a:cubicBezTo>
                  <a:cubicBezTo>
                    <a:pt x="15759" y="528"/>
                    <a:pt x="13681" y="1"/>
                    <a:pt x="13681" y="1"/>
                  </a:cubicBezTo>
                  <a:close/>
                </a:path>
              </a:pathLst>
            </a:custGeom>
            <a:solidFill>
              <a:srgbClr val="F5FF9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22" name="Google Shape;1122;p35"/>
            <p:cNvSpPr/>
            <p:nvPr/>
          </p:nvSpPr>
          <p:spPr>
            <a:xfrm>
              <a:off x="3035963" y="4837208"/>
              <a:ext cx="260124" cy="7896"/>
            </a:xfrm>
            <a:custGeom>
              <a:avLst/>
              <a:gdLst/>
              <a:ahLst/>
              <a:cxnLst/>
              <a:rect l="l" t="t" r="r" b="b"/>
              <a:pathLst>
                <a:path w="13309" h="404" extrusionOk="0">
                  <a:moveTo>
                    <a:pt x="11634" y="0"/>
                  </a:moveTo>
                  <a:cubicBezTo>
                    <a:pt x="10083" y="125"/>
                    <a:pt x="8128" y="125"/>
                    <a:pt x="5802" y="280"/>
                  </a:cubicBezTo>
                  <a:cubicBezTo>
                    <a:pt x="3475" y="280"/>
                    <a:pt x="1552" y="404"/>
                    <a:pt x="1" y="404"/>
                  </a:cubicBezTo>
                  <a:lnTo>
                    <a:pt x="5802" y="404"/>
                  </a:lnTo>
                  <a:cubicBezTo>
                    <a:pt x="8128" y="280"/>
                    <a:pt x="10083" y="280"/>
                    <a:pt x="11634" y="125"/>
                  </a:cubicBezTo>
                  <a:lnTo>
                    <a:pt x="13309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23" name="Google Shape;1123;p35"/>
            <p:cNvSpPr/>
            <p:nvPr/>
          </p:nvSpPr>
          <p:spPr>
            <a:xfrm>
              <a:off x="3242722" y="4814771"/>
              <a:ext cx="17590" cy="27910"/>
            </a:xfrm>
            <a:custGeom>
              <a:avLst/>
              <a:gdLst/>
              <a:ahLst/>
              <a:cxnLst/>
              <a:rect l="l" t="t" r="r" b="b"/>
              <a:pathLst>
                <a:path w="900" h="1428" extrusionOk="0">
                  <a:moveTo>
                    <a:pt x="900" y="1"/>
                  </a:moveTo>
                  <a:lnTo>
                    <a:pt x="900" y="1"/>
                  </a:lnTo>
                  <a:cubicBezTo>
                    <a:pt x="651" y="125"/>
                    <a:pt x="403" y="249"/>
                    <a:pt x="279" y="652"/>
                  </a:cubicBezTo>
                  <a:cubicBezTo>
                    <a:pt x="0" y="776"/>
                    <a:pt x="0" y="1148"/>
                    <a:pt x="0" y="1428"/>
                  </a:cubicBezTo>
                  <a:cubicBezTo>
                    <a:pt x="124" y="1148"/>
                    <a:pt x="279" y="900"/>
                    <a:pt x="403" y="652"/>
                  </a:cubicBezTo>
                  <a:cubicBezTo>
                    <a:pt x="527" y="373"/>
                    <a:pt x="651" y="125"/>
                    <a:pt x="90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24" name="Google Shape;1124;p35"/>
            <p:cNvSpPr/>
            <p:nvPr/>
          </p:nvSpPr>
          <p:spPr>
            <a:xfrm>
              <a:off x="3187549" y="4802048"/>
              <a:ext cx="9714" cy="15167"/>
            </a:xfrm>
            <a:custGeom>
              <a:avLst/>
              <a:gdLst/>
              <a:ahLst/>
              <a:cxnLst/>
              <a:rect l="l" t="t" r="r" b="b"/>
              <a:pathLst>
                <a:path w="497" h="776" extrusionOk="0">
                  <a:moveTo>
                    <a:pt x="496" y="0"/>
                  </a:moveTo>
                  <a:lnTo>
                    <a:pt x="496" y="0"/>
                  </a:lnTo>
                  <a:cubicBezTo>
                    <a:pt x="496" y="0"/>
                    <a:pt x="248" y="124"/>
                    <a:pt x="124" y="372"/>
                  </a:cubicBezTo>
                  <a:cubicBezTo>
                    <a:pt x="0" y="652"/>
                    <a:pt x="0" y="776"/>
                    <a:pt x="0" y="776"/>
                  </a:cubicBezTo>
                  <a:cubicBezTo>
                    <a:pt x="0" y="776"/>
                    <a:pt x="124" y="652"/>
                    <a:pt x="248" y="528"/>
                  </a:cubicBezTo>
                  <a:cubicBezTo>
                    <a:pt x="372" y="248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25" name="Google Shape;1125;p35"/>
            <p:cNvSpPr/>
            <p:nvPr/>
          </p:nvSpPr>
          <p:spPr>
            <a:xfrm>
              <a:off x="3172382" y="4799625"/>
              <a:ext cx="12137" cy="9714"/>
            </a:xfrm>
            <a:custGeom>
              <a:avLst/>
              <a:gdLst/>
              <a:ahLst/>
              <a:cxnLst/>
              <a:rect l="l" t="t" r="r" b="b"/>
              <a:pathLst>
                <a:path w="621" h="497" extrusionOk="0">
                  <a:moveTo>
                    <a:pt x="497" y="0"/>
                  </a:moveTo>
                  <a:cubicBezTo>
                    <a:pt x="497" y="0"/>
                    <a:pt x="373" y="124"/>
                    <a:pt x="249" y="248"/>
                  </a:cubicBezTo>
                  <a:cubicBezTo>
                    <a:pt x="125" y="372"/>
                    <a:pt x="1" y="496"/>
                    <a:pt x="1" y="496"/>
                  </a:cubicBezTo>
                  <a:cubicBezTo>
                    <a:pt x="1" y="496"/>
                    <a:pt x="125" y="496"/>
                    <a:pt x="249" y="372"/>
                  </a:cubicBezTo>
                  <a:cubicBezTo>
                    <a:pt x="497" y="248"/>
                    <a:pt x="621" y="124"/>
                    <a:pt x="497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26" name="Google Shape;1126;p35"/>
            <p:cNvSpPr/>
            <p:nvPr/>
          </p:nvSpPr>
          <p:spPr>
            <a:xfrm>
              <a:off x="3162082" y="4792334"/>
              <a:ext cx="20014" cy="3186"/>
            </a:xfrm>
            <a:custGeom>
              <a:avLst/>
              <a:gdLst/>
              <a:ahLst/>
              <a:cxnLst/>
              <a:rect l="l" t="t" r="r" b="b"/>
              <a:pathLst>
                <a:path w="1024" h="163" extrusionOk="0">
                  <a:moveTo>
                    <a:pt x="294" y="39"/>
                  </a:moveTo>
                  <a:cubicBezTo>
                    <a:pt x="166" y="39"/>
                    <a:pt x="83" y="94"/>
                    <a:pt x="0" y="94"/>
                  </a:cubicBezTo>
                  <a:cubicBezTo>
                    <a:pt x="83" y="94"/>
                    <a:pt x="166" y="163"/>
                    <a:pt x="294" y="163"/>
                  </a:cubicBezTo>
                  <a:cubicBezTo>
                    <a:pt x="359" y="163"/>
                    <a:pt x="434" y="146"/>
                    <a:pt x="528" y="94"/>
                  </a:cubicBezTo>
                  <a:cubicBezTo>
                    <a:pt x="434" y="53"/>
                    <a:pt x="359" y="39"/>
                    <a:pt x="294" y="39"/>
                  </a:cubicBezTo>
                  <a:close/>
                  <a:moveTo>
                    <a:pt x="729" y="1"/>
                  </a:moveTo>
                  <a:cubicBezTo>
                    <a:pt x="652" y="1"/>
                    <a:pt x="590" y="32"/>
                    <a:pt x="528" y="94"/>
                  </a:cubicBezTo>
                  <a:cubicBezTo>
                    <a:pt x="569" y="146"/>
                    <a:pt x="610" y="163"/>
                    <a:pt x="656" y="163"/>
                  </a:cubicBezTo>
                  <a:cubicBezTo>
                    <a:pt x="748" y="163"/>
                    <a:pt x="858" y="94"/>
                    <a:pt x="1024" y="94"/>
                  </a:cubicBezTo>
                  <a:cubicBezTo>
                    <a:pt x="900" y="32"/>
                    <a:pt x="807" y="1"/>
                    <a:pt x="72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27" name="Google Shape;1127;p35"/>
            <p:cNvSpPr/>
            <p:nvPr/>
          </p:nvSpPr>
          <p:spPr>
            <a:xfrm>
              <a:off x="3157235" y="4782035"/>
              <a:ext cx="22438" cy="4046"/>
            </a:xfrm>
            <a:custGeom>
              <a:avLst/>
              <a:gdLst/>
              <a:ahLst/>
              <a:cxnLst/>
              <a:rect l="l" t="t" r="r" b="b"/>
              <a:pathLst>
                <a:path w="1148" h="207" extrusionOk="0">
                  <a:moveTo>
                    <a:pt x="0" y="0"/>
                  </a:moveTo>
                  <a:cubicBezTo>
                    <a:pt x="218" y="146"/>
                    <a:pt x="447" y="206"/>
                    <a:pt x="674" y="206"/>
                  </a:cubicBezTo>
                  <a:cubicBezTo>
                    <a:pt x="834" y="206"/>
                    <a:pt x="994" y="176"/>
                    <a:pt x="1148" y="125"/>
                  </a:cubicBezTo>
                  <a:lnTo>
                    <a:pt x="620" y="125"/>
                  </a:lnTo>
                  <a:cubicBezTo>
                    <a:pt x="372" y="125"/>
                    <a:pt x="248" y="0"/>
                    <a:pt x="0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28" name="Google Shape;1128;p35"/>
            <p:cNvSpPr/>
            <p:nvPr/>
          </p:nvSpPr>
          <p:spPr>
            <a:xfrm>
              <a:off x="3192396" y="4786784"/>
              <a:ext cx="35181" cy="17708"/>
            </a:xfrm>
            <a:custGeom>
              <a:avLst/>
              <a:gdLst/>
              <a:ahLst/>
              <a:cxnLst/>
              <a:rect l="l" t="t" r="r" b="b"/>
              <a:pathLst>
                <a:path w="1800" h="906" extrusionOk="0">
                  <a:moveTo>
                    <a:pt x="1204" y="1"/>
                  </a:moveTo>
                  <a:cubicBezTo>
                    <a:pt x="888" y="1"/>
                    <a:pt x="553" y="138"/>
                    <a:pt x="373" y="378"/>
                  </a:cubicBezTo>
                  <a:cubicBezTo>
                    <a:pt x="528" y="254"/>
                    <a:pt x="776" y="130"/>
                    <a:pt x="900" y="130"/>
                  </a:cubicBezTo>
                  <a:cubicBezTo>
                    <a:pt x="1024" y="68"/>
                    <a:pt x="1156" y="37"/>
                    <a:pt x="1288" y="37"/>
                  </a:cubicBezTo>
                  <a:cubicBezTo>
                    <a:pt x="1419" y="37"/>
                    <a:pt x="1551" y="68"/>
                    <a:pt x="1675" y="130"/>
                  </a:cubicBezTo>
                  <a:cubicBezTo>
                    <a:pt x="1544" y="42"/>
                    <a:pt x="1377" y="1"/>
                    <a:pt x="1204" y="1"/>
                  </a:cubicBezTo>
                  <a:close/>
                  <a:moveTo>
                    <a:pt x="1675" y="130"/>
                  </a:moveTo>
                  <a:cubicBezTo>
                    <a:pt x="1800" y="254"/>
                    <a:pt x="1675" y="254"/>
                    <a:pt x="1675" y="378"/>
                  </a:cubicBezTo>
                  <a:cubicBezTo>
                    <a:pt x="1551" y="378"/>
                    <a:pt x="1427" y="533"/>
                    <a:pt x="1303" y="533"/>
                  </a:cubicBezTo>
                  <a:cubicBezTo>
                    <a:pt x="1024" y="657"/>
                    <a:pt x="900" y="657"/>
                    <a:pt x="652" y="657"/>
                  </a:cubicBezTo>
                  <a:cubicBezTo>
                    <a:pt x="478" y="711"/>
                    <a:pt x="333" y="741"/>
                    <a:pt x="224" y="758"/>
                  </a:cubicBezTo>
                  <a:lnTo>
                    <a:pt x="224" y="758"/>
                  </a:lnTo>
                  <a:cubicBezTo>
                    <a:pt x="266" y="667"/>
                    <a:pt x="295" y="553"/>
                    <a:pt x="373" y="378"/>
                  </a:cubicBezTo>
                  <a:lnTo>
                    <a:pt x="373" y="378"/>
                  </a:lnTo>
                  <a:cubicBezTo>
                    <a:pt x="251" y="529"/>
                    <a:pt x="130" y="651"/>
                    <a:pt x="125" y="772"/>
                  </a:cubicBezTo>
                  <a:lnTo>
                    <a:pt x="125" y="772"/>
                  </a:lnTo>
                  <a:cubicBezTo>
                    <a:pt x="44" y="781"/>
                    <a:pt x="0" y="781"/>
                    <a:pt x="0" y="781"/>
                  </a:cubicBezTo>
                  <a:lnTo>
                    <a:pt x="124" y="781"/>
                  </a:lnTo>
                  <a:lnTo>
                    <a:pt x="124" y="905"/>
                  </a:lnTo>
                  <a:cubicBezTo>
                    <a:pt x="164" y="866"/>
                    <a:pt x="191" y="826"/>
                    <a:pt x="213" y="781"/>
                  </a:cubicBezTo>
                  <a:lnTo>
                    <a:pt x="652" y="781"/>
                  </a:lnTo>
                  <a:cubicBezTo>
                    <a:pt x="900" y="781"/>
                    <a:pt x="1148" y="657"/>
                    <a:pt x="1303" y="657"/>
                  </a:cubicBezTo>
                  <a:cubicBezTo>
                    <a:pt x="1427" y="657"/>
                    <a:pt x="1551" y="533"/>
                    <a:pt x="1675" y="533"/>
                  </a:cubicBezTo>
                  <a:cubicBezTo>
                    <a:pt x="1800" y="378"/>
                    <a:pt x="1800" y="378"/>
                    <a:pt x="1800" y="254"/>
                  </a:cubicBezTo>
                  <a:cubicBezTo>
                    <a:pt x="1800" y="254"/>
                    <a:pt x="1800" y="130"/>
                    <a:pt x="1675" y="13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29" name="Google Shape;1129;p35"/>
            <p:cNvSpPr/>
            <p:nvPr/>
          </p:nvSpPr>
          <p:spPr>
            <a:xfrm>
              <a:off x="3179653" y="4782035"/>
              <a:ext cx="17610" cy="20034"/>
            </a:xfrm>
            <a:custGeom>
              <a:avLst/>
              <a:gdLst/>
              <a:ahLst/>
              <a:cxnLst/>
              <a:rect l="l" t="t" r="r" b="b"/>
              <a:pathLst>
                <a:path w="901" h="1025" extrusionOk="0">
                  <a:moveTo>
                    <a:pt x="249" y="0"/>
                  </a:moveTo>
                  <a:cubicBezTo>
                    <a:pt x="125" y="0"/>
                    <a:pt x="1" y="125"/>
                    <a:pt x="1" y="249"/>
                  </a:cubicBezTo>
                  <a:cubicBezTo>
                    <a:pt x="1" y="373"/>
                    <a:pt x="125" y="373"/>
                    <a:pt x="125" y="497"/>
                  </a:cubicBezTo>
                  <a:cubicBezTo>
                    <a:pt x="249" y="621"/>
                    <a:pt x="404" y="776"/>
                    <a:pt x="404" y="900"/>
                  </a:cubicBezTo>
                  <a:cubicBezTo>
                    <a:pt x="528" y="900"/>
                    <a:pt x="652" y="1024"/>
                    <a:pt x="776" y="1024"/>
                  </a:cubicBezTo>
                  <a:cubicBezTo>
                    <a:pt x="776" y="1024"/>
                    <a:pt x="652" y="900"/>
                    <a:pt x="528" y="776"/>
                  </a:cubicBezTo>
                  <a:cubicBezTo>
                    <a:pt x="404" y="621"/>
                    <a:pt x="249" y="497"/>
                    <a:pt x="249" y="373"/>
                  </a:cubicBezTo>
                  <a:cubicBezTo>
                    <a:pt x="125" y="373"/>
                    <a:pt x="125" y="125"/>
                    <a:pt x="249" y="125"/>
                  </a:cubicBezTo>
                  <a:cubicBezTo>
                    <a:pt x="404" y="125"/>
                    <a:pt x="528" y="125"/>
                    <a:pt x="652" y="249"/>
                  </a:cubicBezTo>
                  <a:cubicBezTo>
                    <a:pt x="776" y="373"/>
                    <a:pt x="776" y="497"/>
                    <a:pt x="776" y="621"/>
                  </a:cubicBezTo>
                  <a:cubicBezTo>
                    <a:pt x="900" y="776"/>
                    <a:pt x="900" y="900"/>
                    <a:pt x="900" y="1024"/>
                  </a:cubicBezTo>
                  <a:lnTo>
                    <a:pt x="900" y="621"/>
                  </a:lnTo>
                  <a:cubicBezTo>
                    <a:pt x="900" y="497"/>
                    <a:pt x="776" y="373"/>
                    <a:pt x="776" y="249"/>
                  </a:cubicBezTo>
                  <a:cubicBezTo>
                    <a:pt x="652" y="125"/>
                    <a:pt x="404" y="0"/>
                    <a:pt x="24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30" name="Google Shape;1130;p35"/>
            <p:cNvSpPr/>
            <p:nvPr/>
          </p:nvSpPr>
          <p:spPr>
            <a:xfrm>
              <a:off x="2990503" y="4794152"/>
              <a:ext cx="70342" cy="50954"/>
            </a:xfrm>
            <a:custGeom>
              <a:avLst/>
              <a:gdLst/>
              <a:ahLst/>
              <a:cxnLst/>
              <a:rect l="l" t="t" r="r" b="b"/>
              <a:pathLst>
                <a:path w="3599" h="2607" extrusionOk="0">
                  <a:moveTo>
                    <a:pt x="248" y="1"/>
                  </a:moveTo>
                  <a:cubicBezTo>
                    <a:pt x="248" y="1"/>
                    <a:pt x="124" y="156"/>
                    <a:pt x="0" y="156"/>
                  </a:cubicBezTo>
                  <a:lnTo>
                    <a:pt x="776" y="156"/>
                  </a:lnTo>
                  <a:cubicBezTo>
                    <a:pt x="1272" y="156"/>
                    <a:pt x="1923" y="404"/>
                    <a:pt x="2327" y="652"/>
                  </a:cubicBezTo>
                  <a:cubicBezTo>
                    <a:pt x="2823" y="932"/>
                    <a:pt x="3226" y="1428"/>
                    <a:pt x="3350" y="1955"/>
                  </a:cubicBezTo>
                  <a:cubicBezTo>
                    <a:pt x="3475" y="2079"/>
                    <a:pt x="3475" y="2328"/>
                    <a:pt x="3599" y="2607"/>
                  </a:cubicBezTo>
                  <a:lnTo>
                    <a:pt x="3599" y="2328"/>
                  </a:lnTo>
                  <a:cubicBezTo>
                    <a:pt x="3599" y="2203"/>
                    <a:pt x="3475" y="2079"/>
                    <a:pt x="3475" y="1955"/>
                  </a:cubicBezTo>
                  <a:cubicBezTo>
                    <a:pt x="3226" y="1304"/>
                    <a:pt x="2823" y="932"/>
                    <a:pt x="2451" y="528"/>
                  </a:cubicBezTo>
                  <a:cubicBezTo>
                    <a:pt x="1923" y="280"/>
                    <a:pt x="1396" y="1"/>
                    <a:pt x="77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31" name="Google Shape;1131;p35"/>
            <p:cNvSpPr/>
            <p:nvPr/>
          </p:nvSpPr>
          <p:spPr>
            <a:xfrm>
              <a:off x="3012920" y="4804472"/>
              <a:ext cx="10339" cy="4867"/>
            </a:xfrm>
            <a:custGeom>
              <a:avLst/>
              <a:gdLst/>
              <a:ahLst/>
              <a:cxnLst/>
              <a:rect l="l" t="t" r="r" b="b"/>
              <a:pathLst>
                <a:path w="529" h="249" extrusionOk="0">
                  <a:moveTo>
                    <a:pt x="1" y="0"/>
                  </a:moveTo>
                  <a:cubicBezTo>
                    <a:pt x="1" y="124"/>
                    <a:pt x="125" y="124"/>
                    <a:pt x="249" y="124"/>
                  </a:cubicBezTo>
                  <a:cubicBezTo>
                    <a:pt x="404" y="124"/>
                    <a:pt x="528" y="248"/>
                    <a:pt x="528" y="248"/>
                  </a:cubicBezTo>
                  <a:cubicBezTo>
                    <a:pt x="528" y="248"/>
                    <a:pt x="404" y="124"/>
                    <a:pt x="249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32" name="Google Shape;1132;p35"/>
            <p:cNvSpPr/>
            <p:nvPr/>
          </p:nvSpPr>
          <p:spPr>
            <a:xfrm>
              <a:off x="2997773" y="4802048"/>
              <a:ext cx="4867" cy="2443"/>
            </a:xfrm>
            <a:custGeom>
              <a:avLst/>
              <a:gdLst/>
              <a:ahLst/>
              <a:cxnLst/>
              <a:rect l="l" t="t" r="r" b="b"/>
              <a:pathLst>
                <a:path w="249" h="125" extrusionOk="0">
                  <a:moveTo>
                    <a:pt x="0" y="0"/>
                  </a:moveTo>
                  <a:cubicBezTo>
                    <a:pt x="0" y="0"/>
                    <a:pt x="0" y="124"/>
                    <a:pt x="124" y="124"/>
                  </a:cubicBezTo>
                  <a:lnTo>
                    <a:pt x="249" y="124"/>
                  </a:lnTo>
                  <a:cubicBezTo>
                    <a:pt x="249" y="124"/>
                    <a:pt x="249" y="0"/>
                    <a:pt x="12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33" name="Google Shape;1133;p35"/>
            <p:cNvSpPr/>
            <p:nvPr/>
          </p:nvSpPr>
          <p:spPr>
            <a:xfrm>
              <a:off x="2270215" y="4718378"/>
              <a:ext cx="199496" cy="124306"/>
            </a:xfrm>
            <a:custGeom>
              <a:avLst/>
              <a:gdLst/>
              <a:ahLst/>
              <a:cxnLst/>
              <a:rect l="l" t="t" r="r" b="b"/>
              <a:pathLst>
                <a:path w="10207" h="6360" extrusionOk="0">
                  <a:moveTo>
                    <a:pt x="1428" y="0"/>
                  </a:moveTo>
                  <a:lnTo>
                    <a:pt x="1" y="6360"/>
                  </a:lnTo>
                  <a:lnTo>
                    <a:pt x="9710" y="6360"/>
                  </a:lnTo>
                  <a:lnTo>
                    <a:pt x="10207" y="2203"/>
                  </a:lnTo>
                  <a:lnTo>
                    <a:pt x="1428" y="0"/>
                  </a:lnTo>
                  <a:close/>
                </a:path>
              </a:pathLst>
            </a:custGeom>
            <a:solidFill>
              <a:srgbClr val="E5FF00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34" name="Google Shape;1134;p35"/>
            <p:cNvSpPr/>
            <p:nvPr/>
          </p:nvSpPr>
          <p:spPr>
            <a:xfrm>
              <a:off x="2275062" y="4818544"/>
              <a:ext cx="189801" cy="8991"/>
            </a:xfrm>
            <a:custGeom>
              <a:avLst/>
              <a:gdLst/>
              <a:ahLst/>
              <a:cxnLst/>
              <a:rect l="l" t="t" r="r" b="b"/>
              <a:pathLst>
                <a:path w="9711" h="460" extrusionOk="0">
                  <a:moveTo>
                    <a:pt x="1010" y="1"/>
                  </a:moveTo>
                  <a:cubicBezTo>
                    <a:pt x="704" y="1"/>
                    <a:pt x="352" y="56"/>
                    <a:pt x="1" y="56"/>
                  </a:cubicBezTo>
                  <a:cubicBezTo>
                    <a:pt x="528" y="180"/>
                    <a:pt x="1056" y="180"/>
                    <a:pt x="1428" y="180"/>
                  </a:cubicBezTo>
                  <a:lnTo>
                    <a:pt x="4933" y="304"/>
                  </a:lnTo>
                  <a:cubicBezTo>
                    <a:pt x="6205" y="459"/>
                    <a:pt x="7384" y="459"/>
                    <a:pt x="8284" y="459"/>
                  </a:cubicBezTo>
                  <a:cubicBezTo>
                    <a:pt x="8811" y="459"/>
                    <a:pt x="9183" y="459"/>
                    <a:pt x="9711" y="304"/>
                  </a:cubicBezTo>
                  <a:cubicBezTo>
                    <a:pt x="9183" y="180"/>
                    <a:pt x="8811" y="180"/>
                    <a:pt x="8284" y="180"/>
                  </a:cubicBezTo>
                  <a:lnTo>
                    <a:pt x="4933" y="56"/>
                  </a:lnTo>
                  <a:lnTo>
                    <a:pt x="1428" y="56"/>
                  </a:lnTo>
                  <a:cubicBezTo>
                    <a:pt x="1304" y="14"/>
                    <a:pt x="1162" y="1"/>
                    <a:pt x="101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35" name="Google Shape;1135;p35"/>
            <p:cNvSpPr/>
            <p:nvPr/>
          </p:nvSpPr>
          <p:spPr>
            <a:xfrm>
              <a:off x="2376321" y="4743845"/>
              <a:ext cx="10320" cy="80643"/>
            </a:xfrm>
            <a:custGeom>
              <a:avLst/>
              <a:gdLst/>
              <a:ahLst/>
              <a:cxnLst/>
              <a:rect l="l" t="t" r="r" b="b"/>
              <a:pathLst>
                <a:path w="528" h="4126" extrusionOk="0">
                  <a:moveTo>
                    <a:pt x="404" y="0"/>
                  </a:moveTo>
                  <a:cubicBezTo>
                    <a:pt x="249" y="652"/>
                    <a:pt x="124" y="1303"/>
                    <a:pt x="124" y="2079"/>
                  </a:cubicBezTo>
                  <a:cubicBezTo>
                    <a:pt x="0" y="2730"/>
                    <a:pt x="0" y="3350"/>
                    <a:pt x="124" y="4126"/>
                  </a:cubicBezTo>
                  <a:cubicBezTo>
                    <a:pt x="249" y="3506"/>
                    <a:pt x="404" y="2730"/>
                    <a:pt x="404" y="2079"/>
                  </a:cubicBezTo>
                  <a:cubicBezTo>
                    <a:pt x="528" y="1427"/>
                    <a:pt x="528" y="652"/>
                    <a:pt x="404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36" name="Google Shape;1136;p35"/>
            <p:cNvSpPr/>
            <p:nvPr/>
          </p:nvSpPr>
          <p:spPr>
            <a:xfrm>
              <a:off x="2822851" y="4824465"/>
              <a:ext cx="20" cy="18216"/>
            </a:xfrm>
            <a:custGeom>
              <a:avLst/>
              <a:gdLst/>
              <a:ahLst/>
              <a:cxnLst/>
              <a:rect l="l" t="t" r="r" b="b"/>
              <a:pathLst>
                <a:path w="1" h="932" extrusionOk="0">
                  <a:moveTo>
                    <a:pt x="0" y="1"/>
                  </a:moveTo>
                  <a:lnTo>
                    <a:pt x="0" y="1"/>
                  </a:lnTo>
                  <a:lnTo>
                    <a:pt x="0" y="932"/>
                  </a:lnTo>
                  <a:lnTo>
                    <a:pt x="0" y="9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37" name="Google Shape;1137;p35"/>
            <p:cNvSpPr/>
            <p:nvPr/>
          </p:nvSpPr>
          <p:spPr>
            <a:xfrm>
              <a:off x="2820427" y="4842661"/>
              <a:ext cx="2443" cy="20"/>
            </a:xfrm>
            <a:custGeom>
              <a:avLst/>
              <a:gdLst/>
              <a:ahLst/>
              <a:cxnLst/>
              <a:rect l="l" t="t" r="r" b="b"/>
              <a:pathLst>
                <a:path w="125" h="1" extrusionOk="0">
                  <a:moveTo>
                    <a:pt x="124" y="1"/>
                  </a:moveTo>
                  <a:lnTo>
                    <a:pt x="124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8ADA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38" name="Google Shape;1138;p35"/>
            <p:cNvSpPr/>
            <p:nvPr/>
          </p:nvSpPr>
          <p:spPr>
            <a:xfrm>
              <a:off x="2270215" y="4819618"/>
              <a:ext cx="192225" cy="23063"/>
            </a:xfrm>
            <a:custGeom>
              <a:avLst/>
              <a:gdLst/>
              <a:ahLst/>
              <a:cxnLst/>
              <a:rect l="l" t="t" r="r" b="b"/>
              <a:pathLst>
                <a:path w="9835" h="1180" extrusionOk="0">
                  <a:moveTo>
                    <a:pt x="249" y="1"/>
                  </a:moveTo>
                  <a:lnTo>
                    <a:pt x="1" y="1180"/>
                  </a:lnTo>
                  <a:lnTo>
                    <a:pt x="9834" y="1180"/>
                  </a:lnTo>
                  <a:lnTo>
                    <a:pt x="9834" y="249"/>
                  </a:lnTo>
                  <a:cubicBezTo>
                    <a:pt x="9555" y="249"/>
                    <a:pt x="9183" y="404"/>
                    <a:pt x="8935" y="404"/>
                  </a:cubicBezTo>
                  <a:lnTo>
                    <a:pt x="8532" y="404"/>
                  </a:lnTo>
                  <a:cubicBezTo>
                    <a:pt x="7632" y="404"/>
                    <a:pt x="6453" y="404"/>
                    <a:pt x="5181" y="249"/>
                  </a:cubicBezTo>
                  <a:lnTo>
                    <a:pt x="1676" y="125"/>
                  </a:lnTo>
                  <a:cubicBezTo>
                    <a:pt x="1179" y="125"/>
                    <a:pt x="776" y="125"/>
                    <a:pt x="404" y="1"/>
                  </a:cubicBezTo>
                  <a:close/>
                </a:path>
              </a:pathLst>
            </a:custGeom>
            <a:solidFill>
              <a:srgbClr val="F5FF9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39" name="Google Shape;1139;p35"/>
            <p:cNvSpPr/>
            <p:nvPr/>
          </p:nvSpPr>
          <p:spPr>
            <a:xfrm>
              <a:off x="2278092" y="4819618"/>
              <a:ext cx="184348" cy="7916"/>
            </a:xfrm>
            <a:custGeom>
              <a:avLst/>
              <a:gdLst/>
              <a:ahLst/>
              <a:cxnLst/>
              <a:rect l="l" t="t" r="r" b="b"/>
              <a:pathLst>
                <a:path w="9432" h="405" extrusionOk="0">
                  <a:moveTo>
                    <a:pt x="1" y="1"/>
                  </a:moveTo>
                  <a:cubicBezTo>
                    <a:pt x="373" y="125"/>
                    <a:pt x="776" y="125"/>
                    <a:pt x="1273" y="125"/>
                  </a:cubicBezTo>
                  <a:lnTo>
                    <a:pt x="4778" y="249"/>
                  </a:lnTo>
                  <a:cubicBezTo>
                    <a:pt x="6050" y="404"/>
                    <a:pt x="7229" y="404"/>
                    <a:pt x="8129" y="404"/>
                  </a:cubicBezTo>
                  <a:lnTo>
                    <a:pt x="8532" y="404"/>
                  </a:lnTo>
                  <a:cubicBezTo>
                    <a:pt x="8780" y="404"/>
                    <a:pt x="9152" y="249"/>
                    <a:pt x="9431" y="249"/>
                  </a:cubicBezTo>
                  <a:lnTo>
                    <a:pt x="5150" y="12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DA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40" name="Google Shape;1140;p35"/>
            <p:cNvSpPr/>
            <p:nvPr/>
          </p:nvSpPr>
          <p:spPr>
            <a:xfrm>
              <a:off x="2739182" y="4822042"/>
              <a:ext cx="20" cy="2443"/>
            </a:xfrm>
            <a:custGeom>
              <a:avLst/>
              <a:gdLst/>
              <a:ahLst/>
              <a:cxnLst/>
              <a:rect l="l" t="t" r="r" b="b"/>
              <a:pathLst>
                <a:path w="1" h="125" extrusionOk="0">
                  <a:moveTo>
                    <a:pt x="0" y="1"/>
                  </a:moveTo>
                  <a:lnTo>
                    <a:pt x="0" y="1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8ADAF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41" name="Google Shape;1141;p35"/>
            <p:cNvSpPr/>
            <p:nvPr/>
          </p:nvSpPr>
          <p:spPr>
            <a:xfrm>
              <a:off x="3045676" y="1842301"/>
              <a:ext cx="457177" cy="590376"/>
            </a:xfrm>
            <a:custGeom>
              <a:avLst/>
              <a:gdLst/>
              <a:ahLst/>
              <a:cxnLst/>
              <a:rect l="l" t="t" r="r" b="b"/>
              <a:pathLst>
                <a:path w="23391" h="30206" extrusionOk="0">
                  <a:moveTo>
                    <a:pt x="18046" y="0"/>
                  </a:moveTo>
                  <a:cubicBezTo>
                    <a:pt x="17993" y="0"/>
                    <a:pt x="17961" y="64"/>
                    <a:pt x="17961" y="208"/>
                  </a:cubicBezTo>
                  <a:cubicBezTo>
                    <a:pt x="17961" y="859"/>
                    <a:pt x="17589" y="4613"/>
                    <a:pt x="17589" y="4613"/>
                  </a:cubicBezTo>
                  <a:lnTo>
                    <a:pt x="10206" y="17393"/>
                  </a:lnTo>
                  <a:cubicBezTo>
                    <a:pt x="9182" y="19472"/>
                    <a:pt x="7383" y="20620"/>
                    <a:pt x="5956" y="20899"/>
                  </a:cubicBezTo>
                  <a:lnTo>
                    <a:pt x="0" y="22171"/>
                  </a:lnTo>
                  <a:lnTo>
                    <a:pt x="1675" y="30205"/>
                  </a:lnTo>
                  <a:lnTo>
                    <a:pt x="10082" y="28127"/>
                  </a:lnTo>
                  <a:cubicBezTo>
                    <a:pt x="12285" y="27600"/>
                    <a:pt x="14084" y="26048"/>
                    <a:pt x="15014" y="24001"/>
                  </a:cubicBezTo>
                  <a:lnTo>
                    <a:pt x="21994" y="7063"/>
                  </a:lnTo>
                  <a:cubicBezTo>
                    <a:pt x="22491" y="6009"/>
                    <a:pt x="22894" y="4861"/>
                    <a:pt x="23142" y="3837"/>
                  </a:cubicBezTo>
                  <a:cubicBezTo>
                    <a:pt x="23390" y="2782"/>
                    <a:pt x="23142" y="1883"/>
                    <a:pt x="22491" y="1107"/>
                  </a:cubicBezTo>
                  <a:lnTo>
                    <a:pt x="19016" y="2410"/>
                  </a:lnTo>
                  <a:cubicBezTo>
                    <a:pt x="18915" y="1247"/>
                    <a:pt x="18278" y="0"/>
                    <a:pt x="18046" y="0"/>
                  </a:cubicBezTo>
                  <a:close/>
                </a:path>
              </a:pathLst>
            </a:custGeom>
            <a:solidFill>
              <a:srgbClr val="FFBE9D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42" name="Google Shape;1142;p35"/>
            <p:cNvSpPr/>
            <p:nvPr/>
          </p:nvSpPr>
          <p:spPr>
            <a:xfrm>
              <a:off x="655825" y="4839200"/>
              <a:ext cx="4030779" cy="32750"/>
            </a:xfrm>
            <a:custGeom>
              <a:avLst/>
              <a:gdLst/>
              <a:ahLst/>
              <a:cxnLst/>
              <a:rect l="l" t="t" r="r" b="b"/>
              <a:pathLst>
                <a:path w="204790" h="217" extrusionOk="0">
                  <a:moveTo>
                    <a:pt x="102436" y="0"/>
                  </a:moveTo>
                  <a:cubicBezTo>
                    <a:pt x="45876" y="0"/>
                    <a:pt x="1" y="0"/>
                    <a:pt x="1" y="108"/>
                  </a:cubicBezTo>
                  <a:cubicBezTo>
                    <a:pt x="1" y="108"/>
                    <a:pt x="45876" y="217"/>
                    <a:pt x="102436" y="217"/>
                  </a:cubicBezTo>
                  <a:cubicBezTo>
                    <a:pt x="159023" y="217"/>
                    <a:pt x="204790" y="108"/>
                    <a:pt x="204790" y="108"/>
                  </a:cubicBezTo>
                  <a:cubicBezTo>
                    <a:pt x="204790" y="0"/>
                    <a:pt x="159023" y="0"/>
                    <a:pt x="1024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D650E0A-4E86-4F87-86D4-7691C6B1C8DA}"/>
              </a:ext>
            </a:extLst>
          </p:cNvPr>
          <p:cNvSpPr txBox="1"/>
          <p:nvPr/>
        </p:nvSpPr>
        <p:spPr>
          <a:xfrm>
            <a:off x="1836173" y="2127589"/>
            <a:ext cx="155558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1. I like watching cartoons. My brother likes watching sports. 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F178C1C-F8CA-4682-93D7-4C5019669045}"/>
              </a:ext>
            </a:extLst>
          </p:cNvPr>
          <p:cNvSpPr txBox="1"/>
          <p:nvPr/>
        </p:nvSpPr>
        <p:spPr>
          <a:xfrm>
            <a:off x="2445416" y="3083520"/>
            <a:ext cx="150156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E96129"/>
                </a:solidFill>
              </a:rPr>
              <a:t>I like watching cartoons, </a:t>
            </a:r>
            <a:r>
              <a:rPr lang="en-US" sz="4800" b="1" u="sng" dirty="0">
                <a:solidFill>
                  <a:srgbClr val="C00000"/>
                </a:solidFill>
              </a:rPr>
              <a:t>but</a:t>
            </a:r>
            <a:r>
              <a:rPr lang="en-US" sz="4800" dirty="0">
                <a:solidFill>
                  <a:srgbClr val="E96129"/>
                </a:solidFill>
              </a:rPr>
              <a:t> brother likes watching sports. 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9708662-D57D-4E7A-809C-CC7B078268CF}"/>
              </a:ext>
            </a:extLst>
          </p:cNvPr>
          <p:cNvSpPr txBox="1"/>
          <p:nvPr/>
        </p:nvSpPr>
        <p:spPr>
          <a:xfrm>
            <a:off x="1835362" y="5124763"/>
            <a:ext cx="122922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2. I enjoy sports. I spend a lot of time outdoors. 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E39BA53-CF5C-450D-A398-EF6CD7FBE905}"/>
              </a:ext>
            </a:extLst>
          </p:cNvPr>
          <p:cNvSpPr txBox="1"/>
          <p:nvPr/>
        </p:nvSpPr>
        <p:spPr>
          <a:xfrm>
            <a:off x="2445416" y="6028230"/>
            <a:ext cx="123980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E96129"/>
                </a:solidFill>
              </a:rPr>
              <a:t>I enjoy sports, </a:t>
            </a:r>
            <a:r>
              <a:rPr lang="en-US" sz="4800" b="1" u="sng" dirty="0">
                <a:solidFill>
                  <a:srgbClr val="C00000"/>
                </a:solidFill>
              </a:rPr>
              <a:t>so</a:t>
            </a:r>
            <a:r>
              <a:rPr lang="en-US" sz="4800" dirty="0">
                <a:solidFill>
                  <a:srgbClr val="E96129"/>
                </a:solidFill>
              </a:rPr>
              <a:t> I spend a lot of time outdoors. 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EB0ABB9-DA70-4937-845A-51D5B8D09ADA}"/>
              </a:ext>
            </a:extLst>
          </p:cNvPr>
          <p:cNvSpPr/>
          <p:nvPr/>
        </p:nvSpPr>
        <p:spPr>
          <a:xfrm>
            <a:off x="6956585" y="4102859"/>
            <a:ext cx="4374830" cy="83099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E961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CONJUNCTION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24A92F41-E2B0-4A26-BA41-5D1BE5A917FC}"/>
              </a:ext>
            </a:extLst>
          </p:cNvPr>
          <p:cNvSpPr/>
          <p:nvPr/>
        </p:nvSpPr>
        <p:spPr>
          <a:xfrm>
            <a:off x="4634522" y="6990280"/>
            <a:ext cx="4374830" cy="83099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E961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CONJUNCTION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FC9A3C-1791-44A0-8121-7BF72EF5FE52}"/>
              </a:ext>
            </a:extLst>
          </p:cNvPr>
          <p:cNvGrpSpPr/>
          <p:nvPr/>
        </p:nvGrpSpPr>
        <p:grpSpPr>
          <a:xfrm>
            <a:off x="9829800" y="7373097"/>
            <a:ext cx="8035246" cy="2332950"/>
            <a:chOff x="4784471" y="3752273"/>
            <a:chExt cx="4017623" cy="1166475"/>
          </a:xfrm>
        </p:grpSpPr>
        <p:pic>
          <p:nvPicPr>
            <p:cNvPr id="64" name="Picture 2">
              <a:extLst>
                <a:ext uri="{FF2B5EF4-FFF2-40B4-BE49-F238E27FC236}">
                  <a16:creationId xmlns:a16="http://schemas.microsoft.com/office/drawing/2014/main" id="{129D10BB-7733-478D-849E-44CD2C9C41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4471" y="3752273"/>
              <a:ext cx="4017623" cy="1166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34899E2-97E1-4816-84F2-619B6B666C27}"/>
                </a:ext>
              </a:extLst>
            </p:cNvPr>
            <p:cNvSpPr txBox="1"/>
            <p:nvPr/>
          </p:nvSpPr>
          <p:spPr>
            <a:xfrm>
              <a:off x="5211648" y="4223344"/>
              <a:ext cx="3495030" cy="538609"/>
            </a:xfrm>
            <a:prstGeom prst="rect">
              <a:avLst/>
            </a:prstGeom>
            <a:solidFill>
              <a:srgbClr val="FDE1D7"/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We use conjunctions to combine two clauses into a compound sentence.</a:t>
              </a: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9" grpId="0"/>
      <p:bldP spid="60" grpId="0"/>
      <p:bldP spid="61" grpId="0"/>
      <p:bldP spid="7" grpId="0" animBg="1"/>
      <p:bldP spid="6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695</Words>
  <Application>Microsoft Office PowerPoint</Application>
  <PresentationFormat>Custom</PresentationFormat>
  <Paragraphs>146</Paragraphs>
  <Slides>17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Lato</vt:lpstr>
      <vt:lpstr>Spartan</vt:lpstr>
      <vt:lpstr>Calibri</vt:lpstr>
      <vt:lpstr>Muli</vt:lpstr>
      <vt:lpstr>Finger Paint</vt:lpstr>
      <vt:lpstr>Lato Italics</vt:lpstr>
      <vt:lpstr>Lato Bold Italics</vt:lpstr>
      <vt:lpstr>Gugi</vt:lpstr>
      <vt:lpstr>Lato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Read and underline WH-questions (P.9) </vt:lpstr>
      <vt:lpstr>WH-QUESTIONS</vt:lpstr>
      <vt:lpstr>3. Fill in the blanks. Use the questions words in the box. </vt:lpstr>
      <vt:lpstr>Combine 2 sentences into 1?</vt:lpstr>
      <vt:lpstr>PowerPoint Presentation</vt:lpstr>
      <vt:lpstr>Conjunctions in compound sentences</vt:lpstr>
      <vt:lpstr>4. Match the beginnings with the endings</vt:lpstr>
      <vt:lpstr>PowerPoint Presentation</vt:lpstr>
      <vt:lpstr>Game: Finding your group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Dung Thuy</cp:lastModifiedBy>
  <cp:revision>3</cp:revision>
  <dcterms:created xsi:type="dcterms:W3CDTF">2006-08-16T00:00:00Z</dcterms:created>
  <dcterms:modified xsi:type="dcterms:W3CDTF">2023-01-02T05:43:47Z</dcterms:modified>
  <dc:identifier>DAFWUwlnhLQ</dc:identifier>
</cp:coreProperties>
</file>