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36"/>
  </p:notesMasterIdLst>
  <p:sldIdLst>
    <p:sldId id="256" r:id="rId2"/>
    <p:sldId id="327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8" r:id="rId11"/>
    <p:sldId id="309" r:id="rId12"/>
    <p:sldId id="260" r:id="rId13"/>
    <p:sldId id="262" r:id="rId14"/>
    <p:sldId id="310" r:id="rId15"/>
    <p:sldId id="314" r:id="rId16"/>
    <p:sldId id="330" r:id="rId17"/>
    <p:sldId id="316" r:id="rId18"/>
    <p:sldId id="331" r:id="rId19"/>
    <p:sldId id="311" r:id="rId20"/>
    <p:sldId id="317" r:id="rId21"/>
    <p:sldId id="318" r:id="rId22"/>
    <p:sldId id="320" r:id="rId23"/>
    <p:sldId id="321" r:id="rId24"/>
    <p:sldId id="322" r:id="rId25"/>
    <p:sldId id="323" r:id="rId26"/>
    <p:sldId id="312" r:id="rId27"/>
    <p:sldId id="268" r:id="rId28"/>
    <p:sldId id="326" r:id="rId29"/>
    <p:sldId id="325" r:id="rId30"/>
    <p:sldId id="324" r:id="rId31"/>
    <p:sldId id="328" r:id="rId32"/>
    <p:sldId id="329" r:id="rId33"/>
    <p:sldId id="269" r:id="rId34"/>
    <p:sldId id="313" r:id="rId35"/>
  </p:sldIdLst>
  <p:sldSz cx="9144000" cy="5143500" type="screen16x9"/>
  <p:notesSz cx="6858000" cy="9144000"/>
  <p:embeddedFontLst>
    <p:embeddedFont>
      <p:font typeface="Catamaran" panose="020B0604020202020204" charset="0"/>
      <p:regular r:id="rId37"/>
      <p:bold r:id="rId38"/>
    </p:embeddedFont>
    <p:embeddedFont>
      <p:font typeface="Itim" panose="020B0604020202020204" charset="-34"/>
      <p:regular r:id="rId39"/>
    </p:embeddedFont>
    <p:embeddedFont>
      <p:font typeface="Lilita One" panose="020B060402020202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AD9CF-5137-1746-8BD7-124E323C21FC}" v="343" dt="2025-04-04T06:17:58.365"/>
    <p1510:client id="{A92D1225-FB4F-FC4A-81C6-BD9FC84B8C68}" v="1525" dt="2025-04-04T06:30:42.357"/>
  </p1510:revLst>
</p1510:revInfo>
</file>

<file path=ppt/tableStyles.xml><?xml version="1.0" encoding="utf-8"?>
<a:tblStyleLst xmlns:a="http://schemas.openxmlformats.org/drawingml/2006/main" def="{97DCD733-5A07-469C-9423-824E368D481A}">
  <a:tblStyle styleId="{97DCD733-5A07-469C-9423-824E368D48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0740e8e0ed6a5da0" providerId="LiveId" clId="{8DEAD9CF-5137-1746-8BD7-124E323C21FC}"/>
    <pc:docChg chg="undo redo custSel delSld modSld">
      <pc:chgData name="" userId="0740e8e0ed6a5da0" providerId="LiveId" clId="{8DEAD9CF-5137-1746-8BD7-124E323C21FC}" dt="2025-04-04T06:17:58.365" v="342" actId="20577"/>
      <pc:docMkLst>
        <pc:docMk/>
      </pc:docMkLst>
      <pc:sldChg chg="modNotesTx">
        <pc:chgData name="" userId="0740e8e0ed6a5da0" providerId="LiveId" clId="{8DEAD9CF-5137-1746-8BD7-124E323C21FC}" dt="2025-04-04T06:13:42.140" v="145" actId="20577"/>
        <pc:sldMkLst>
          <pc:docMk/>
          <pc:sldMk cId="0" sldId="260"/>
        </pc:sldMkLst>
      </pc:sldChg>
      <pc:sldChg chg="modNotesTx">
        <pc:chgData name="" userId="0740e8e0ed6a5da0" providerId="LiveId" clId="{8DEAD9CF-5137-1746-8BD7-124E323C21FC}" dt="2025-04-04T06:13:57.038" v="160" actId="20577"/>
        <pc:sldMkLst>
          <pc:docMk/>
          <pc:sldMk cId="0" sldId="262"/>
        </pc:sldMkLst>
      </pc:sldChg>
      <pc:sldChg chg="modNotesTx">
        <pc:chgData name="" userId="0740e8e0ed6a5da0" providerId="LiveId" clId="{8DEAD9CF-5137-1746-8BD7-124E323C21FC}" dt="2025-04-04T06:08:14.349" v="76" actId="20577"/>
        <pc:sldMkLst>
          <pc:docMk/>
          <pc:sldMk cId="4084936347" sldId="302"/>
        </pc:sldMkLst>
      </pc:sldChg>
      <pc:sldChg chg="modNotesTx">
        <pc:chgData name="" userId="0740e8e0ed6a5da0" providerId="LiveId" clId="{8DEAD9CF-5137-1746-8BD7-124E323C21FC}" dt="2025-04-04T06:08:29.216" v="82" actId="20577"/>
        <pc:sldMkLst>
          <pc:docMk/>
          <pc:sldMk cId="872490097" sldId="303"/>
        </pc:sldMkLst>
      </pc:sldChg>
      <pc:sldChg chg="modSp">
        <pc:chgData name="" userId="0740e8e0ed6a5da0" providerId="LiveId" clId="{8DEAD9CF-5137-1746-8BD7-124E323C21FC}" dt="2025-04-04T06:12:39.863" v="142" actId="20577"/>
        <pc:sldMkLst>
          <pc:docMk/>
          <pc:sldMk cId="2641636874" sldId="308"/>
        </pc:sldMkLst>
        <pc:spChg chg="mod">
          <ac:chgData name="" userId="0740e8e0ed6a5da0" providerId="LiveId" clId="{8DEAD9CF-5137-1746-8BD7-124E323C21FC}" dt="2025-04-04T06:12:39.863" v="142" actId="20577"/>
          <ac:spMkLst>
            <pc:docMk/>
            <pc:sldMk cId="2641636874" sldId="308"/>
            <ac:spMk id="9" creationId="{B4852DF4-E29C-D6A4-5609-E6D75FBE10AD}"/>
          </ac:spMkLst>
        </pc:spChg>
      </pc:sldChg>
      <pc:sldChg chg="modNotesTx">
        <pc:chgData name="" userId="0740e8e0ed6a5da0" providerId="LiveId" clId="{8DEAD9CF-5137-1746-8BD7-124E323C21FC}" dt="2025-04-04T06:08:38.279" v="88" actId="20577"/>
        <pc:sldMkLst>
          <pc:docMk/>
          <pc:sldMk cId="4127261128" sldId="309"/>
        </pc:sldMkLst>
      </pc:sldChg>
      <pc:sldChg chg="modNotesTx">
        <pc:chgData name="" userId="0740e8e0ed6a5da0" providerId="LiveId" clId="{8DEAD9CF-5137-1746-8BD7-124E323C21FC}" dt="2025-04-04T06:10:12.180" v="114" actId="22"/>
        <pc:sldMkLst>
          <pc:docMk/>
          <pc:sldMk cId="663134003" sldId="311"/>
        </pc:sldMkLst>
      </pc:sldChg>
      <pc:sldChg chg="modNotesTx">
        <pc:chgData name="" userId="0740e8e0ed6a5da0" providerId="LiveId" clId="{8DEAD9CF-5137-1746-8BD7-124E323C21FC}" dt="2025-04-04T06:10:57.653" v="133" actId="20577"/>
        <pc:sldMkLst>
          <pc:docMk/>
          <pc:sldMk cId="1728848608" sldId="312"/>
        </pc:sldMkLst>
      </pc:sldChg>
      <pc:sldChg chg="modSp modNotesTx">
        <pc:chgData name="" userId="0740e8e0ed6a5da0" providerId="LiveId" clId="{8DEAD9CF-5137-1746-8BD7-124E323C21FC}" dt="2025-04-04T06:17:58.365" v="342" actId="20577"/>
        <pc:sldMkLst>
          <pc:docMk/>
          <pc:sldMk cId="2948763390" sldId="314"/>
        </pc:sldMkLst>
        <pc:cxnChg chg="mod">
          <ac:chgData name="" userId="0740e8e0ed6a5da0" providerId="LiveId" clId="{8DEAD9CF-5137-1746-8BD7-124E323C21FC}" dt="2025-04-04T05:53:09.640" v="1" actId="14100"/>
          <ac:cxnSpMkLst>
            <pc:docMk/>
            <pc:sldMk cId="2948763390" sldId="314"/>
            <ac:cxnSpMk id="28" creationId="{1AD95F4F-3F5C-050C-0C7B-FEC38658BB8A}"/>
          </ac:cxnSpMkLst>
        </pc:cxnChg>
      </pc:sldChg>
      <pc:sldChg chg="del">
        <pc:chgData name="" userId="0740e8e0ed6a5da0" providerId="LiveId" clId="{8DEAD9CF-5137-1746-8BD7-124E323C21FC}" dt="2025-04-04T06:09:21.230" v="96" actId="2696"/>
        <pc:sldMkLst>
          <pc:docMk/>
          <pc:sldMk cId="1729393333" sldId="315"/>
        </pc:sldMkLst>
      </pc:sldChg>
      <pc:sldChg chg="modNotesTx">
        <pc:chgData name="" userId="0740e8e0ed6a5da0" providerId="LiveId" clId="{8DEAD9CF-5137-1746-8BD7-124E323C21FC}" dt="2025-04-04T06:09:35.409" v="102" actId="20577"/>
        <pc:sldMkLst>
          <pc:docMk/>
          <pc:sldMk cId="2070081898" sldId="316"/>
        </pc:sldMkLst>
      </pc:sldChg>
      <pc:sldChg chg="modSp modNotesTx">
        <pc:chgData name="" userId="0740e8e0ed6a5da0" providerId="LiveId" clId="{8DEAD9CF-5137-1746-8BD7-124E323C21FC}" dt="2025-04-04T06:10:04.691" v="113" actId="20577"/>
        <pc:sldMkLst>
          <pc:docMk/>
          <pc:sldMk cId="1547673600" sldId="317"/>
        </pc:sldMkLst>
        <pc:cxnChg chg="mod">
          <ac:chgData name="" userId="0740e8e0ed6a5da0" providerId="LiveId" clId="{8DEAD9CF-5137-1746-8BD7-124E323C21FC}" dt="2025-04-04T05:54:38.569" v="30" actId="14100"/>
          <ac:cxnSpMkLst>
            <pc:docMk/>
            <pc:sldMk cId="1547673600" sldId="317"/>
            <ac:cxnSpMk id="13" creationId="{A0A8F0E1-889F-A6B4-B9FC-1AD421253188}"/>
          </ac:cxnSpMkLst>
        </pc:cxnChg>
        <pc:cxnChg chg="mod">
          <ac:chgData name="" userId="0740e8e0ed6a5da0" providerId="LiveId" clId="{8DEAD9CF-5137-1746-8BD7-124E323C21FC}" dt="2025-04-04T05:53:52.004" v="17" actId="14100"/>
          <ac:cxnSpMkLst>
            <pc:docMk/>
            <pc:sldMk cId="1547673600" sldId="317"/>
            <ac:cxnSpMk id="14" creationId="{0E315115-3DE1-8AED-F42F-DD3C5B188CC2}"/>
          </ac:cxnSpMkLst>
        </pc:cxnChg>
        <pc:cxnChg chg="mod">
          <ac:chgData name="" userId="0740e8e0ed6a5da0" providerId="LiveId" clId="{8DEAD9CF-5137-1746-8BD7-124E323C21FC}" dt="2025-04-04T05:54:27.688" v="28" actId="1076"/>
          <ac:cxnSpMkLst>
            <pc:docMk/>
            <pc:sldMk cId="1547673600" sldId="317"/>
            <ac:cxnSpMk id="16" creationId="{15B6C23C-3E66-8AE1-D80D-1EB8EC0F97B6}"/>
          </ac:cxnSpMkLst>
        </pc:cxnChg>
      </pc:sldChg>
      <pc:sldChg chg="modSp">
        <pc:chgData name="" userId="0740e8e0ed6a5da0" providerId="LiveId" clId="{8DEAD9CF-5137-1746-8BD7-124E323C21FC}" dt="2025-04-04T05:57:27.385" v="67" actId="1076"/>
        <pc:sldMkLst>
          <pc:docMk/>
          <pc:sldMk cId="70207428" sldId="321"/>
        </pc:sldMkLst>
        <pc:spChg chg="mod">
          <ac:chgData name="" userId="0740e8e0ed6a5da0" providerId="LiveId" clId="{8DEAD9CF-5137-1746-8BD7-124E323C21FC}" dt="2025-04-04T05:57:27.385" v="67" actId="1076"/>
          <ac:spMkLst>
            <pc:docMk/>
            <pc:sldMk cId="70207428" sldId="321"/>
            <ac:spMk id="3" creationId="{884200D4-F182-F5A6-5296-0EB17932D319}"/>
          </ac:spMkLst>
        </pc:spChg>
        <pc:spChg chg="mod">
          <ac:chgData name="" userId="0740e8e0ed6a5da0" providerId="LiveId" clId="{8DEAD9CF-5137-1746-8BD7-124E323C21FC}" dt="2025-04-04T05:57:19.785" v="65" actId="1076"/>
          <ac:spMkLst>
            <pc:docMk/>
            <pc:sldMk cId="70207428" sldId="321"/>
            <ac:spMk id="5" creationId="{A02FAEC5-5D3B-5935-75DF-3A971F8211FE}"/>
          </ac:spMkLst>
        </pc:spChg>
        <pc:cxnChg chg="mod">
          <ac:chgData name="" userId="0740e8e0ed6a5da0" providerId="LiveId" clId="{8DEAD9CF-5137-1746-8BD7-124E323C21FC}" dt="2025-04-04T05:55:26.914" v="37" actId="1076"/>
          <ac:cxnSpMkLst>
            <pc:docMk/>
            <pc:sldMk cId="70207428" sldId="321"/>
            <ac:cxnSpMk id="15" creationId="{199BB02B-814A-F6EF-0FB5-07C8FEF7579C}"/>
          </ac:cxnSpMkLst>
        </pc:cxnChg>
      </pc:sldChg>
      <pc:sldChg chg="modSp">
        <pc:chgData name="" userId="0740e8e0ed6a5da0" providerId="LiveId" clId="{8DEAD9CF-5137-1746-8BD7-124E323C21FC}" dt="2025-04-04T05:57:42.124" v="69" actId="1076"/>
        <pc:sldMkLst>
          <pc:docMk/>
          <pc:sldMk cId="3186273662" sldId="322"/>
        </pc:sldMkLst>
        <pc:spChg chg="mod">
          <ac:chgData name="" userId="0740e8e0ed6a5da0" providerId="LiveId" clId="{8DEAD9CF-5137-1746-8BD7-124E323C21FC}" dt="2025-04-04T05:57:04.820" v="63" actId="1076"/>
          <ac:spMkLst>
            <pc:docMk/>
            <pc:sldMk cId="3186273662" sldId="322"/>
            <ac:spMk id="5" creationId="{BEB33E0E-90C7-70BB-B6DE-04A6B0725459}"/>
          </ac:spMkLst>
        </pc:spChg>
        <pc:cxnChg chg="mod">
          <ac:chgData name="" userId="0740e8e0ed6a5da0" providerId="LiveId" clId="{8DEAD9CF-5137-1746-8BD7-124E323C21FC}" dt="2025-04-04T05:57:42.124" v="69" actId="1076"/>
          <ac:cxnSpMkLst>
            <pc:docMk/>
            <pc:sldMk cId="3186273662" sldId="322"/>
            <ac:cxnSpMk id="13" creationId="{0BAE6EE9-B954-074C-81D4-86F57E70F9C0}"/>
          </ac:cxnSpMkLst>
        </pc:cxnChg>
        <pc:cxnChg chg="mod">
          <ac:chgData name="" userId="0740e8e0ed6a5da0" providerId="LiveId" clId="{8DEAD9CF-5137-1746-8BD7-124E323C21FC}" dt="2025-04-04T05:57:37.873" v="68" actId="1076"/>
          <ac:cxnSpMkLst>
            <pc:docMk/>
            <pc:sldMk cId="3186273662" sldId="322"/>
            <ac:cxnSpMk id="15" creationId="{823D269C-21DE-62A9-7BD9-C8EB29D4AC9B}"/>
          </ac:cxnSpMkLst>
        </pc:cxnChg>
      </pc:sldChg>
      <pc:sldChg chg="modNotesTx">
        <pc:chgData name="" userId="0740e8e0ed6a5da0" providerId="LiveId" clId="{8DEAD9CF-5137-1746-8BD7-124E323C21FC}" dt="2025-04-04T06:10:24.756" v="122" actId="20577"/>
        <pc:sldMkLst>
          <pc:docMk/>
          <pc:sldMk cId="137778678" sldId="323"/>
        </pc:sldMkLst>
      </pc:sldChg>
      <pc:sldChg chg="modNotesTx">
        <pc:chgData name="" userId="0740e8e0ed6a5da0" providerId="LiveId" clId="{8DEAD9CF-5137-1746-8BD7-124E323C21FC}" dt="2025-04-04T06:11:26.281" v="141" actId="20577"/>
        <pc:sldMkLst>
          <pc:docMk/>
          <pc:sldMk cId="334148553" sldId="324"/>
        </pc:sldMkLst>
      </pc:sldChg>
      <pc:sldChg chg="modNotesTx">
        <pc:chgData name="" userId="0740e8e0ed6a5da0" providerId="LiveId" clId="{8DEAD9CF-5137-1746-8BD7-124E323C21FC}" dt="2025-04-04T06:11:11.743" v="134" actId="22"/>
        <pc:sldMkLst>
          <pc:docMk/>
          <pc:sldMk cId="2210856511" sldId="325"/>
        </pc:sldMkLst>
      </pc:sldChg>
      <pc:sldChg chg="modNotesTx">
        <pc:chgData name="" userId="0740e8e0ed6a5da0" providerId="LiveId" clId="{8DEAD9CF-5137-1746-8BD7-124E323C21FC}" dt="2025-04-04T06:07:28.173" v="70" actId="20577"/>
        <pc:sldMkLst>
          <pc:docMk/>
          <pc:sldMk cId="3383304600" sldId="327"/>
        </pc:sldMkLst>
      </pc:sldChg>
    </pc:docChg>
  </pc:docChgLst>
  <pc:docChgLst>
    <pc:chgData name="huongnnquynh@gmail.com" userId="0740e8e0ed6a5da0" providerId="LiveId" clId="{A92D1225-FB4F-FC4A-81C6-BD9FC84B8C68}"/>
    <pc:docChg chg="undo custSel addSld delSld modSld sldOrd delMainMaster">
      <pc:chgData name="huongnnquynh@gmail.com" userId="0740e8e0ed6a5da0" providerId="LiveId" clId="{A92D1225-FB4F-FC4A-81C6-BD9FC84B8C68}" dt="2025-04-04T06:30:42.357" v="3520" actId="20577"/>
      <pc:docMkLst>
        <pc:docMk/>
      </pc:docMkLst>
      <pc:sldChg chg="modNotesTx">
        <pc:chgData name="huongnnquynh@gmail.com" userId="0740e8e0ed6a5da0" providerId="LiveId" clId="{A92D1225-FB4F-FC4A-81C6-BD9FC84B8C68}" dt="2025-04-04T03:22:17.953" v="1831" actId="20577"/>
        <pc:sldMkLst>
          <pc:docMk/>
          <pc:sldMk cId="0" sldId="256"/>
        </pc:sldMkLst>
      </pc:sldChg>
      <pc:sldChg chg="del ord">
        <pc:chgData name="huongnnquynh@gmail.com" userId="0740e8e0ed6a5da0" providerId="LiveId" clId="{A92D1225-FB4F-FC4A-81C6-BD9FC84B8C68}" dt="2025-04-04T02:59:17.353" v="1522" actId="2696"/>
        <pc:sldMkLst>
          <pc:docMk/>
          <pc:sldMk cId="0" sldId="258"/>
        </pc:sldMkLst>
      </pc:sldChg>
      <pc:sldChg chg="del">
        <pc:chgData name="huongnnquynh@gmail.com" userId="0740e8e0ed6a5da0" providerId="LiveId" clId="{A92D1225-FB4F-FC4A-81C6-BD9FC84B8C68}" dt="2025-04-04T02:59:17.692" v="1523" actId="2696"/>
        <pc:sldMkLst>
          <pc:docMk/>
          <pc:sldMk cId="0" sldId="259"/>
        </pc:sldMkLst>
      </pc:sldChg>
      <pc:sldChg chg="del">
        <pc:chgData name="huongnnquynh@gmail.com" userId="0740e8e0ed6a5da0" providerId="LiveId" clId="{A92D1225-FB4F-FC4A-81C6-BD9FC84B8C68}" dt="2025-04-04T02:59:18.071" v="1524" actId="2696"/>
        <pc:sldMkLst>
          <pc:docMk/>
          <pc:sldMk cId="0" sldId="261"/>
        </pc:sldMkLst>
      </pc:sldChg>
      <pc:sldChg chg="modNotesTx">
        <pc:chgData name="huongnnquynh@gmail.com" userId="0740e8e0ed6a5da0" providerId="LiveId" clId="{A92D1225-FB4F-FC4A-81C6-BD9FC84B8C68}" dt="2025-04-04T03:52:08.005" v="2290" actId="20577"/>
        <pc:sldMkLst>
          <pc:docMk/>
          <pc:sldMk cId="0" sldId="262"/>
        </pc:sldMkLst>
      </pc:sldChg>
      <pc:sldChg chg="del">
        <pc:chgData name="huongnnquynh@gmail.com" userId="0740e8e0ed6a5da0" providerId="LiveId" clId="{A92D1225-FB4F-FC4A-81C6-BD9FC84B8C68}" dt="2025-04-04T02:59:18.526" v="1525" actId="2696"/>
        <pc:sldMkLst>
          <pc:docMk/>
          <pc:sldMk cId="0" sldId="263"/>
        </pc:sldMkLst>
      </pc:sldChg>
      <pc:sldChg chg="del">
        <pc:chgData name="huongnnquynh@gmail.com" userId="0740e8e0ed6a5da0" providerId="LiveId" clId="{A92D1225-FB4F-FC4A-81C6-BD9FC84B8C68}" dt="2025-04-04T02:59:18.822" v="1526" actId="2696"/>
        <pc:sldMkLst>
          <pc:docMk/>
          <pc:sldMk cId="0" sldId="264"/>
        </pc:sldMkLst>
      </pc:sldChg>
      <pc:sldChg chg="del">
        <pc:chgData name="huongnnquynh@gmail.com" userId="0740e8e0ed6a5da0" providerId="LiveId" clId="{A92D1225-FB4F-FC4A-81C6-BD9FC84B8C68}" dt="2025-04-04T02:59:19.138" v="1527" actId="2696"/>
        <pc:sldMkLst>
          <pc:docMk/>
          <pc:sldMk cId="0" sldId="265"/>
        </pc:sldMkLst>
      </pc:sldChg>
      <pc:sldChg chg="delSp del mod">
        <pc:chgData name="huongnnquynh@gmail.com" userId="0740e8e0ed6a5da0" providerId="LiveId" clId="{A92D1225-FB4F-FC4A-81C6-BD9FC84B8C68}" dt="2025-04-04T02:59:19.652" v="1528" actId="2696"/>
        <pc:sldMkLst>
          <pc:docMk/>
          <pc:sldMk cId="0" sldId="266"/>
        </pc:sldMkLst>
        <pc:picChg chg="del">
          <ac:chgData name="huongnnquynh@gmail.com" userId="0740e8e0ed6a5da0" providerId="LiveId" clId="{A92D1225-FB4F-FC4A-81C6-BD9FC84B8C68}" dt="2025-04-04T01:46:01.845" v="175" actId="478"/>
          <ac:picMkLst>
            <pc:docMk/>
            <pc:sldMk cId="0" sldId="266"/>
            <ac:picMk id="2" creationId="{75E1221D-AE88-C3D7-CE5B-A6CDA5497BFB}"/>
          </ac:picMkLst>
        </pc:picChg>
      </pc:sldChg>
      <pc:sldChg chg="del">
        <pc:chgData name="huongnnquynh@gmail.com" userId="0740e8e0ed6a5da0" providerId="LiveId" clId="{A92D1225-FB4F-FC4A-81C6-BD9FC84B8C68}" dt="2025-04-04T02:59:11.015" v="1520" actId="2696"/>
        <pc:sldMkLst>
          <pc:docMk/>
          <pc:sldMk cId="0" sldId="267"/>
        </pc:sldMkLst>
      </pc:sldChg>
      <pc:sldChg chg="addSp delSp modSp mod ord delAnim modAnim modNotesTx">
        <pc:chgData name="huongnnquynh@gmail.com" userId="0740e8e0ed6a5da0" providerId="LiveId" clId="{A92D1225-FB4F-FC4A-81C6-BD9FC84B8C68}" dt="2025-04-04T04:09:57.478" v="2874"/>
        <pc:sldMkLst>
          <pc:docMk/>
          <pc:sldMk cId="0" sldId="268"/>
        </pc:sldMkLst>
        <pc:spChg chg="add mod">
          <ac:chgData name="huongnnquynh@gmail.com" userId="0740e8e0ed6a5da0" providerId="LiveId" clId="{A92D1225-FB4F-FC4A-81C6-BD9FC84B8C68}" dt="2025-04-04T02:04:06.485" v="455" actId="1036"/>
          <ac:spMkLst>
            <pc:docMk/>
            <pc:sldMk cId="0" sldId="268"/>
            <ac:spMk id="2" creationId="{E91765BD-ED88-BC5D-DE9A-791CAD673BFC}"/>
          </ac:spMkLst>
        </pc:spChg>
        <pc:spChg chg="add del mod">
          <ac:chgData name="huongnnquynh@gmail.com" userId="0740e8e0ed6a5da0" providerId="LiveId" clId="{A92D1225-FB4F-FC4A-81C6-BD9FC84B8C68}" dt="2025-04-04T02:02:08.093" v="414" actId="478"/>
          <ac:spMkLst>
            <pc:docMk/>
            <pc:sldMk cId="0" sldId="268"/>
            <ac:spMk id="3" creationId="{AD1F7BEF-C8E4-89A0-0EAE-45F149F8E354}"/>
          </ac:spMkLst>
        </pc:spChg>
        <pc:spChg chg="add mod">
          <ac:chgData name="huongnnquynh@gmail.com" userId="0740e8e0ed6a5da0" providerId="LiveId" clId="{A92D1225-FB4F-FC4A-81C6-BD9FC84B8C68}" dt="2025-04-04T02:04:06.485" v="455" actId="1036"/>
          <ac:spMkLst>
            <pc:docMk/>
            <pc:sldMk cId="0" sldId="268"/>
            <ac:spMk id="10" creationId="{31AB322B-EC43-A7EC-8C8D-62CCF6229F89}"/>
          </ac:spMkLst>
        </pc:spChg>
        <pc:spChg chg="add mod">
          <ac:chgData name="huongnnquynh@gmail.com" userId="0740e8e0ed6a5da0" providerId="LiveId" clId="{A92D1225-FB4F-FC4A-81C6-BD9FC84B8C68}" dt="2025-04-04T02:04:06.485" v="455" actId="1036"/>
          <ac:spMkLst>
            <pc:docMk/>
            <pc:sldMk cId="0" sldId="268"/>
            <ac:spMk id="11" creationId="{7CB7B31C-0579-C95C-067C-6F1F8F2B01E1}"/>
          </ac:spMkLst>
        </pc:spChg>
        <pc:spChg chg="add del mod">
          <ac:chgData name="huongnnquynh@gmail.com" userId="0740e8e0ed6a5da0" providerId="LiveId" clId="{A92D1225-FB4F-FC4A-81C6-BD9FC84B8C68}" dt="2025-04-04T03:08:07.832" v="1661" actId="478"/>
          <ac:spMkLst>
            <pc:docMk/>
            <pc:sldMk cId="0" sldId="268"/>
            <ac:spMk id="12" creationId="{9E7448F2-3353-3F3F-4B44-69333F166A26}"/>
          </ac:spMkLst>
        </pc:spChg>
        <pc:spChg chg="add del mod">
          <ac:chgData name="huongnnquynh@gmail.com" userId="0740e8e0ed6a5da0" providerId="LiveId" clId="{A92D1225-FB4F-FC4A-81C6-BD9FC84B8C68}" dt="2025-04-04T03:08:14.878" v="1662" actId="478"/>
          <ac:spMkLst>
            <pc:docMk/>
            <pc:sldMk cId="0" sldId="268"/>
            <ac:spMk id="13" creationId="{986AD0EB-9229-008A-AC7A-A170A5031A0C}"/>
          </ac:spMkLst>
        </pc:spChg>
        <pc:spChg chg="add del mod">
          <ac:chgData name="huongnnquynh@gmail.com" userId="0740e8e0ed6a5da0" providerId="LiveId" clId="{A92D1225-FB4F-FC4A-81C6-BD9FC84B8C68}" dt="2025-04-04T03:08:14.878" v="1662" actId="478"/>
          <ac:spMkLst>
            <pc:docMk/>
            <pc:sldMk cId="0" sldId="268"/>
            <ac:spMk id="14" creationId="{12FE0F0A-7E0C-EA8C-32AE-1B1305F3AAD3}"/>
          </ac:spMkLst>
        </pc:spChg>
        <pc:spChg chg="add del mod">
          <ac:chgData name="huongnnquynh@gmail.com" userId="0740e8e0ed6a5da0" providerId="LiveId" clId="{A92D1225-FB4F-FC4A-81C6-BD9FC84B8C68}" dt="2025-04-04T03:08:17.567" v="1663" actId="478"/>
          <ac:spMkLst>
            <pc:docMk/>
            <pc:sldMk cId="0" sldId="268"/>
            <ac:spMk id="15" creationId="{2401C4FA-880E-130A-0C58-80485886A0CC}"/>
          </ac:spMkLst>
        </pc:spChg>
        <pc:spChg chg="add del mod">
          <ac:chgData name="huongnnquynh@gmail.com" userId="0740e8e0ed6a5da0" providerId="LiveId" clId="{A92D1225-FB4F-FC4A-81C6-BD9FC84B8C68}" dt="2025-04-04T03:08:17.567" v="1663" actId="478"/>
          <ac:spMkLst>
            <pc:docMk/>
            <pc:sldMk cId="0" sldId="268"/>
            <ac:spMk id="16" creationId="{6D0D0186-1162-C7B9-137A-6C4ACB3228C6}"/>
          </ac:spMkLst>
        </pc:spChg>
        <pc:spChg chg="add del mod">
          <ac:chgData name="huongnnquynh@gmail.com" userId="0740e8e0ed6a5da0" providerId="LiveId" clId="{A92D1225-FB4F-FC4A-81C6-BD9FC84B8C68}" dt="2025-04-04T03:08:17.567" v="1663" actId="478"/>
          <ac:spMkLst>
            <pc:docMk/>
            <pc:sldMk cId="0" sldId="268"/>
            <ac:spMk id="17" creationId="{044E0624-64E1-F223-DCC4-2BDE0B77EB56}"/>
          </ac:spMkLst>
        </pc:spChg>
        <pc:spChg chg="mod">
          <ac:chgData name="huongnnquynh@gmail.com" userId="0740e8e0ed6a5da0" providerId="LiveId" clId="{A92D1225-FB4F-FC4A-81C6-BD9FC84B8C68}" dt="2025-04-04T02:21:43.747" v="515" actId="20577"/>
          <ac:spMkLst>
            <pc:docMk/>
            <pc:sldMk cId="0" sldId="268"/>
            <ac:spMk id="1265" creationId="{00000000-0000-0000-0000-000000000000}"/>
          </ac:spMkLst>
        </pc:spChg>
        <pc:spChg chg="mod">
          <ac:chgData name="huongnnquynh@gmail.com" userId="0740e8e0ed6a5da0" providerId="LiveId" clId="{A92D1225-FB4F-FC4A-81C6-BD9FC84B8C68}" dt="2025-04-04T02:05:28.295" v="470" actId="14100"/>
          <ac:spMkLst>
            <pc:docMk/>
            <pc:sldMk cId="0" sldId="268"/>
            <ac:spMk id="1266" creationId="{00000000-0000-0000-0000-000000000000}"/>
          </ac:spMkLst>
        </pc:spChg>
        <pc:spChg chg="mod">
          <ac:chgData name="huongnnquynh@gmail.com" userId="0740e8e0ed6a5da0" providerId="LiveId" clId="{A92D1225-FB4F-FC4A-81C6-BD9FC84B8C68}" dt="2025-04-04T02:04:58.829" v="465" actId="1076"/>
          <ac:spMkLst>
            <pc:docMk/>
            <pc:sldMk cId="0" sldId="268"/>
            <ac:spMk id="1267" creationId="{00000000-0000-0000-0000-000000000000}"/>
          </ac:spMkLst>
        </pc:spChg>
        <pc:spChg chg="mod">
          <ac:chgData name="huongnnquynh@gmail.com" userId="0740e8e0ed6a5da0" providerId="LiveId" clId="{A92D1225-FB4F-FC4A-81C6-BD9FC84B8C68}" dt="2025-04-04T02:05:41.276" v="471" actId="1076"/>
          <ac:spMkLst>
            <pc:docMk/>
            <pc:sldMk cId="0" sldId="268"/>
            <ac:spMk id="1268" creationId="{00000000-0000-0000-0000-000000000000}"/>
          </ac:spMkLst>
        </pc:spChg>
        <pc:spChg chg="mod">
          <ac:chgData name="huongnnquynh@gmail.com" userId="0740e8e0ed6a5da0" providerId="LiveId" clId="{A92D1225-FB4F-FC4A-81C6-BD9FC84B8C68}" dt="2025-04-04T02:04:06.485" v="455" actId="1036"/>
          <ac:spMkLst>
            <pc:docMk/>
            <pc:sldMk cId="0" sldId="268"/>
            <ac:spMk id="1269" creationId="{00000000-0000-0000-0000-000000000000}"/>
          </ac:spMkLst>
        </pc:spChg>
        <pc:spChg chg="del mod">
          <ac:chgData name="huongnnquynh@gmail.com" userId="0740e8e0ed6a5da0" providerId="LiveId" clId="{A92D1225-FB4F-FC4A-81C6-BD9FC84B8C68}" dt="2025-04-04T02:02:06.878" v="413" actId="478"/>
          <ac:spMkLst>
            <pc:docMk/>
            <pc:sldMk cId="0" sldId="268"/>
            <ac:spMk id="1270" creationId="{00000000-0000-0000-0000-000000000000}"/>
          </ac:spMkLst>
        </pc:spChg>
        <pc:picChg chg="add del mod">
          <ac:chgData name="huongnnquynh@gmail.com" userId="0740e8e0ed6a5da0" providerId="LiveId" clId="{A92D1225-FB4F-FC4A-81C6-BD9FC84B8C68}" dt="2025-04-04T03:05:21.198" v="1598" actId="478"/>
          <ac:picMkLst>
            <pc:docMk/>
            <pc:sldMk cId="0" sldId="268"/>
            <ac:picMk id="25" creationId="{3F1D3B68-679F-B5C2-F6B2-F6384B56B7D3}"/>
          </ac:picMkLst>
        </pc:picChg>
        <pc:picChg chg="del">
          <ac:chgData name="huongnnquynh@gmail.com" userId="0740e8e0ed6a5da0" providerId="LiveId" clId="{A92D1225-FB4F-FC4A-81C6-BD9FC84B8C68}" dt="2025-04-04T01:46:53.991" v="176" actId="478"/>
          <ac:picMkLst>
            <pc:docMk/>
            <pc:sldMk cId="0" sldId="268"/>
            <ac:picMk id="1271" creationId="{00000000-0000-0000-0000-000000000000}"/>
          </ac:picMkLst>
        </pc:picChg>
        <pc:picChg chg="mod">
          <ac:chgData name="huongnnquynh@gmail.com" userId="0740e8e0ed6a5da0" providerId="LiveId" clId="{A92D1225-FB4F-FC4A-81C6-BD9FC84B8C68}" dt="2025-04-04T01:49:27.349" v="229" actId="1076"/>
          <ac:picMkLst>
            <pc:docMk/>
            <pc:sldMk cId="0" sldId="268"/>
            <ac:picMk id="1273" creationId="{00000000-0000-0000-0000-000000000000}"/>
          </ac:picMkLst>
        </pc:picChg>
        <pc:picChg chg="del">
          <ac:chgData name="huongnnquynh@gmail.com" userId="0740e8e0ed6a5da0" providerId="LiveId" clId="{A92D1225-FB4F-FC4A-81C6-BD9FC84B8C68}" dt="2025-04-04T01:49:24.910" v="228" actId="478"/>
          <ac:picMkLst>
            <pc:docMk/>
            <pc:sldMk cId="0" sldId="268"/>
            <ac:picMk id="1275" creationId="{00000000-0000-0000-0000-000000000000}"/>
          </ac:picMkLst>
        </pc:picChg>
        <pc:cxnChg chg="add mod">
          <ac:chgData name="huongnnquynh@gmail.com" userId="0740e8e0ed6a5da0" providerId="LiveId" clId="{A92D1225-FB4F-FC4A-81C6-BD9FC84B8C68}" dt="2025-04-04T02:05:47.723" v="472" actId="1076"/>
          <ac:cxnSpMkLst>
            <pc:docMk/>
            <pc:sldMk cId="0" sldId="268"/>
            <ac:cxnSpMk id="4" creationId="{0137C3A8-4F0D-4620-EC1C-DF32A5B1B7FB}"/>
          </ac:cxnSpMkLst>
        </pc:cxnChg>
        <pc:cxnChg chg="add mod">
          <ac:chgData name="huongnnquynh@gmail.com" userId="0740e8e0ed6a5da0" providerId="LiveId" clId="{A92D1225-FB4F-FC4A-81C6-BD9FC84B8C68}" dt="2025-04-04T02:05:50.918" v="473" actId="1076"/>
          <ac:cxnSpMkLst>
            <pc:docMk/>
            <pc:sldMk cId="0" sldId="268"/>
            <ac:cxnSpMk id="6" creationId="{F25E251E-EDC6-7674-1B56-D5E1B13588ED}"/>
          </ac:cxnSpMkLst>
        </pc:cxnChg>
        <pc:cxnChg chg="add mod">
          <ac:chgData name="huongnnquynh@gmail.com" userId="0740e8e0ed6a5da0" providerId="LiveId" clId="{A92D1225-FB4F-FC4A-81C6-BD9FC84B8C68}" dt="2025-04-04T02:05:55.451" v="474" actId="1076"/>
          <ac:cxnSpMkLst>
            <pc:docMk/>
            <pc:sldMk cId="0" sldId="268"/>
            <ac:cxnSpMk id="7" creationId="{C9025924-F123-27A5-B8CA-157C886C9770}"/>
          </ac:cxnSpMkLst>
        </pc:cxnChg>
        <pc:cxnChg chg="add mod">
          <ac:chgData name="huongnnquynh@gmail.com" userId="0740e8e0ed6a5da0" providerId="LiveId" clId="{A92D1225-FB4F-FC4A-81C6-BD9FC84B8C68}" dt="2025-04-04T02:06:04.620" v="476" actId="14100"/>
          <ac:cxnSpMkLst>
            <pc:docMk/>
            <pc:sldMk cId="0" sldId="268"/>
            <ac:cxnSpMk id="9" creationId="{FAAA6106-E9D9-8248-D249-8666ECD1CB3D}"/>
          </ac:cxnSpMkLst>
        </pc:cxnChg>
        <pc:cxnChg chg="add mod">
          <ac:chgData name="huongnnquynh@gmail.com" userId="0740e8e0ed6a5da0" providerId="LiveId" clId="{A92D1225-FB4F-FC4A-81C6-BD9FC84B8C68}" dt="2025-04-04T02:06:14.501" v="482" actId="1037"/>
          <ac:cxnSpMkLst>
            <pc:docMk/>
            <pc:sldMk cId="0" sldId="268"/>
            <ac:cxnSpMk id="19" creationId="{B15F0762-9564-E0F4-0297-0B0BCB695FA6}"/>
          </ac:cxnSpMkLst>
        </pc:cxnChg>
        <pc:cxnChg chg="add mod">
          <ac:chgData name="huongnnquynh@gmail.com" userId="0740e8e0ed6a5da0" providerId="LiveId" clId="{A92D1225-FB4F-FC4A-81C6-BD9FC84B8C68}" dt="2025-04-04T02:06:24.540" v="491" actId="14100"/>
          <ac:cxnSpMkLst>
            <pc:docMk/>
            <pc:sldMk cId="0" sldId="268"/>
            <ac:cxnSpMk id="21" creationId="{505B62DE-1240-BE23-E49F-E9134A77B9AA}"/>
          </ac:cxnSpMkLst>
        </pc:cxnChg>
        <pc:cxnChg chg="add mod">
          <ac:chgData name="huongnnquynh@gmail.com" userId="0740e8e0ed6a5da0" providerId="LiveId" clId="{A92D1225-FB4F-FC4A-81C6-BD9FC84B8C68}" dt="2025-04-04T02:06:30.021" v="494" actId="14100"/>
          <ac:cxnSpMkLst>
            <pc:docMk/>
            <pc:sldMk cId="0" sldId="268"/>
            <ac:cxnSpMk id="23" creationId="{BD487EBA-120E-5E9D-7104-ABEF6A3D7859}"/>
          </ac:cxnSpMkLst>
        </pc:cxnChg>
      </pc:sldChg>
      <pc:sldChg chg="addSp delSp modSp add del mod ord">
        <pc:chgData name="huongnnquynh@gmail.com" userId="0740e8e0ed6a5da0" providerId="LiveId" clId="{A92D1225-FB4F-FC4A-81C6-BD9FC84B8C68}" dt="2025-04-04T04:36:58.890" v="3349" actId="20578"/>
        <pc:sldMkLst>
          <pc:docMk/>
          <pc:sldMk cId="0" sldId="269"/>
        </pc:sldMkLst>
        <pc:spChg chg="add mod">
          <ac:chgData name="huongnnquynh@gmail.com" userId="0740e8e0ed6a5da0" providerId="LiveId" clId="{A92D1225-FB4F-FC4A-81C6-BD9FC84B8C68}" dt="2025-04-04T02:58:49.869" v="1509" actId="14100"/>
          <ac:spMkLst>
            <pc:docMk/>
            <pc:sldMk cId="0" sldId="269"/>
            <ac:spMk id="2" creationId="{2EBD44C9-8E00-96CC-1718-4BAEC3313FF6}"/>
          </ac:spMkLst>
        </pc:spChg>
        <pc:spChg chg="add mod">
          <ac:chgData name="huongnnquynh@gmail.com" userId="0740e8e0ed6a5da0" providerId="LiveId" clId="{A92D1225-FB4F-FC4A-81C6-BD9FC84B8C68}" dt="2025-04-04T02:59:08.687" v="1519" actId="1076"/>
          <ac:spMkLst>
            <pc:docMk/>
            <pc:sldMk cId="0" sldId="269"/>
            <ac:spMk id="3" creationId="{5548797A-2F7B-8828-67D9-B713500FAF6B}"/>
          </ac:spMkLst>
        </pc:spChg>
        <pc:picChg chg="add mod">
          <ac:chgData name="huongnnquynh@gmail.com" userId="0740e8e0ed6a5da0" providerId="LiveId" clId="{A92D1225-FB4F-FC4A-81C6-BD9FC84B8C68}" dt="2025-04-04T03:00:33.896" v="1549" actId="1076"/>
          <ac:picMkLst>
            <pc:docMk/>
            <pc:sldMk cId="0" sldId="269"/>
            <ac:picMk id="4" creationId="{E117A54B-42E5-0E9C-C1FB-449889245F22}"/>
          </ac:picMkLst>
        </pc:picChg>
        <pc:picChg chg="add mod">
          <ac:chgData name="huongnnquynh@gmail.com" userId="0740e8e0ed6a5da0" providerId="LiveId" clId="{A92D1225-FB4F-FC4A-81C6-BD9FC84B8C68}" dt="2025-04-04T03:00:39.163" v="1551" actId="1076"/>
          <ac:picMkLst>
            <pc:docMk/>
            <pc:sldMk cId="0" sldId="269"/>
            <ac:picMk id="5" creationId="{4B3549B6-02ED-FBDD-6579-FCF614A1EABC}"/>
          </ac:picMkLst>
        </pc:picChg>
        <pc:picChg chg="mod">
          <ac:chgData name="huongnnquynh@gmail.com" userId="0740e8e0ed6a5da0" providerId="LiveId" clId="{A92D1225-FB4F-FC4A-81C6-BD9FC84B8C68}" dt="2025-04-04T02:59:54.383" v="1537" actId="1076"/>
          <ac:picMkLst>
            <pc:docMk/>
            <pc:sldMk cId="0" sldId="269"/>
            <ac:picMk id="6" creationId="{5E95174E-31E4-D270-C058-73075C3D18B3}"/>
          </ac:picMkLst>
        </pc:picChg>
        <pc:picChg chg="add mod">
          <ac:chgData name="huongnnquynh@gmail.com" userId="0740e8e0ed6a5da0" providerId="LiveId" clId="{A92D1225-FB4F-FC4A-81C6-BD9FC84B8C68}" dt="2025-04-04T03:00:27.654" v="1547" actId="1076"/>
          <ac:picMkLst>
            <pc:docMk/>
            <pc:sldMk cId="0" sldId="269"/>
            <ac:picMk id="7" creationId="{B0E67EAD-10C5-90ED-830E-5CE3417B8FCD}"/>
          </ac:picMkLst>
        </pc:picChg>
        <pc:picChg chg="add mod">
          <ac:chgData name="huongnnquynh@gmail.com" userId="0740e8e0ed6a5da0" providerId="LiveId" clId="{A92D1225-FB4F-FC4A-81C6-BD9FC84B8C68}" dt="2025-04-04T03:00:21.428" v="1544" actId="1076"/>
          <ac:picMkLst>
            <pc:docMk/>
            <pc:sldMk cId="0" sldId="269"/>
            <ac:picMk id="8" creationId="{39C5D63B-769F-66C9-FD33-9CB64E311186}"/>
          </ac:picMkLst>
        </pc:picChg>
        <pc:picChg chg="mod">
          <ac:chgData name="huongnnquynh@gmail.com" userId="0740e8e0ed6a5da0" providerId="LiveId" clId="{A92D1225-FB4F-FC4A-81C6-BD9FC84B8C68}" dt="2025-04-04T02:59:48.193" v="1535" actId="688"/>
          <ac:picMkLst>
            <pc:docMk/>
            <pc:sldMk cId="0" sldId="269"/>
            <ac:picMk id="9" creationId="{DFC43D38-5F94-7395-BF78-C8BF962C19DD}"/>
          </ac:picMkLst>
        </pc:picChg>
        <pc:picChg chg="add del mod">
          <ac:chgData name="huongnnquynh@gmail.com" userId="0740e8e0ed6a5da0" providerId="LiveId" clId="{A92D1225-FB4F-FC4A-81C6-BD9FC84B8C68}" dt="2025-04-04T03:00:22.508" v="1545" actId="478"/>
          <ac:picMkLst>
            <pc:docMk/>
            <pc:sldMk cId="0" sldId="269"/>
            <ac:picMk id="10" creationId="{8479607E-7E0D-1BB5-7DDB-D3DE9AE3AD1D}"/>
          </ac:picMkLst>
        </pc:picChg>
        <pc:picChg chg="add del mod">
          <ac:chgData name="huongnnquynh@gmail.com" userId="0740e8e0ed6a5da0" providerId="LiveId" clId="{A92D1225-FB4F-FC4A-81C6-BD9FC84B8C68}" dt="2025-04-04T03:00:29.138" v="1548" actId="478"/>
          <ac:picMkLst>
            <pc:docMk/>
            <pc:sldMk cId="0" sldId="269"/>
            <ac:picMk id="11" creationId="{38476E89-B660-778B-7F31-3F4C67AD7A17}"/>
          </ac:picMkLst>
        </pc:picChg>
        <pc:picChg chg="add mod">
          <ac:chgData name="huongnnquynh@gmail.com" userId="0740e8e0ed6a5da0" providerId="LiveId" clId="{A92D1225-FB4F-FC4A-81C6-BD9FC84B8C68}" dt="2025-04-04T03:00:46.205" v="1553" actId="1076"/>
          <ac:picMkLst>
            <pc:docMk/>
            <pc:sldMk cId="0" sldId="269"/>
            <ac:picMk id="12" creationId="{1339124D-218D-787C-D339-C494EC301252}"/>
          </ac:picMkLst>
        </pc:picChg>
        <pc:picChg chg="add mod">
          <ac:chgData name="huongnnquynh@gmail.com" userId="0740e8e0ed6a5da0" providerId="LiveId" clId="{A92D1225-FB4F-FC4A-81C6-BD9FC84B8C68}" dt="2025-04-04T03:00:41.677" v="1552" actId="1076"/>
          <ac:picMkLst>
            <pc:docMk/>
            <pc:sldMk cId="0" sldId="269"/>
            <ac:picMk id="13" creationId="{8E852D3B-FC6E-970D-5DE2-0B44AFC566A2}"/>
          </ac:picMkLst>
        </pc:picChg>
        <pc:picChg chg="add mod">
          <ac:chgData name="huongnnquynh@gmail.com" userId="0740e8e0ed6a5da0" providerId="LiveId" clId="{A92D1225-FB4F-FC4A-81C6-BD9FC84B8C68}" dt="2025-04-04T02:59:38.285" v="1531" actId="688"/>
          <ac:picMkLst>
            <pc:docMk/>
            <pc:sldMk cId="0" sldId="269"/>
            <ac:picMk id="14" creationId="{70207A47-64BF-4CD5-F64C-B497D699DDBE}"/>
          </ac:picMkLst>
        </pc:picChg>
        <pc:picChg chg="add mod">
          <ac:chgData name="huongnnquynh@gmail.com" userId="0740e8e0ed6a5da0" providerId="LiveId" clId="{A92D1225-FB4F-FC4A-81C6-BD9FC84B8C68}" dt="2025-04-04T03:00:16.797" v="1543" actId="1076"/>
          <ac:picMkLst>
            <pc:docMk/>
            <pc:sldMk cId="0" sldId="269"/>
            <ac:picMk id="15" creationId="{A07868F0-975F-83F3-E9BA-BA7BF67DECC2}"/>
          </ac:picMkLst>
        </pc:picChg>
      </pc:sldChg>
      <pc:sldChg chg="del">
        <pc:chgData name="huongnnquynh@gmail.com" userId="0740e8e0ed6a5da0" providerId="LiveId" clId="{A92D1225-FB4F-FC4A-81C6-BD9FC84B8C68}" dt="2025-04-04T03:01:00.276" v="1554" actId="2696"/>
        <pc:sldMkLst>
          <pc:docMk/>
          <pc:sldMk cId="0" sldId="270"/>
        </pc:sldMkLst>
      </pc:sldChg>
      <pc:sldChg chg="addSp delSp modSp del mod ord">
        <pc:chgData name="huongnnquynh@gmail.com" userId="0740e8e0ed6a5da0" providerId="LiveId" clId="{A92D1225-FB4F-FC4A-81C6-BD9FC84B8C68}" dt="2025-04-04T02:59:16.940" v="1521" actId="2696"/>
        <pc:sldMkLst>
          <pc:docMk/>
          <pc:sldMk cId="0" sldId="271"/>
        </pc:sldMkLst>
        <pc:spChg chg="add del mod">
          <ac:chgData name="huongnnquynh@gmail.com" userId="0740e8e0ed6a5da0" providerId="LiveId" clId="{A92D1225-FB4F-FC4A-81C6-BD9FC84B8C68}" dt="2025-04-04T02:58:25.795" v="1507" actId="478"/>
          <ac:spMkLst>
            <pc:docMk/>
            <pc:sldMk cId="0" sldId="271"/>
            <ac:spMk id="3" creationId="{4DCAA569-70F2-33D8-F088-5C78A4F4EC6F}"/>
          </ac:spMkLst>
        </pc:spChg>
        <pc:spChg chg="add mod">
          <ac:chgData name="huongnnquynh@gmail.com" userId="0740e8e0ed6a5da0" providerId="LiveId" clId="{A92D1225-FB4F-FC4A-81C6-BD9FC84B8C68}" dt="2025-04-04T02:57:53.808" v="1499" actId="20577"/>
          <ac:spMkLst>
            <pc:docMk/>
            <pc:sldMk cId="0" sldId="271"/>
            <ac:spMk id="4" creationId="{A02EB702-5E8D-7EAC-88EF-03DC23457D4F}"/>
          </ac:spMkLst>
        </pc:spChg>
        <pc:spChg chg="add del mod">
          <ac:chgData name="huongnnquynh@gmail.com" userId="0740e8e0ed6a5da0" providerId="LiveId" clId="{A92D1225-FB4F-FC4A-81C6-BD9FC84B8C68}" dt="2025-04-04T02:58:04.558" v="1501" actId="478"/>
          <ac:spMkLst>
            <pc:docMk/>
            <pc:sldMk cId="0" sldId="271"/>
            <ac:spMk id="6" creationId="{1428203F-925B-3B16-260A-16F29485D807}"/>
          </ac:spMkLst>
        </pc:spChg>
        <pc:spChg chg="add mod">
          <ac:chgData name="huongnnquynh@gmail.com" userId="0740e8e0ed6a5da0" providerId="LiveId" clId="{A92D1225-FB4F-FC4A-81C6-BD9FC84B8C68}" dt="2025-04-04T02:58:24.645" v="1506" actId="767"/>
          <ac:spMkLst>
            <pc:docMk/>
            <pc:sldMk cId="0" sldId="271"/>
            <ac:spMk id="7" creationId="{39BCF5D1-652A-2D50-418E-500B1CFBE499}"/>
          </ac:spMkLst>
        </pc:spChg>
        <pc:spChg chg="del">
          <ac:chgData name="huongnnquynh@gmail.com" userId="0740e8e0ed6a5da0" providerId="LiveId" clId="{A92D1225-FB4F-FC4A-81C6-BD9FC84B8C68}" dt="2025-04-04T02:58:00.183" v="1500" actId="478"/>
          <ac:spMkLst>
            <pc:docMk/>
            <pc:sldMk cId="0" sldId="271"/>
            <ac:spMk id="1309" creationId="{00000000-0000-0000-0000-000000000000}"/>
          </ac:spMkLst>
        </pc:spChg>
        <pc:picChg chg="del">
          <ac:chgData name="huongnnquynh@gmail.com" userId="0740e8e0ed6a5da0" providerId="LiveId" clId="{A92D1225-FB4F-FC4A-81C6-BD9FC84B8C68}" dt="2025-04-04T02:52:57.608" v="1388" actId="478"/>
          <ac:picMkLst>
            <pc:docMk/>
            <pc:sldMk cId="0" sldId="271"/>
            <ac:picMk id="2" creationId="{967975F2-682D-72BE-797B-C9C08B27F899}"/>
          </ac:picMkLst>
        </pc:picChg>
      </pc:sldChg>
      <pc:sldChg chg="modSp del">
        <pc:chgData name="huongnnquynh@gmail.com" userId="0740e8e0ed6a5da0" providerId="LiveId" clId="{A92D1225-FB4F-FC4A-81C6-BD9FC84B8C68}" dt="2025-04-04T03:01:01.100" v="1556" actId="2696"/>
        <pc:sldMkLst>
          <pc:docMk/>
          <pc:sldMk cId="0" sldId="272"/>
        </pc:sldMkLst>
        <pc:graphicFrameChg chg="mod">
          <ac:chgData name="huongnnquynh@gmail.com" userId="0740e8e0ed6a5da0" providerId="LiveId" clId="{A92D1225-FB4F-FC4A-81C6-BD9FC84B8C68}" dt="2025-04-04T03:01:00.276" v="1555"/>
          <ac:graphicFrameMkLst>
            <pc:docMk/>
            <pc:sldMk cId="0" sldId="272"/>
            <ac:graphicFrameMk id="1320" creationId="{00000000-0000-0000-0000-000000000000}"/>
          </ac:graphicFrameMkLst>
        </pc:graphicFrameChg>
      </pc:sldChg>
      <pc:sldChg chg="del">
        <pc:chgData name="huongnnquynh@gmail.com" userId="0740e8e0ed6a5da0" providerId="LiveId" clId="{A92D1225-FB4F-FC4A-81C6-BD9FC84B8C68}" dt="2025-04-04T03:01:01.441" v="1557" actId="2696"/>
        <pc:sldMkLst>
          <pc:docMk/>
          <pc:sldMk cId="0" sldId="273"/>
        </pc:sldMkLst>
      </pc:sldChg>
      <pc:sldChg chg="del">
        <pc:chgData name="huongnnquynh@gmail.com" userId="0740e8e0ed6a5da0" providerId="LiveId" clId="{A92D1225-FB4F-FC4A-81C6-BD9FC84B8C68}" dt="2025-04-04T03:01:01.793" v="1558" actId="2696"/>
        <pc:sldMkLst>
          <pc:docMk/>
          <pc:sldMk cId="0" sldId="274"/>
        </pc:sldMkLst>
      </pc:sldChg>
      <pc:sldChg chg="modSp del">
        <pc:chgData name="huongnnquynh@gmail.com" userId="0740e8e0ed6a5da0" providerId="LiveId" clId="{A92D1225-FB4F-FC4A-81C6-BD9FC84B8C68}" dt="2025-04-04T03:01:02.138" v="1560" actId="2696"/>
        <pc:sldMkLst>
          <pc:docMk/>
          <pc:sldMk cId="0" sldId="275"/>
        </pc:sldMkLst>
        <pc:graphicFrameChg chg="mod">
          <ac:chgData name="huongnnquynh@gmail.com" userId="0740e8e0ed6a5da0" providerId="LiveId" clId="{A92D1225-FB4F-FC4A-81C6-BD9FC84B8C68}" dt="2025-04-04T03:01:01.793" v="1559"/>
          <ac:graphicFrameMkLst>
            <pc:docMk/>
            <pc:sldMk cId="0" sldId="275"/>
            <ac:graphicFrameMk id="1353" creationId="{00000000-0000-0000-0000-000000000000}"/>
          </ac:graphicFrameMkLst>
        </pc:graphicFrameChg>
      </pc:sldChg>
      <pc:sldChg chg="modSp del">
        <pc:chgData name="huongnnquynh@gmail.com" userId="0740e8e0ed6a5da0" providerId="LiveId" clId="{A92D1225-FB4F-FC4A-81C6-BD9FC84B8C68}" dt="2025-04-04T03:01:02.209" v="1562" actId="2696"/>
        <pc:sldMkLst>
          <pc:docMk/>
          <pc:sldMk cId="0" sldId="276"/>
        </pc:sldMkLst>
        <pc:graphicFrameChg chg="mod">
          <ac:chgData name="huongnnquynh@gmail.com" userId="0740e8e0ed6a5da0" providerId="LiveId" clId="{A92D1225-FB4F-FC4A-81C6-BD9FC84B8C68}" dt="2025-04-04T03:01:02.138" v="1561"/>
          <ac:graphicFrameMkLst>
            <pc:docMk/>
            <pc:sldMk cId="0" sldId="276"/>
            <ac:graphicFrameMk id="1368" creationId="{00000000-0000-0000-0000-000000000000}"/>
          </ac:graphicFrameMkLst>
        </pc:graphicFrameChg>
      </pc:sldChg>
      <pc:sldChg chg="del">
        <pc:chgData name="huongnnquynh@gmail.com" userId="0740e8e0ed6a5da0" providerId="LiveId" clId="{A92D1225-FB4F-FC4A-81C6-BD9FC84B8C68}" dt="2025-04-04T03:01:02.607" v="1563" actId="2696"/>
        <pc:sldMkLst>
          <pc:docMk/>
          <pc:sldMk cId="0" sldId="277"/>
        </pc:sldMkLst>
      </pc:sldChg>
      <pc:sldChg chg="del">
        <pc:chgData name="huongnnquynh@gmail.com" userId="0740e8e0ed6a5da0" providerId="LiveId" clId="{A92D1225-FB4F-FC4A-81C6-BD9FC84B8C68}" dt="2025-04-04T03:01:04.213" v="1564" actId="2696"/>
        <pc:sldMkLst>
          <pc:docMk/>
          <pc:sldMk cId="0" sldId="278"/>
        </pc:sldMkLst>
      </pc:sldChg>
      <pc:sldChg chg="del">
        <pc:chgData name="huongnnquynh@gmail.com" userId="0740e8e0ed6a5da0" providerId="LiveId" clId="{A92D1225-FB4F-FC4A-81C6-BD9FC84B8C68}" dt="2025-04-04T03:01:05.074" v="1565" actId="2696"/>
        <pc:sldMkLst>
          <pc:docMk/>
          <pc:sldMk cId="0" sldId="279"/>
        </pc:sldMkLst>
      </pc:sldChg>
      <pc:sldChg chg="del">
        <pc:chgData name="huongnnquynh@gmail.com" userId="0740e8e0ed6a5da0" providerId="LiveId" clId="{A92D1225-FB4F-FC4A-81C6-BD9FC84B8C68}" dt="2025-04-04T03:01:05.439" v="1566" actId="2696"/>
        <pc:sldMkLst>
          <pc:docMk/>
          <pc:sldMk cId="0" sldId="280"/>
        </pc:sldMkLst>
      </pc:sldChg>
      <pc:sldChg chg="del">
        <pc:chgData name="huongnnquynh@gmail.com" userId="0740e8e0ed6a5da0" providerId="LiveId" clId="{A92D1225-FB4F-FC4A-81C6-BD9FC84B8C68}" dt="2025-04-04T03:01:05.534" v="1567" actId="2696"/>
        <pc:sldMkLst>
          <pc:docMk/>
          <pc:sldMk cId="0" sldId="281"/>
        </pc:sldMkLst>
      </pc:sldChg>
      <pc:sldChg chg="del">
        <pc:chgData name="huongnnquynh@gmail.com" userId="0740e8e0ed6a5da0" providerId="LiveId" clId="{A92D1225-FB4F-FC4A-81C6-BD9FC84B8C68}" dt="2025-04-04T03:01:05.695" v="1568" actId="2696"/>
        <pc:sldMkLst>
          <pc:docMk/>
          <pc:sldMk cId="0" sldId="282"/>
        </pc:sldMkLst>
      </pc:sldChg>
      <pc:sldChg chg="del">
        <pc:chgData name="huongnnquynh@gmail.com" userId="0740e8e0ed6a5da0" providerId="LiveId" clId="{A92D1225-FB4F-FC4A-81C6-BD9FC84B8C68}" dt="2025-04-04T03:01:05.856" v="1569" actId="2696"/>
        <pc:sldMkLst>
          <pc:docMk/>
          <pc:sldMk cId="0" sldId="283"/>
        </pc:sldMkLst>
      </pc:sldChg>
      <pc:sldChg chg="del">
        <pc:chgData name="huongnnquynh@gmail.com" userId="0740e8e0ed6a5da0" providerId="LiveId" clId="{A92D1225-FB4F-FC4A-81C6-BD9FC84B8C68}" dt="2025-04-04T03:01:06.408" v="1570" actId="2696"/>
        <pc:sldMkLst>
          <pc:docMk/>
          <pc:sldMk cId="0" sldId="284"/>
        </pc:sldMkLst>
      </pc:sldChg>
      <pc:sldChg chg="del">
        <pc:chgData name="huongnnquynh@gmail.com" userId="0740e8e0ed6a5da0" providerId="LiveId" clId="{A92D1225-FB4F-FC4A-81C6-BD9FC84B8C68}" dt="2025-04-04T03:01:06.850" v="1571" actId="2696"/>
        <pc:sldMkLst>
          <pc:docMk/>
          <pc:sldMk cId="0" sldId="285"/>
        </pc:sldMkLst>
      </pc:sldChg>
      <pc:sldChg chg="del">
        <pc:chgData name="huongnnquynh@gmail.com" userId="0740e8e0ed6a5da0" providerId="LiveId" clId="{A92D1225-FB4F-FC4A-81C6-BD9FC84B8C68}" dt="2025-04-04T03:01:08.420" v="1572" actId="2696"/>
        <pc:sldMkLst>
          <pc:docMk/>
          <pc:sldMk cId="0" sldId="286"/>
        </pc:sldMkLst>
      </pc:sldChg>
      <pc:sldChg chg="del">
        <pc:chgData name="huongnnquynh@gmail.com" userId="0740e8e0ed6a5da0" providerId="LiveId" clId="{A92D1225-FB4F-FC4A-81C6-BD9FC84B8C68}" dt="2025-04-04T03:01:08.617" v="1573" actId="2696"/>
        <pc:sldMkLst>
          <pc:docMk/>
          <pc:sldMk cId="0" sldId="287"/>
        </pc:sldMkLst>
      </pc:sldChg>
      <pc:sldChg chg="modSp del modNotes">
        <pc:chgData name="huongnnquynh@gmail.com" userId="0740e8e0ed6a5da0" providerId="LiveId" clId="{A92D1225-FB4F-FC4A-81C6-BD9FC84B8C68}" dt="2025-04-04T03:01:08.733" v="1575" actId="2696"/>
        <pc:sldMkLst>
          <pc:docMk/>
          <pc:sldMk cId="0" sldId="288"/>
        </pc:sldMkLst>
        <pc:graphicFrameChg chg="mod">
          <ac:chgData name="huongnnquynh@gmail.com" userId="0740e8e0ed6a5da0" providerId="LiveId" clId="{A92D1225-FB4F-FC4A-81C6-BD9FC84B8C68}" dt="2025-04-04T03:01:08.617" v="1574"/>
          <ac:graphicFrameMkLst>
            <pc:docMk/>
            <pc:sldMk cId="0" sldId="288"/>
            <ac:graphicFrameMk id="4465" creationId="{00000000-0000-0000-0000-000000000000}"/>
          </ac:graphicFrameMkLst>
        </pc:graphicFrameChg>
        <pc:graphicFrameChg chg="mod">
          <ac:chgData name="huongnnquynh@gmail.com" userId="0740e8e0ed6a5da0" providerId="LiveId" clId="{A92D1225-FB4F-FC4A-81C6-BD9FC84B8C68}" dt="2025-04-04T03:01:08.617" v="1574"/>
          <ac:graphicFrameMkLst>
            <pc:docMk/>
            <pc:sldMk cId="0" sldId="288"/>
            <ac:graphicFrameMk id="4494" creationId="{00000000-0000-0000-0000-000000000000}"/>
          </ac:graphicFrameMkLst>
        </pc:graphicFrameChg>
        <pc:graphicFrameChg chg="mod">
          <ac:chgData name="huongnnquynh@gmail.com" userId="0740e8e0ed6a5da0" providerId="LiveId" clId="{A92D1225-FB4F-FC4A-81C6-BD9FC84B8C68}" dt="2025-04-04T03:01:08.617" v="1574"/>
          <ac:graphicFrameMkLst>
            <pc:docMk/>
            <pc:sldMk cId="0" sldId="288"/>
            <ac:graphicFrameMk id="4546" creationId="{00000000-0000-0000-0000-000000000000}"/>
          </ac:graphicFrameMkLst>
        </pc:graphicFrameChg>
        <pc:graphicFrameChg chg="mod">
          <ac:chgData name="huongnnquynh@gmail.com" userId="0740e8e0ed6a5da0" providerId="LiveId" clId="{A92D1225-FB4F-FC4A-81C6-BD9FC84B8C68}" dt="2025-04-04T03:01:08.617" v="1574"/>
          <ac:graphicFrameMkLst>
            <pc:docMk/>
            <pc:sldMk cId="0" sldId="288"/>
            <ac:graphicFrameMk id="4589" creationId="{00000000-0000-0000-0000-000000000000}"/>
          </ac:graphicFrameMkLst>
        </pc:graphicFrameChg>
      </pc:sldChg>
      <pc:sldChg chg="del">
        <pc:chgData name="huongnnquynh@gmail.com" userId="0740e8e0ed6a5da0" providerId="LiveId" clId="{A92D1225-FB4F-FC4A-81C6-BD9FC84B8C68}" dt="2025-04-04T03:01:08.856" v="1576" actId="2696"/>
        <pc:sldMkLst>
          <pc:docMk/>
          <pc:sldMk cId="0" sldId="289"/>
        </pc:sldMkLst>
      </pc:sldChg>
      <pc:sldChg chg="del">
        <pc:chgData name="huongnnquynh@gmail.com" userId="0740e8e0ed6a5da0" providerId="LiveId" clId="{A92D1225-FB4F-FC4A-81C6-BD9FC84B8C68}" dt="2025-04-04T03:01:09.303" v="1577" actId="2696"/>
        <pc:sldMkLst>
          <pc:docMk/>
          <pc:sldMk cId="0" sldId="290"/>
        </pc:sldMkLst>
      </pc:sldChg>
      <pc:sldChg chg="del">
        <pc:chgData name="huongnnquynh@gmail.com" userId="0740e8e0ed6a5da0" providerId="LiveId" clId="{A92D1225-FB4F-FC4A-81C6-BD9FC84B8C68}" dt="2025-04-04T03:01:09.603" v="1578" actId="2696"/>
        <pc:sldMkLst>
          <pc:docMk/>
          <pc:sldMk cId="0" sldId="291"/>
        </pc:sldMkLst>
      </pc:sldChg>
      <pc:sldChg chg="del modNotes">
        <pc:chgData name="huongnnquynh@gmail.com" userId="0740e8e0ed6a5da0" providerId="LiveId" clId="{A92D1225-FB4F-FC4A-81C6-BD9FC84B8C68}" dt="2025-04-04T03:01:10.109" v="1580" actId="2696"/>
        <pc:sldMkLst>
          <pc:docMk/>
          <pc:sldMk cId="0" sldId="292"/>
        </pc:sldMkLst>
      </pc:sldChg>
      <pc:sldChg chg="del modNotes">
        <pc:chgData name="huongnnquynh@gmail.com" userId="0740e8e0ed6a5da0" providerId="LiveId" clId="{A92D1225-FB4F-FC4A-81C6-BD9FC84B8C68}" dt="2025-04-04T03:01:10.661" v="1581" actId="2696"/>
        <pc:sldMkLst>
          <pc:docMk/>
          <pc:sldMk cId="0" sldId="293"/>
        </pc:sldMkLst>
      </pc:sldChg>
      <pc:sldChg chg="del modNotes">
        <pc:chgData name="huongnnquynh@gmail.com" userId="0740e8e0ed6a5da0" providerId="LiveId" clId="{A92D1225-FB4F-FC4A-81C6-BD9FC84B8C68}" dt="2025-04-04T03:01:11.102" v="1582" actId="2696"/>
        <pc:sldMkLst>
          <pc:docMk/>
          <pc:sldMk cId="0" sldId="294"/>
        </pc:sldMkLst>
      </pc:sldChg>
      <pc:sldChg chg="del modNotes">
        <pc:chgData name="huongnnquynh@gmail.com" userId="0740e8e0ed6a5da0" providerId="LiveId" clId="{A92D1225-FB4F-FC4A-81C6-BD9FC84B8C68}" dt="2025-04-04T03:01:11.559" v="1583" actId="2696"/>
        <pc:sldMkLst>
          <pc:docMk/>
          <pc:sldMk cId="0" sldId="295"/>
        </pc:sldMkLst>
      </pc:sldChg>
      <pc:sldChg chg="del modNotes">
        <pc:chgData name="huongnnquynh@gmail.com" userId="0740e8e0ed6a5da0" providerId="LiveId" clId="{A92D1225-FB4F-FC4A-81C6-BD9FC84B8C68}" dt="2025-04-04T03:01:11.998" v="1584" actId="2696"/>
        <pc:sldMkLst>
          <pc:docMk/>
          <pc:sldMk cId="0" sldId="296"/>
        </pc:sldMkLst>
      </pc:sldChg>
      <pc:sldChg chg="del modNotes">
        <pc:chgData name="huongnnquynh@gmail.com" userId="0740e8e0ed6a5da0" providerId="LiveId" clId="{A92D1225-FB4F-FC4A-81C6-BD9FC84B8C68}" dt="2025-04-04T03:01:12.160" v="1585" actId="2696"/>
        <pc:sldMkLst>
          <pc:docMk/>
          <pc:sldMk cId="0" sldId="297"/>
        </pc:sldMkLst>
      </pc:sldChg>
      <pc:sldChg chg="del modNotes">
        <pc:chgData name="huongnnquynh@gmail.com" userId="0740e8e0ed6a5da0" providerId="LiveId" clId="{A92D1225-FB4F-FC4A-81C6-BD9FC84B8C68}" dt="2025-04-04T03:01:12.217" v="1586" actId="2696"/>
        <pc:sldMkLst>
          <pc:docMk/>
          <pc:sldMk cId="0" sldId="298"/>
        </pc:sldMkLst>
      </pc:sldChg>
      <pc:sldChg chg="modNotesTx">
        <pc:chgData name="huongnnquynh@gmail.com" userId="0740e8e0ed6a5da0" providerId="LiveId" clId="{A92D1225-FB4F-FC4A-81C6-BD9FC84B8C68}" dt="2025-04-04T03:25:52.737" v="1840" actId="20577"/>
        <pc:sldMkLst>
          <pc:docMk/>
          <pc:sldMk cId="4084936347" sldId="302"/>
        </pc:sldMkLst>
      </pc:sldChg>
      <pc:sldChg chg="modNotesTx">
        <pc:chgData name="huongnnquynh@gmail.com" userId="0740e8e0ed6a5da0" providerId="LiveId" clId="{A92D1225-FB4F-FC4A-81C6-BD9FC84B8C68}" dt="2025-04-04T03:29:06.444" v="1842"/>
        <pc:sldMkLst>
          <pc:docMk/>
          <pc:sldMk cId="872490097" sldId="303"/>
        </pc:sldMkLst>
      </pc:sldChg>
      <pc:sldChg chg="addSp delSp mod modNotesTx">
        <pc:chgData name="huongnnquynh@gmail.com" userId="0740e8e0ed6a5da0" providerId="LiveId" clId="{A92D1225-FB4F-FC4A-81C6-BD9FC84B8C68}" dt="2025-04-04T03:35:14.051" v="1853" actId="20577"/>
        <pc:sldMkLst>
          <pc:docMk/>
          <pc:sldMk cId="628509082" sldId="304"/>
        </pc:sldMkLst>
        <pc:spChg chg="add del">
          <ac:chgData name="huongnnquynh@gmail.com" userId="0740e8e0ed6a5da0" providerId="LiveId" clId="{A92D1225-FB4F-FC4A-81C6-BD9FC84B8C68}" dt="2025-04-04T03:33:35.029" v="1844" actId="22"/>
          <ac:spMkLst>
            <pc:docMk/>
            <pc:sldMk cId="628509082" sldId="304"/>
            <ac:spMk id="3" creationId="{C8E706C2-E196-F97D-442F-DFC8212BAB07}"/>
          </ac:spMkLst>
        </pc:spChg>
      </pc:sldChg>
      <pc:sldChg chg="modNotesTx">
        <pc:chgData name="huongnnquynh@gmail.com" userId="0740e8e0ed6a5da0" providerId="LiveId" clId="{A92D1225-FB4F-FC4A-81C6-BD9FC84B8C68}" dt="2025-04-04T03:37:26.976" v="1898" actId="20577"/>
        <pc:sldMkLst>
          <pc:docMk/>
          <pc:sldMk cId="3615645397" sldId="305"/>
        </pc:sldMkLst>
      </pc:sldChg>
      <pc:sldChg chg="modNotesTx">
        <pc:chgData name="huongnnquynh@gmail.com" userId="0740e8e0ed6a5da0" providerId="LiveId" clId="{A92D1225-FB4F-FC4A-81C6-BD9FC84B8C68}" dt="2025-04-04T03:40:09.816" v="1981" actId="20577"/>
        <pc:sldMkLst>
          <pc:docMk/>
          <pc:sldMk cId="2641636874" sldId="308"/>
        </pc:sldMkLst>
      </pc:sldChg>
      <pc:sldChg chg="modNotesTx">
        <pc:chgData name="huongnnquynh@gmail.com" userId="0740e8e0ed6a5da0" providerId="LiveId" clId="{A92D1225-FB4F-FC4A-81C6-BD9FC84B8C68}" dt="2025-04-04T03:46:12.115" v="2115" actId="20577"/>
        <pc:sldMkLst>
          <pc:docMk/>
          <pc:sldMk cId="4127261128" sldId="309"/>
        </pc:sldMkLst>
      </pc:sldChg>
      <pc:sldChg chg="modNotesTx">
        <pc:chgData name="huongnnquynh@gmail.com" userId="0740e8e0ed6a5da0" providerId="LiveId" clId="{A92D1225-FB4F-FC4A-81C6-BD9FC84B8C68}" dt="2025-04-04T03:52:23.908" v="2291"/>
        <pc:sldMkLst>
          <pc:docMk/>
          <pc:sldMk cId="2985330839" sldId="310"/>
        </pc:sldMkLst>
      </pc:sldChg>
      <pc:sldChg chg="ord modNotesTx">
        <pc:chgData name="huongnnquynh@gmail.com" userId="0740e8e0ed6a5da0" providerId="LiveId" clId="{A92D1225-FB4F-FC4A-81C6-BD9FC84B8C68}" dt="2025-04-04T04:08:07.778" v="2795" actId="20577"/>
        <pc:sldMkLst>
          <pc:docMk/>
          <pc:sldMk cId="1728848608" sldId="312"/>
        </pc:sldMkLst>
      </pc:sldChg>
      <pc:sldChg chg="add del ord modNotesTx">
        <pc:chgData name="huongnnquynh@gmail.com" userId="0740e8e0ed6a5da0" providerId="LiveId" clId="{A92D1225-FB4F-FC4A-81C6-BD9FC84B8C68}" dt="2025-04-04T04:38:06.960" v="3416" actId="20577"/>
        <pc:sldMkLst>
          <pc:docMk/>
          <pc:sldMk cId="30181921" sldId="313"/>
        </pc:sldMkLst>
      </pc:sldChg>
      <pc:sldChg chg="modNotesTx">
        <pc:chgData name="huongnnquynh@gmail.com" userId="0740e8e0ed6a5da0" providerId="LiveId" clId="{A92D1225-FB4F-FC4A-81C6-BD9FC84B8C68}" dt="2025-04-04T03:57:03.887" v="2521" actId="20577"/>
        <pc:sldMkLst>
          <pc:docMk/>
          <pc:sldMk cId="2948763390" sldId="314"/>
        </pc:sldMkLst>
      </pc:sldChg>
      <pc:sldChg chg="modNotesTx">
        <pc:chgData name="huongnnquynh@gmail.com" userId="0740e8e0ed6a5da0" providerId="LiveId" clId="{A92D1225-FB4F-FC4A-81C6-BD9FC84B8C68}" dt="2025-04-04T03:57:35.012" v="2523"/>
        <pc:sldMkLst>
          <pc:docMk/>
          <pc:sldMk cId="1729393333" sldId="315"/>
        </pc:sldMkLst>
      </pc:sldChg>
      <pc:sldChg chg="modNotesTx">
        <pc:chgData name="huongnnquynh@gmail.com" userId="0740e8e0ed6a5da0" providerId="LiveId" clId="{A92D1225-FB4F-FC4A-81C6-BD9FC84B8C68}" dt="2025-04-04T03:57:30.885" v="2522"/>
        <pc:sldMkLst>
          <pc:docMk/>
          <pc:sldMk cId="2070081898" sldId="316"/>
        </pc:sldMkLst>
      </pc:sldChg>
      <pc:sldChg chg="modNotesTx">
        <pc:chgData name="huongnnquynh@gmail.com" userId="0740e8e0ed6a5da0" providerId="LiveId" clId="{A92D1225-FB4F-FC4A-81C6-BD9FC84B8C68}" dt="2025-04-04T04:02:25.586" v="2636" actId="20577"/>
        <pc:sldMkLst>
          <pc:docMk/>
          <pc:sldMk cId="1547673600" sldId="317"/>
        </pc:sldMkLst>
      </pc:sldChg>
      <pc:sldChg chg="modNotesTx">
        <pc:chgData name="huongnnquynh@gmail.com" userId="0740e8e0ed6a5da0" providerId="LiveId" clId="{A92D1225-FB4F-FC4A-81C6-BD9FC84B8C68}" dt="2025-04-04T04:02:30.103" v="2637"/>
        <pc:sldMkLst>
          <pc:docMk/>
          <pc:sldMk cId="3128133200" sldId="318"/>
        </pc:sldMkLst>
      </pc:sldChg>
      <pc:sldChg chg="addSp modSp mod modAnim modNotesTx">
        <pc:chgData name="huongnnquynh@gmail.com" userId="0740e8e0ed6a5da0" providerId="LiveId" clId="{A92D1225-FB4F-FC4A-81C6-BD9FC84B8C68}" dt="2025-04-04T04:04:50.722" v="2773" actId="313"/>
        <pc:sldMkLst>
          <pc:docMk/>
          <pc:sldMk cId="4004100671" sldId="320"/>
        </pc:sldMkLst>
        <pc:spChg chg="add mod">
          <ac:chgData name="huongnnquynh@gmail.com" userId="0740e8e0ed6a5da0" providerId="LiveId" clId="{A92D1225-FB4F-FC4A-81C6-BD9FC84B8C68}" dt="2025-04-04T01:39:32.904" v="14" actId="1076"/>
          <ac:spMkLst>
            <pc:docMk/>
            <pc:sldMk cId="4004100671" sldId="320"/>
            <ac:spMk id="8" creationId="{A2C19F08-2080-3195-C7ED-B3E982F19DB7}"/>
          </ac:spMkLst>
        </pc:spChg>
      </pc:sldChg>
      <pc:sldChg chg="addSp modSp mod modAnim">
        <pc:chgData name="huongnnquynh@gmail.com" userId="0740e8e0ed6a5da0" providerId="LiveId" clId="{A92D1225-FB4F-FC4A-81C6-BD9FC84B8C68}" dt="2025-04-04T01:43:35.072" v="149"/>
        <pc:sldMkLst>
          <pc:docMk/>
          <pc:sldMk cId="70207428" sldId="321"/>
        </pc:sldMkLst>
        <pc:spChg chg="add mod">
          <ac:chgData name="huongnnquynh@gmail.com" userId="0740e8e0ed6a5da0" providerId="LiveId" clId="{A92D1225-FB4F-FC4A-81C6-BD9FC84B8C68}" dt="2025-04-04T01:42:52.184" v="135" actId="1076"/>
          <ac:spMkLst>
            <pc:docMk/>
            <pc:sldMk cId="70207428" sldId="321"/>
            <ac:spMk id="3" creationId="{884200D4-F182-F5A6-5296-0EB17932D319}"/>
          </ac:spMkLst>
        </pc:spChg>
        <pc:spChg chg="add mod">
          <ac:chgData name="huongnnquynh@gmail.com" userId="0740e8e0ed6a5da0" providerId="LiveId" clId="{A92D1225-FB4F-FC4A-81C6-BD9FC84B8C68}" dt="2025-04-04T01:43:08.843" v="148" actId="1035"/>
          <ac:spMkLst>
            <pc:docMk/>
            <pc:sldMk cId="70207428" sldId="321"/>
            <ac:spMk id="5" creationId="{A02FAEC5-5D3B-5935-75DF-3A971F8211FE}"/>
          </ac:spMkLst>
        </pc:spChg>
      </pc:sldChg>
      <pc:sldChg chg="addSp modSp modAnim">
        <pc:chgData name="huongnnquynh@gmail.com" userId="0740e8e0ed6a5da0" providerId="LiveId" clId="{A92D1225-FB4F-FC4A-81C6-BD9FC84B8C68}" dt="2025-04-04T01:44:14.641" v="173"/>
        <pc:sldMkLst>
          <pc:docMk/>
          <pc:sldMk cId="3186273662" sldId="322"/>
        </pc:sldMkLst>
        <pc:spChg chg="add mod">
          <ac:chgData name="huongnnquynh@gmail.com" userId="0740e8e0ed6a5da0" providerId="LiveId" clId="{A92D1225-FB4F-FC4A-81C6-BD9FC84B8C68}" dt="2025-04-04T01:44:05.327" v="172" actId="20577"/>
          <ac:spMkLst>
            <pc:docMk/>
            <pc:sldMk cId="3186273662" sldId="322"/>
            <ac:spMk id="3" creationId="{1660F1D1-249E-D6CA-9447-31CB901A49AA}"/>
          </ac:spMkLst>
        </pc:spChg>
      </pc:sldChg>
      <pc:sldChg chg="addSp delSp modSp add del mod ord delAnim modAnim modNotesTx">
        <pc:chgData name="huongnnquynh@gmail.com" userId="0740e8e0ed6a5da0" providerId="LiveId" clId="{A92D1225-FB4F-FC4A-81C6-BD9FC84B8C68}" dt="2025-04-04T04:28:42.318" v="3062"/>
        <pc:sldMkLst>
          <pc:docMk/>
          <pc:sldMk cId="334148553" sldId="324"/>
        </pc:sldMkLst>
        <pc:spChg chg="add del 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2" creationId="{EC30D050-AD6A-1951-E1C5-9646FFD2077C}"/>
          </ac:spMkLst>
        </pc:spChg>
        <pc:spChg chg="add del mod">
          <ac:chgData name="huongnnquynh@gmail.com" userId="0740e8e0ed6a5da0" providerId="LiveId" clId="{A92D1225-FB4F-FC4A-81C6-BD9FC84B8C68}" dt="2025-04-04T02:24:02.338" v="533" actId="478"/>
          <ac:spMkLst>
            <pc:docMk/>
            <pc:sldMk cId="334148553" sldId="324"/>
            <ac:spMk id="3" creationId="{6F85139E-FC52-39A2-8EA9-5E1740614904}"/>
          </ac:spMkLst>
        </pc:spChg>
        <pc:spChg chg="add 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8" creationId="{66C580FE-50B4-A4CB-79B0-5CA5DA16D8B0}"/>
          </ac:spMkLst>
        </pc:spChg>
        <pc:spChg chg="del">
          <ac:chgData name="huongnnquynh@gmail.com" userId="0740e8e0ed6a5da0" providerId="LiveId" clId="{A92D1225-FB4F-FC4A-81C6-BD9FC84B8C68}" dt="2025-04-04T02:29:03.604" v="636" actId="478"/>
          <ac:spMkLst>
            <pc:docMk/>
            <pc:sldMk cId="334148553" sldId="324"/>
            <ac:spMk id="10" creationId="{66B3BB7C-2445-8806-0372-6D456C36B667}"/>
          </ac:spMkLst>
        </pc:spChg>
        <pc:spChg chg="del">
          <ac:chgData name="huongnnquynh@gmail.com" userId="0740e8e0ed6a5da0" providerId="LiveId" clId="{A92D1225-FB4F-FC4A-81C6-BD9FC84B8C68}" dt="2025-04-04T02:29:06.655" v="637" actId="478"/>
          <ac:spMkLst>
            <pc:docMk/>
            <pc:sldMk cId="334148553" sldId="324"/>
            <ac:spMk id="11" creationId="{AF7543DD-0FFA-F5D4-2D20-809874F9DA12}"/>
          </ac:spMkLst>
        </pc:spChg>
        <pc:spChg chg="del">
          <ac:chgData name="huongnnquynh@gmail.com" userId="0740e8e0ed6a5da0" providerId="LiveId" clId="{A92D1225-FB4F-FC4A-81C6-BD9FC84B8C68}" dt="2025-04-04T02:23:29.343" v="525" actId="478"/>
          <ac:spMkLst>
            <pc:docMk/>
            <pc:sldMk cId="334148553" sldId="324"/>
            <ac:spMk id="12" creationId="{F95F3B04-B7E5-E3B9-E776-EDE2AF3D3315}"/>
          </ac:spMkLst>
        </pc:spChg>
        <pc:spChg chg="del">
          <ac:chgData name="huongnnquynh@gmail.com" userId="0740e8e0ed6a5da0" providerId="LiveId" clId="{A92D1225-FB4F-FC4A-81C6-BD9FC84B8C68}" dt="2025-04-04T02:23:28.107" v="524" actId="478"/>
          <ac:spMkLst>
            <pc:docMk/>
            <pc:sldMk cId="334148553" sldId="324"/>
            <ac:spMk id="13" creationId="{26E27686-F11E-1A4C-0C85-9084525779E8}"/>
          </ac:spMkLst>
        </pc:spChg>
        <pc:spChg chg="del">
          <ac:chgData name="huongnnquynh@gmail.com" userId="0740e8e0ed6a5da0" providerId="LiveId" clId="{A92D1225-FB4F-FC4A-81C6-BD9FC84B8C68}" dt="2025-04-04T02:23:24.155" v="521" actId="478"/>
          <ac:spMkLst>
            <pc:docMk/>
            <pc:sldMk cId="334148553" sldId="324"/>
            <ac:spMk id="14" creationId="{4349EA46-830F-9284-E410-FF58645BC409}"/>
          </ac:spMkLst>
        </pc:spChg>
        <pc:spChg chg="del">
          <ac:chgData name="huongnnquynh@gmail.com" userId="0740e8e0ed6a5da0" providerId="LiveId" clId="{A92D1225-FB4F-FC4A-81C6-BD9FC84B8C68}" dt="2025-04-04T02:23:33.626" v="528" actId="478"/>
          <ac:spMkLst>
            <pc:docMk/>
            <pc:sldMk cId="334148553" sldId="324"/>
            <ac:spMk id="15" creationId="{741918C3-9911-6559-78E8-1EF5FD164012}"/>
          </ac:spMkLst>
        </pc:spChg>
        <pc:spChg chg="del">
          <ac:chgData name="huongnnquynh@gmail.com" userId="0740e8e0ed6a5da0" providerId="LiveId" clId="{A92D1225-FB4F-FC4A-81C6-BD9FC84B8C68}" dt="2025-04-04T02:23:32.353" v="527" actId="478"/>
          <ac:spMkLst>
            <pc:docMk/>
            <pc:sldMk cId="334148553" sldId="324"/>
            <ac:spMk id="16" creationId="{8BA07CF0-48CA-C2C0-6CFB-2B4758C44869}"/>
          </ac:spMkLst>
        </pc:spChg>
        <pc:spChg chg="del">
          <ac:chgData name="huongnnquynh@gmail.com" userId="0740e8e0ed6a5da0" providerId="LiveId" clId="{A92D1225-FB4F-FC4A-81C6-BD9FC84B8C68}" dt="2025-04-04T02:23:30.445" v="526" actId="478"/>
          <ac:spMkLst>
            <pc:docMk/>
            <pc:sldMk cId="334148553" sldId="324"/>
            <ac:spMk id="17" creationId="{A7DF390F-610E-6C60-8860-C5E5586DD4C9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18" creationId="{6D5755D9-EB6A-2035-AC54-1A8941A4BFC6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20" creationId="{B9565A57-9A93-04C8-E890-92185BBD1B78}"/>
          </ac:spMkLst>
        </pc:spChg>
        <pc:spChg chg="add del mod">
          <ac:chgData name="huongnnquynh@gmail.com" userId="0740e8e0ed6a5da0" providerId="LiveId" clId="{A92D1225-FB4F-FC4A-81C6-BD9FC84B8C68}" dt="2025-04-04T02:39:41.118" v="977" actId="478"/>
          <ac:spMkLst>
            <pc:docMk/>
            <pc:sldMk cId="334148553" sldId="324"/>
            <ac:spMk id="22" creationId="{1866A5A2-2D34-5D60-5A08-66933972F211}"/>
          </ac:spMkLst>
        </pc:spChg>
        <pc:spChg chg="add del mod">
          <ac:chgData name="huongnnquynh@gmail.com" userId="0740e8e0ed6a5da0" providerId="LiveId" clId="{A92D1225-FB4F-FC4A-81C6-BD9FC84B8C68}" dt="2025-04-04T02:31:05.909" v="663" actId="478"/>
          <ac:spMkLst>
            <pc:docMk/>
            <pc:sldMk cId="334148553" sldId="324"/>
            <ac:spMk id="25" creationId="{29BA3AA1-E73C-07E2-5B06-DD61D469A178}"/>
          </ac:spMkLst>
        </pc:spChg>
        <pc:spChg chg="add 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26" creationId="{F680DE61-0F4D-FD9A-A19D-B88D0E2E0C58}"/>
          </ac:spMkLst>
        </pc:spChg>
        <pc:spChg chg="add 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27" creationId="{71529688-6F15-85BD-4B65-2AEE01FE6362}"/>
          </ac:spMkLst>
        </pc:spChg>
        <pc:spChg chg="add 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28" creationId="{37FDB4E0-85C1-5160-7ECB-41F1561EEE4A}"/>
          </ac:spMkLst>
        </pc:spChg>
        <pc:spChg chg="add mod">
          <ac:chgData name="huongnnquynh@gmail.com" userId="0740e8e0ed6a5da0" providerId="LiveId" clId="{A92D1225-FB4F-FC4A-81C6-BD9FC84B8C68}" dt="2025-04-04T04:28:39.497" v="3061" actId="1076"/>
          <ac:spMkLst>
            <pc:docMk/>
            <pc:sldMk cId="334148553" sldId="324"/>
            <ac:spMk id="29" creationId="{31F56BF5-65AF-CA4A-AE3D-3BF9B1AA2B9D}"/>
          </ac:spMkLst>
        </pc:spChg>
        <pc:spChg chg="add mod">
          <ac:chgData name="huongnnquynh@gmail.com" userId="0740e8e0ed6a5da0" providerId="LiveId" clId="{A92D1225-FB4F-FC4A-81C6-BD9FC84B8C68}" dt="2025-04-04T04:28:20.384" v="3057" actId="1076"/>
          <ac:spMkLst>
            <pc:docMk/>
            <pc:sldMk cId="334148553" sldId="324"/>
            <ac:spMk id="30" creationId="{A205BEB5-B916-DB20-F9EB-1581760A223B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31" creationId="{1B65A4DA-5109-2759-E769-29BF8998A46E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32" creationId="{E5409306-66E7-ADE9-B89E-3F948D25B2B1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33" creationId="{141EAB70-45C1-DD31-0BC5-E3BF860E2303}"/>
          </ac:spMkLst>
        </pc:spChg>
        <pc:spChg chg="add del mod">
          <ac:chgData name="huongnnquynh@gmail.com" userId="0740e8e0ed6a5da0" providerId="LiveId" clId="{A92D1225-FB4F-FC4A-81C6-BD9FC84B8C68}" dt="2025-04-04T02:42:42.755" v="1088" actId="478"/>
          <ac:spMkLst>
            <pc:docMk/>
            <pc:sldMk cId="334148553" sldId="324"/>
            <ac:spMk id="34" creationId="{41670256-6FC9-9922-E03D-4A75AA2F179B}"/>
          </ac:spMkLst>
        </pc:spChg>
        <pc:spChg chg="add del mod">
          <ac:chgData name="huongnnquynh@gmail.com" userId="0740e8e0ed6a5da0" providerId="LiveId" clId="{A92D1225-FB4F-FC4A-81C6-BD9FC84B8C68}" dt="2025-04-04T04:25:03.840" v="3042" actId="478"/>
          <ac:spMkLst>
            <pc:docMk/>
            <pc:sldMk cId="334148553" sldId="324"/>
            <ac:spMk id="35" creationId="{D716BCD5-D5B8-6DF0-7F8A-55B6D5917535}"/>
          </ac:spMkLst>
        </pc:spChg>
        <pc:spChg chg="del mod">
          <ac:chgData name="huongnnquynh@gmail.com" userId="0740e8e0ed6a5da0" providerId="LiveId" clId="{A92D1225-FB4F-FC4A-81C6-BD9FC84B8C68}" dt="2025-04-04T02:31:03.864" v="662" actId="478"/>
          <ac:spMkLst>
            <pc:docMk/>
            <pc:sldMk cId="334148553" sldId="324"/>
            <ac:spMk id="1265" creationId="{4616A1AD-4E14-06FF-AF7D-D62D473072B5}"/>
          </ac:spMkLst>
        </pc:spChg>
        <pc:spChg chg="del mod">
          <ac:chgData name="huongnnquynh@gmail.com" userId="0740e8e0ed6a5da0" providerId="LiveId" clId="{A92D1225-FB4F-FC4A-81C6-BD9FC84B8C68}" dt="2025-04-04T02:30:34.301" v="646" actId="478"/>
          <ac:spMkLst>
            <pc:docMk/>
            <pc:sldMk cId="334148553" sldId="324"/>
            <ac:spMk id="1266" creationId="{6EF5BC99-A084-934D-D87B-6B45114458D3}"/>
          </ac:spMkLst>
        </pc:spChg>
        <pc:spChg chg="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1267" creationId="{F0956C89-516A-65A1-43F4-3EFC1FE963FD}"/>
          </ac:spMkLst>
        </pc:spChg>
        <pc:spChg chg="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1268" creationId="{F38EB9A7-4378-99BD-9F95-8017B832B959}"/>
          </ac:spMkLst>
        </pc:spChg>
        <pc:spChg chg="mod">
          <ac:chgData name="huongnnquynh@gmail.com" userId="0740e8e0ed6a5da0" providerId="LiveId" clId="{A92D1225-FB4F-FC4A-81C6-BD9FC84B8C68}" dt="2025-04-04T04:25:15.132" v="3043" actId="1076"/>
          <ac:spMkLst>
            <pc:docMk/>
            <pc:sldMk cId="334148553" sldId="324"/>
            <ac:spMk id="1269" creationId="{956AC69B-F63C-2878-487B-165C173C6D57}"/>
          </ac:spMkLst>
        </pc:spChg>
        <pc:picChg chg="del">
          <ac:chgData name="huongnnquynh@gmail.com" userId="0740e8e0ed6a5da0" providerId="LiveId" clId="{A92D1225-FB4F-FC4A-81C6-BD9FC84B8C68}" dt="2025-04-04T02:41:03.949" v="1017" actId="478"/>
          <ac:picMkLst>
            <pc:docMk/>
            <pc:sldMk cId="334148553" sldId="324"/>
            <ac:picMk id="1272" creationId="{3F465FCC-D2DF-9466-1DC8-4C6859EAFB00}"/>
          </ac:picMkLst>
        </pc:picChg>
        <pc:picChg chg="del">
          <ac:chgData name="huongnnquynh@gmail.com" userId="0740e8e0ed6a5da0" providerId="LiveId" clId="{A92D1225-FB4F-FC4A-81C6-BD9FC84B8C68}" dt="2025-04-04T02:29:15.344" v="639" actId="478"/>
          <ac:picMkLst>
            <pc:docMk/>
            <pc:sldMk cId="334148553" sldId="324"/>
            <ac:picMk id="1273" creationId="{8E903CCD-0FB3-984A-041F-7E4F6EBA28D2}"/>
          </ac:picMkLst>
        </pc:picChg>
        <pc:picChg chg="del">
          <ac:chgData name="huongnnquynh@gmail.com" userId="0740e8e0ed6a5da0" providerId="LiveId" clId="{A92D1225-FB4F-FC4A-81C6-BD9FC84B8C68}" dt="2025-04-04T02:41:03.949" v="1017" actId="478"/>
          <ac:picMkLst>
            <pc:docMk/>
            <pc:sldMk cId="334148553" sldId="324"/>
            <ac:picMk id="1274" creationId="{B5B0DD62-C379-3F75-7768-2B7C9A96DFDB}"/>
          </ac:picMkLst>
        </pc:picChg>
        <pc:picChg chg="del">
          <ac:chgData name="huongnnquynh@gmail.com" userId="0740e8e0ed6a5da0" providerId="LiveId" clId="{A92D1225-FB4F-FC4A-81C6-BD9FC84B8C68}" dt="2025-04-04T02:41:03.949" v="1017" actId="478"/>
          <ac:picMkLst>
            <pc:docMk/>
            <pc:sldMk cId="334148553" sldId="324"/>
            <ac:picMk id="1276" creationId="{D9069436-5891-B0FA-A782-7DB36CA48FE8}"/>
          </ac:picMkLst>
        </pc:pic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4" creationId="{049CFCA6-6827-3EA1-736A-87D0B92B7C5E}"/>
          </ac:cxnSpMkLst>
        </pc:cxn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6" creationId="{EB4788E0-E40D-CF4F-6096-AC5E7A6E9C27}"/>
          </ac:cxnSpMkLst>
        </pc:cxn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7" creationId="{612FB929-BF84-2E5B-6C1C-EDD918D97EBE}"/>
          </ac:cxnSpMkLst>
        </pc:cxnChg>
        <pc:cxnChg chg="del">
          <ac:chgData name="huongnnquynh@gmail.com" userId="0740e8e0ed6a5da0" providerId="LiveId" clId="{A92D1225-FB4F-FC4A-81C6-BD9FC84B8C68}" dt="2025-04-04T02:24:04.614" v="534" actId="478"/>
          <ac:cxnSpMkLst>
            <pc:docMk/>
            <pc:sldMk cId="334148553" sldId="324"/>
            <ac:cxnSpMk id="9" creationId="{B2D9C6B0-8871-C5E0-BC09-A07BB5759E66}"/>
          </ac:cxnSpMkLst>
        </pc:cxn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19" creationId="{D984BAB8-DA6D-DAFF-571E-4F910372472F}"/>
          </ac:cxnSpMkLst>
        </pc:cxn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21" creationId="{DE4EB2E0-12B5-B631-ED1C-00E432509A63}"/>
          </ac:cxnSpMkLst>
        </pc:cxnChg>
        <pc:cxnChg chg="del">
          <ac:chgData name="huongnnquynh@gmail.com" userId="0740e8e0ed6a5da0" providerId="LiveId" clId="{A92D1225-FB4F-FC4A-81C6-BD9FC84B8C68}" dt="2025-04-04T02:24:00.120" v="532" actId="478"/>
          <ac:cxnSpMkLst>
            <pc:docMk/>
            <pc:sldMk cId="334148553" sldId="324"/>
            <ac:cxnSpMk id="23" creationId="{A283645C-893F-9DDB-69BF-3E734D0AAD5D}"/>
          </ac:cxnSpMkLst>
        </pc:cxnChg>
      </pc:sldChg>
      <pc:sldChg chg="delSp add mod ord modAnim">
        <pc:chgData name="huongnnquynh@gmail.com" userId="0740e8e0ed6a5da0" providerId="LiveId" clId="{A92D1225-FB4F-FC4A-81C6-BD9FC84B8C68}" dt="2025-04-04T04:12:22.382" v="3017"/>
        <pc:sldMkLst>
          <pc:docMk/>
          <pc:sldMk cId="2210856511" sldId="325"/>
        </pc:sldMkLst>
        <pc:picChg chg="del">
          <ac:chgData name="huongnnquynh@gmail.com" userId="0740e8e0ed6a5da0" providerId="LiveId" clId="{A92D1225-FB4F-FC4A-81C6-BD9FC84B8C68}" dt="2025-04-04T03:06:11.318" v="1623" actId="21"/>
          <ac:picMkLst>
            <pc:docMk/>
            <pc:sldMk cId="2210856511" sldId="325"/>
            <ac:picMk id="25" creationId="{4A4BBDD8-B628-7B4D-1921-47FA54D63907}"/>
          </ac:picMkLst>
        </pc:picChg>
      </pc:sldChg>
      <pc:sldChg chg="addSp modSp add mod modAnim modNotesTx">
        <pc:chgData name="huongnnquynh@gmail.com" userId="0740e8e0ed6a5da0" providerId="LiveId" clId="{A92D1225-FB4F-FC4A-81C6-BD9FC84B8C68}" dt="2025-04-04T04:11:27.817" v="3010" actId="20577"/>
        <pc:sldMkLst>
          <pc:docMk/>
          <pc:sldMk cId="1861005426" sldId="326"/>
        </pc:sldMkLst>
        <pc:spChg chg="mod">
          <ac:chgData name="huongnnquynh@gmail.com" userId="0740e8e0ed6a5da0" providerId="LiveId" clId="{A92D1225-FB4F-FC4A-81C6-BD9FC84B8C68}" dt="2025-04-04T03:06:31.885" v="1628" actId="14100"/>
          <ac:spMkLst>
            <pc:docMk/>
            <pc:sldMk cId="1861005426" sldId="326"/>
            <ac:spMk id="3" creationId="{9031E1D3-5B68-4766-4A71-1896F4EA95F1}"/>
          </ac:spMkLst>
        </pc:spChg>
        <pc:spChg chg="add mod">
          <ac:chgData name="huongnnquynh@gmail.com" userId="0740e8e0ed6a5da0" providerId="LiveId" clId="{A92D1225-FB4F-FC4A-81C6-BD9FC84B8C68}" dt="2025-04-04T03:07:17.137" v="1651" actId="207"/>
          <ac:spMkLst>
            <pc:docMk/>
            <pc:sldMk cId="1861005426" sldId="326"/>
            <ac:spMk id="16" creationId="{31E6458D-586C-9110-51AC-441317A9DA08}"/>
          </ac:spMkLst>
        </pc:spChg>
        <pc:picChg chg="add mod">
          <ac:chgData name="huongnnquynh@gmail.com" userId="0740e8e0ed6a5da0" providerId="LiveId" clId="{A92D1225-FB4F-FC4A-81C6-BD9FC84B8C68}" dt="2025-04-04T03:06:20.401" v="1626" actId="1076"/>
          <ac:picMkLst>
            <pc:docMk/>
            <pc:sldMk cId="1861005426" sldId="326"/>
            <ac:picMk id="10" creationId="{B2F3B084-DD35-C86C-9C44-547B3D438048}"/>
          </ac:picMkLst>
        </pc:picChg>
        <pc:picChg chg="add mod">
          <ac:chgData name="huongnnquynh@gmail.com" userId="0740e8e0ed6a5da0" providerId="LiveId" clId="{A92D1225-FB4F-FC4A-81C6-BD9FC84B8C68}" dt="2025-04-04T03:06:53.967" v="1633" actId="1076"/>
          <ac:picMkLst>
            <pc:docMk/>
            <pc:sldMk cId="1861005426" sldId="326"/>
            <ac:picMk id="11" creationId="{55038F6D-649F-C8E1-266C-B04219570859}"/>
          </ac:picMkLst>
        </pc:picChg>
      </pc:sldChg>
      <pc:sldChg chg="delSp modSp add mod ord delAnim modAnim modNotesTx">
        <pc:chgData name="huongnnquynh@gmail.com" userId="0740e8e0ed6a5da0" providerId="LiveId" clId="{A92D1225-FB4F-FC4A-81C6-BD9FC84B8C68}" dt="2025-04-04T04:41:09.075" v="3421" actId="1076"/>
        <pc:sldMkLst>
          <pc:docMk/>
          <pc:sldMk cId="3383304600" sldId="327"/>
        </pc:sldMkLst>
        <pc:spChg chg="mod">
          <ac:chgData name="huongnnquynh@gmail.com" userId="0740e8e0ed6a5da0" providerId="LiveId" clId="{A92D1225-FB4F-FC4A-81C6-BD9FC84B8C68}" dt="2025-04-04T03:19:24.751" v="1746" actId="20577"/>
          <ac:spMkLst>
            <pc:docMk/>
            <pc:sldMk cId="3383304600" sldId="327"/>
            <ac:spMk id="2" creationId="{5E930A9E-A1B5-5399-F065-54ACC790634A}"/>
          </ac:spMkLst>
        </pc:spChg>
        <pc:spChg chg="del">
          <ac:chgData name="huongnnquynh@gmail.com" userId="0740e8e0ed6a5da0" providerId="LiveId" clId="{A92D1225-FB4F-FC4A-81C6-BD9FC84B8C68}" dt="2025-04-04T03:18:47.704" v="1716" actId="478"/>
          <ac:spMkLst>
            <pc:docMk/>
            <pc:sldMk cId="3383304600" sldId="327"/>
            <ac:spMk id="4" creationId="{4D0A1C16-6D4D-92CF-DCEB-D394A9295E7B}"/>
          </ac:spMkLst>
        </pc:spChg>
        <pc:spChg chg="del">
          <ac:chgData name="huongnnquynh@gmail.com" userId="0740e8e0ed6a5da0" providerId="LiveId" clId="{A92D1225-FB4F-FC4A-81C6-BD9FC84B8C68}" dt="2025-04-04T03:18:44.634" v="1714" actId="478"/>
          <ac:spMkLst>
            <pc:docMk/>
            <pc:sldMk cId="3383304600" sldId="327"/>
            <ac:spMk id="1226" creationId="{6FE71B54-E1CF-03C8-5F26-724845A35F11}"/>
          </ac:spMkLst>
        </pc:spChg>
        <pc:spChg chg="mod">
          <ac:chgData name="huongnnquynh@gmail.com" userId="0740e8e0ed6a5da0" providerId="LiveId" clId="{A92D1225-FB4F-FC4A-81C6-BD9FC84B8C68}" dt="2025-04-04T03:19:07.467" v="1718" actId="1076"/>
          <ac:spMkLst>
            <pc:docMk/>
            <pc:sldMk cId="3383304600" sldId="327"/>
            <ac:spMk id="1228" creationId="{58F9E7EA-4979-C089-8D5E-CF64A3FCC53A}"/>
          </ac:spMkLst>
        </pc:spChg>
        <pc:spChg chg="mod">
          <ac:chgData name="huongnnquynh@gmail.com" userId="0740e8e0ed6a5da0" providerId="LiveId" clId="{A92D1225-FB4F-FC4A-81C6-BD9FC84B8C68}" dt="2025-04-04T04:41:09.075" v="3421" actId="1076"/>
          <ac:spMkLst>
            <pc:docMk/>
            <pc:sldMk cId="3383304600" sldId="327"/>
            <ac:spMk id="1230" creationId="{E24F86C0-822A-3F95-CCD3-5100075D7BAF}"/>
          </ac:spMkLst>
        </pc:spChg>
        <pc:spChg chg="del">
          <ac:chgData name="huongnnquynh@gmail.com" userId="0740e8e0ed6a5da0" providerId="LiveId" clId="{A92D1225-FB4F-FC4A-81C6-BD9FC84B8C68}" dt="2025-04-04T03:18:45.785" v="1715" actId="478"/>
          <ac:spMkLst>
            <pc:docMk/>
            <pc:sldMk cId="3383304600" sldId="327"/>
            <ac:spMk id="1232" creationId="{02C739E4-832E-F0E2-6D5E-18A33E592BE2}"/>
          </ac:spMkLst>
        </pc:spChg>
      </pc:sldChg>
      <pc:sldChg chg="add ord modAnim modNotesTx">
        <pc:chgData name="huongnnquynh@gmail.com" userId="0740e8e0ed6a5da0" providerId="LiveId" clId="{A92D1225-FB4F-FC4A-81C6-BD9FC84B8C68}" dt="2025-04-04T04:36:38.113" v="3348" actId="20577"/>
        <pc:sldMkLst>
          <pc:docMk/>
          <pc:sldMk cId="3739710479" sldId="328"/>
        </pc:sldMkLst>
      </pc:sldChg>
      <pc:sldChg chg="add">
        <pc:chgData name="huongnnquynh@gmail.com" userId="0740e8e0ed6a5da0" providerId="LiveId" clId="{A92D1225-FB4F-FC4A-81C6-BD9FC84B8C68}" dt="2025-04-04T04:32:51.848" v="3115"/>
        <pc:sldMkLst>
          <pc:docMk/>
          <pc:sldMk cId="3117450957" sldId="329"/>
        </pc:sldMkLst>
      </pc:sldChg>
      <pc:sldChg chg="add">
        <pc:chgData name="huongnnquynh@gmail.com" userId="0740e8e0ed6a5da0" providerId="LiveId" clId="{A92D1225-FB4F-FC4A-81C6-BD9FC84B8C68}" dt="2025-04-04T06:22:28.598" v="3422"/>
        <pc:sldMkLst>
          <pc:docMk/>
          <pc:sldMk cId="2961761369" sldId="330"/>
        </pc:sldMkLst>
      </pc:sldChg>
      <pc:sldChg chg="addSp delSp modSp add mod ord delAnim modAnim">
        <pc:chgData name="huongnnquynh@gmail.com" userId="0740e8e0ed6a5da0" providerId="LiveId" clId="{A92D1225-FB4F-FC4A-81C6-BD9FC84B8C68}" dt="2025-04-04T06:30:42.357" v="3520" actId="20577"/>
        <pc:sldMkLst>
          <pc:docMk/>
          <pc:sldMk cId="3307426124" sldId="331"/>
        </pc:sldMkLst>
        <pc:spChg chg="add mod">
          <ac:chgData name="huongnnquynh@gmail.com" userId="0740e8e0ed6a5da0" providerId="LiveId" clId="{A92D1225-FB4F-FC4A-81C6-BD9FC84B8C68}" dt="2025-04-04T06:25:50.049" v="3450" actId="1076"/>
          <ac:spMkLst>
            <pc:docMk/>
            <pc:sldMk cId="3307426124" sldId="331"/>
            <ac:spMk id="9" creationId="{75F45902-95EA-6F08-D5CE-6F5186E05902}"/>
          </ac:spMkLst>
        </pc:spChg>
        <pc:spChg chg="add mod">
          <ac:chgData name="huongnnquynh@gmail.com" userId="0740e8e0ed6a5da0" providerId="LiveId" clId="{A92D1225-FB4F-FC4A-81C6-BD9FC84B8C68}" dt="2025-04-04T06:24:43.249" v="3426" actId="1076"/>
          <ac:spMkLst>
            <pc:docMk/>
            <pc:sldMk cId="3307426124" sldId="331"/>
            <ac:spMk id="10" creationId="{C461EFE6-D1B3-02F7-CEA0-07FE7E140D2C}"/>
          </ac:spMkLst>
        </pc:spChg>
        <pc:spChg chg="add mod">
          <ac:chgData name="huongnnquynh@gmail.com" userId="0740e8e0ed6a5da0" providerId="LiveId" clId="{A92D1225-FB4F-FC4A-81C6-BD9FC84B8C68}" dt="2025-04-04T06:25:43.635" v="3449" actId="1076"/>
          <ac:spMkLst>
            <pc:docMk/>
            <pc:sldMk cId="3307426124" sldId="331"/>
            <ac:spMk id="11" creationId="{96EF2BFA-63A5-C2CA-2954-398DBC0767C3}"/>
          </ac:spMkLst>
        </pc:spChg>
        <pc:spChg chg="add mod">
          <ac:chgData name="huongnnquynh@gmail.com" userId="0740e8e0ed6a5da0" providerId="LiveId" clId="{A92D1225-FB4F-FC4A-81C6-BD9FC84B8C68}" dt="2025-04-04T06:25:36.808" v="3448" actId="1076"/>
          <ac:spMkLst>
            <pc:docMk/>
            <pc:sldMk cId="3307426124" sldId="331"/>
            <ac:spMk id="12" creationId="{26AEB4AC-ADC2-B81C-44FB-9641967FD856}"/>
          </ac:spMkLst>
        </pc:spChg>
        <pc:spChg chg="add mod">
          <ac:chgData name="huongnnquynh@gmail.com" userId="0740e8e0ed6a5da0" providerId="LiveId" clId="{A92D1225-FB4F-FC4A-81C6-BD9FC84B8C68}" dt="2025-04-04T06:25:29.234" v="3447" actId="1076"/>
          <ac:spMkLst>
            <pc:docMk/>
            <pc:sldMk cId="3307426124" sldId="331"/>
            <ac:spMk id="14" creationId="{9EDC6899-918E-7700-6A01-F66949C8D7D6}"/>
          </ac:spMkLst>
        </pc:spChg>
        <pc:spChg chg="add mod">
          <ac:chgData name="huongnnquynh@gmail.com" userId="0740e8e0ed6a5da0" providerId="LiveId" clId="{A92D1225-FB4F-FC4A-81C6-BD9FC84B8C68}" dt="2025-04-04T06:26:48.591" v="3472" actId="207"/>
          <ac:spMkLst>
            <pc:docMk/>
            <pc:sldMk cId="3307426124" sldId="331"/>
            <ac:spMk id="23" creationId="{9F169A63-33D0-F06B-C2D5-CE77F5DAFD61}"/>
          </ac:spMkLst>
        </pc:spChg>
        <pc:spChg chg="add mod">
          <ac:chgData name="huongnnquynh@gmail.com" userId="0740e8e0ed6a5da0" providerId="LiveId" clId="{A92D1225-FB4F-FC4A-81C6-BD9FC84B8C68}" dt="2025-04-04T06:27:19.843" v="3478" actId="20577"/>
          <ac:spMkLst>
            <pc:docMk/>
            <pc:sldMk cId="3307426124" sldId="331"/>
            <ac:spMk id="28" creationId="{22853272-5411-88C5-281A-229B34902D95}"/>
          </ac:spMkLst>
        </pc:spChg>
        <pc:spChg chg="add mod">
          <ac:chgData name="huongnnquynh@gmail.com" userId="0740e8e0ed6a5da0" providerId="LiveId" clId="{A92D1225-FB4F-FC4A-81C6-BD9FC84B8C68}" dt="2025-04-04T06:28:34.859" v="3493" actId="1076"/>
          <ac:spMkLst>
            <pc:docMk/>
            <pc:sldMk cId="3307426124" sldId="331"/>
            <ac:spMk id="32" creationId="{61E4DB38-2FB2-9E67-6918-BF3888D4B460}"/>
          </ac:spMkLst>
        </pc:spChg>
        <pc:spChg chg="add mod">
          <ac:chgData name="huongnnquynh@gmail.com" userId="0740e8e0ed6a5da0" providerId="LiveId" clId="{A92D1225-FB4F-FC4A-81C6-BD9FC84B8C68}" dt="2025-04-04T06:30:42.357" v="3520" actId="20577"/>
          <ac:spMkLst>
            <pc:docMk/>
            <pc:sldMk cId="3307426124" sldId="331"/>
            <ac:spMk id="36" creationId="{B28CE569-2FDB-2AE2-845F-FED2EE4FA504}"/>
          </ac:spMkLst>
        </pc:spChg>
        <pc:spChg chg="add mod">
          <ac:chgData name="huongnnquynh@gmail.com" userId="0740e8e0ed6a5da0" providerId="LiveId" clId="{A92D1225-FB4F-FC4A-81C6-BD9FC84B8C68}" dt="2025-04-04T06:30:27.161" v="3516" actId="20577"/>
          <ac:spMkLst>
            <pc:docMk/>
            <pc:sldMk cId="3307426124" sldId="331"/>
            <ac:spMk id="41" creationId="{7A009626-30D3-32BB-9A7F-B17382A15B7F}"/>
          </ac:spMkLst>
        </pc:spChg>
        <pc:cxnChg chg="add mod">
          <ac:chgData name="huongnnquynh@gmail.com" userId="0740e8e0ed6a5da0" providerId="LiveId" clId="{A92D1225-FB4F-FC4A-81C6-BD9FC84B8C68}" dt="2025-04-04T06:24:43.249" v="3426" actId="1076"/>
          <ac:cxnSpMkLst>
            <pc:docMk/>
            <pc:sldMk cId="3307426124" sldId="331"/>
            <ac:cxnSpMk id="15" creationId="{CCC00CA5-45F9-798F-C84A-76AD3C795567}"/>
          </ac:cxnSpMkLst>
        </pc:cxnChg>
        <pc:cxnChg chg="mod">
          <ac:chgData name="huongnnquynh@gmail.com" userId="0740e8e0ed6a5da0" providerId="LiveId" clId="{A92D1225-FB4F-FC4A-81C6-BD9FC84B8C68}" dt="2025-04-04T06:25:50.049" v="3450" actId="1076"/>
          <ac:cxnSpMkLst>
            <pc:docMk/>
            <pc:sldMk cId="3307426124" sldId="331"/>
            <ac:cxnSpMk id="17" creationId="{8E3D8778-836F-DFCF-3DA0-8CAB79A8C411}"/>
          </ac:cxnSpMkLst>
        </pc:cxnChg>
        <pc:cxnChg chg="add mod">
          <ac:chgData name="huongnnquynh@gmail.com" userId="0740e8e0ed6a5da0" providerId="LiveId" clId="{A92D1225-FB4F-FC4A-81C6-BD9FC84B8C68}" dt="2025-04-04T06:25:43.635" v="3449" actId="1076"/>
          <ac:cxnSpMkLst>
            <pc:docMk/>
            <pc:sldMk cId="3307426124" sldId="331"/>
            <ac:cxnSpMk id="18" creationId="{0FD47CF9-336C-81BC-2B98-FB6FD9AF9A5F}"/>
          </ac:cxnSpMkLst>
        </pc:cxnChg>
        <pc:cxnChg chg="add mod">
          <ac:chgData name="huongnnquynh@gmail.com" userId="0740e8e0ed6a5da0" providerId="LiveId" clId="{A92D1225-FB4F-FC4A-81C6-BD9FC84B8C68}" dt="2025-04-04T06:25:36.808" v="3448" actId="1076"/>
          <ac:cxnSpMkLst>
            <pc:docMk/>
            <pc:sldMk cId="3307426124" sldId="331"/>
            <ac:cxnSpMk id="19" creationId="{5A9885FF-68CF-0E08-ED19-AB0DB724BE51}"/>
          </ac:cxnSpMkLst>
        </pc:cxnChg>
        <pc:cxnChg chg="add mod">
          <ac:chgData name="huongnnquynh@gmail.com" userId="0740e8e0ed6a5da0" providerId="LiveId" clId="{A92D1225-FB4F-FC4A-81C6-BD9FC84B8C68}" dt="2025-04-04T06:25:36.808" v="3448" actId="1076"/>
          <ac:cxnSpMkLst>
            <pc:docMk/>
            <pc:sldMk cId="3307426124" sldId="331"/>
            <ac:cxnSpMk id="20" creationId="{D65F20C0-F738-4711-775B-D3D0AC5F43BB}"/>
          </ac:cxnSpMkLst>
        </pc:cxnChg>
        <pc:cxnChg chg="add mod">
          <ac:chgData name="huongnnquynh@gmail.com" userId="0740e8e0ed6a5da0" providerId="LiveId" clId="{A92D1225-FB4F-FC4A-81C6-BD9FC84B8C68}" dt="2025-04-04T06:25:36.808" v="3448" actId="1076"/>
          <ac:cxnSpMkLst>
            <pc:docMk/>
            <pc:sldMk cId="3307426124" sldId="331"/>
            <ac:cxnSpMk id="21" creationId="{007FF191-30DB-FD7F-855A-628B606EAB0A}"/>
          </ac:cxnSpMkLst>
        </pc:cxnChg>
        <pc:cxnChg chg="mod">
          <ac:chgData name="huongnnquynh@gmail.com" userId="0740e8e0ed6a5da0" providerId="LiveId" clId="{A92D1225-FB4F-FC4A-81C6-BD9FC84B8C68}" dt="2025-04-04T06:25:29.234" v="3447" actId="1076"/>
          <ac:cxnSpMkLst>
            <pc:docMk/>
            <pc:sldMk cId="3307426124" sldId="331"/>
            <ac:cxnSpMk id="22" creationId="{71FC6302-A9D2-58B9-C936-84405871339F}"/>
          </ac:cxnSpMkLst>
        </pc:cxnChg>
        <pc:cxnChg chg="add mod">
          <ac:chgData name="huongnnquynh@gmail.com" userId="0740e8e0ed6a5da0" providerId="LiveId" clId="{A92D1225-FB4F-FC4A-81C6-BD9FC84B8C68}" dt="2025-04-04T06:26:31.514" v="3463" actId="14100"/>
          <ac:cxnSpMkLst>
            <pc:docMk/>
            <pc:sldMk cId="3307426124" sldId="331"/>
            <ac:cxnSpMk id="24" creationId="{5F44D20B-2AA9-1E33-FFEF-3EBBF3247151}"/>
          </ac:cxnSpMkLst>
        </pc:cxnChg>
        <pc:cxnChg chg="add mod">
          <ac:chgData name="huongnnquynh@gmail.com" userId="0740e8e0ed6a5da0" providerId="LiveId" clId="{A92D1225-FB4F-FC4A-81C6-BD9FC84B8C68}" dt="2025-04-04T06:26:43.518" v="3471" actId="14100"/>
          <ac:cxnSpMkLst>
            <pc:docMk/>
            <pc:sldMk cId="3307426124" sldId="331"/>
            <ac:cxnSpMk id="26" creationId="{BF5F9517-7E55-142A-0854-120E1C6212B0}"/>
          </ac:cxnSpMkLst>
        </pc:cxnChg>
        <pc:cxnChg chg="add mod">
          <ac:chgData name="huongnnquynh@gmail.com" userId="0740e8e0ed6a5da0" providerId="LiveId" clId="{A92D1225-FB4F-FC4A-81C6-BD9FC84B8C68}" dt="2025-04-04T06:27:32.143" v="3486" actId="14100"/>
          <ac:cxnSpMkLst>
            <pc:docMk/>
            <pc:sldMk cId="3307426124" sldId="331"/>
            <ac:cxnSpMk id="29" creationId="{214851A0-A97C-D346-5793-1D8D5D5AE77C}"/>
          </ac:cxnSpMkLst>
        </pc:cxnChg>
        <pc:cxnChg chg="add mod">
          <ac:chgData name="huongnnquynh@gmail.com" userId="0740e8e0ed6a5da0" providerId="LiveId" clId="{A92D1225-FB4F-FC4A-81C6-BD9FC84B8C68}" dt="2025-04-04T06:27:36.246" v="3489" actId="1038"/>
          <ac:cxnSpMkLst>
            <pc:docMk/>
            <pc:sldMk cId="3307426124" sldId="331"/>
            <ac:cxnSpMk id="31" creationId="{E44AED62-5F9C-7632-EC3C-25F67C4BA676}"/>
          </ac:cxnSpMkLst>
        </pc:cxnChg>
        <pc:cxnChg chg="add mod">
          <ac:chgData name="huongnnquynh@gmail.com" userId="0740e8e0ed6a5da0" providerId="LiveId" clId="{A92D1225-FB4F-FC4A-81C6-BD9FC84B8C68}" dt="2025-04-04T06:28:46.184" v="3495" actId="14100"/>
          <ac:cxnSpMkLst>
            <pc:docMk/>
            <pc:sldMk cId="3307426124" sldId="331"/>
            <ac:cxnSpMk id="33" creationId="{5C16FC07-36B7-BB6B-EF3B-85419D9F5003}"/>
          </ac:cxnSpMkLst>
        </pc:cxnChg>
        <pc:cxnChg chg="add del mod">
          <ac:chgData name="huongnnquynh@gmail.com" userId="0740e8e0ed6a5da0" providerId="LiveId" clId="{A92D1225-FB4F-FC4A-81C6-BD9FC84B8C68}" dt="2025-04-04T06:28:48.254" v="3496" actId="478"/>
          <ac:cxnSpMkLst>
            <pc:docMk/>
            <pc:sldMk cId="3307426124" sldId="331"/>
            <ac:cxnSpMk id="34" creationId="{3F99CEED-06DF-673D-6810-1400B02D7D3A}"/>
          </ac:cxnSpMkLst>
        </pc:cxnChg>
        <pc:cxnChg chg="add mod">
          <ac:chgData name="huongnnquynh@gmail.com" userId="0740e8e0ed6a5da0" providerId="LiveId" clId="{A92D1225-FB4F-FC4A-81C6-BD9FC84B8C68}" dt="2025-04-04T06:29:14.651" v="3499" actId="1076"/>
          <ac:cxnSpMkLst>
            <pc:docMk/>
            <pc:sldMk cId="3307426124" sldId="331"/>
            <ac:cxnSpMk id="37" creationId="{CCE93ABD-AD79-4E5C-8F4B-F069C9D0CC00}"/>
          </ac:cxnSpMkLst>
        </pc:cxnChg>
        <pc:cxnChg chg="add mod">
          <ac:chgData name="huongnnquynh@gmail.com" userId="0740e8e0ed6a5da0" providerId="LiveId" clId="{A92D1225-FB4F-FC4A-81C6-BD9FC84B8C68}" dt="2025-04-04T06:29:20.781" v="3502" actId="14100"/>
          <ac:cxnSpMkLst>
            <pc:docMk/>
            <pc:sldMk cId="3307426124" sldId="331"/>
            <ac:cxnSpMk id="38" creationId="{8B50EA14-820F-2BC2-92A2-A08E2D2E7C6F}"/>
          </ac:cxnSpMkLst>
        </pc:cxnChg>
        <pc:cxnChg chg="add del mod">
          <ac:chgData name="huongnnquynh@gmail.com" userId="0740e8e0ed6a5da0" providerId="LiveId" clId="{A92D1225-FB4F-FC4A-81C6-BD9FC84B8C68}" dt="2025-04-04T06:29:24.962" v="3505" actId="478"/>
          <ac:cxnSpMkLst>
            <pc:docMk/>
            <pc:sldMk cId="3307426124" sldId="331"/>
            <ac:cxnSpMk id="40" creationId="{FA983017-D8DF-3C57-987E-C7DBD6450B02}"/>
          </ac:cxnSpMkLst>
        </pc:cxnChg>
        <pc:cxnChg chg="add mod">
          <ac:chgData name="huongnnquynh@gmail.com" userId="0740e8e0ed6a5da0" providerId="LiveId" clId="{A92D1225-FB4F-FC4A-81C6-BD9FC84B8C68}" dt="2025-04-04T06:30:33.319" v="3518" actId="14100"/>
          <ac:cxnSpMkLst>
            <pc:docMk/>
            <pc:sldMk cId="3307426124" sldId="331"/>
            <ac:cxnSpMk id="42" creationId="{E1C14F28-9CCC-A5EE-FC71-C9BFEFB2DA74}"/>
          </ac:cxnSpMkLst>
        </pc:cxnChg>
      </pc:sldChg>
      <pc:sldMasterChg chg="del">
        <pc:chgData name="huongnnquynh@gmail.com" userId="0740e8e0ed6a5da0" providerId="LiveId" clId="{A92D1225-FB4F-FC4A-81C6-BD9FC84B8C68}" dt="2025-04-04T03:01:12.225" v="1587" actId="2696"/>
        <pc:sldMasterMkLst>
          <pc:docMk/>
          <pc:sldMasterMk cId="0" sldId="214748367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"Let's play an emoji challenge! I will show you 11 emoji sets. Each set shows a way of communicate.”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Stand at your place and face the board.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1 player from each group to join each round. (Take turns!)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Look at the emoji set on the screen for 5 seconds.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Ring the bell as fast as you can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5. Say your answer quickly.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 1 point for per correct answer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 Pass the turn to a new player in the next round.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8. Play for 11 rounds.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>
          <a:extLst>
            <a:ext uri="{FF2B5EF4-FFF2-40B4-BE49-F238E27FC236}">
              <a16:creationId xmlns:a16="http://schemas.microsoft.com/office/drawing/2014/main" id="{8CDD41FC-A7B9-6A49-241C-29D44E6F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370140f7a2_0_772:notes">
            <a:extLst>
              <a:ext uri="{FF2B5EF4-FFF2-40B4-BE49-F238E27FC236}">
                <a16:creationId xmlns:a16="http://schemas.microsoft.com/office/drawing/2014/main" id="{E6F2CDD5-4F14-B48C-1B83-5D253DE96E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370140f7a2_0_772:notes">
            <a:extLst>
              <a:ext uri="{FF2B5EF4-FFF2-40B4-BE49-F238E27FC236}">
                <a16:creationId xmlns:a16="http://schemas.microsoft.com/office/drawing/2014/main" id="{414B151D-FD6C-B479-05EB-858C353169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"Let's play an emoji challenge! I will show you 11 emoji sets. Each set shows a way of communicate.”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Stand at your place and face the board.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1 player from each group to join each round. (Take turns!)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Look at the emoji set on the screen for 5 seconds.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Ring the bell as fast as you can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5. Say your answer quickly.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 1 point for per correct answer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7. Pass the turn to a new player in the next round.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8. Play for 11 rounds.</a:t>
            </a: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90261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>
          <a:extLst>
            <a:ext uri="{FF2B5EF4-FFF2-40B4-BE49-F238E27FC236}">
              <a16:creationId xmlns:a16="http://schemas.microsoft.com/office/drawing/2014/main" id="{04F58AEF-8DD0-F69E-9AA8-3368805A5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370140f7a2_0_772:notes">
            <a:extLst>
              <a:ext uri="{FF2B5EF4-FFF2-40B4-BE49-F238E27FC236}">
                <a16:creationId xmlns:a16="http://schemas.microsoft.com/office/drawing/2014/main" id="{81E54823-7DEE-F096-9557-625CF0BBDB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370140f7a2_0_772:notes">
            <a:extLst>
              <a:ext uri="{FF2B5EF4-FFF2-40B4-BE49-F238E27FC236}">
                <a16:creationId xmlns:a16="http://schemas.microsoft.com/office/drawing/2014/main" id="{11CE03B6-5515-64D1-8954-99F80B6B60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809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>
          <a:extLst>
            <a:ext uri="{FF2B5EF4-FFF2-40B4-BE49-F238E27FC236}">
              <a16:creationId xmlns:a16="http://schemas.microsoft.com/office/drawing/2014/main" id="{3EC6DB9D-646E-FFCD-48ED-F71DAD4C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370140f7a2_0_772:notes">
            <a:extLst>
              <a:ext uri="{FF2B5EF4-FFF2-40B4-BE49-F238E27FC236}">
                <a16:creationId xmlns:a16="http://schemas.microsoft.com/office/drawing/2014/main" id="{3DAC3C41-36C2-AC6D-3A9B-678BE4155C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370140f7a2_0_772:notes">
            <a:extLst>
              <a:ext uri="{FF2B5EF4-FFF2-40B4-BE49-F238E27FC236}">
                <a16:creationId xmlns:a16="http://schemas.microsoft.com/office/drawing/2014/main" id="{373E137E-67D8-97E0-44CD-E75324F61A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0226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>
          <a:extLst>
            <a:ext uri="{FF2B5EF4-FFF2-40B4-BE49-F238E27FC236}">
              <a16:creationId xmlns:a16="http://schemas.microsoft.com/office/drawing/2014/main" id="{CE0762CE-6275-D458-EE4F-EB066E535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370140f7a2_0_772:notes">
            <a:extLst>
              <a:ext uri="{FF2B5EF4-FFF2-40B4-BE49-F238E27FC236}">
                <a16:creationId xmlns:a16="http://schemas.microsoft.com/office/drawing/2014/main" id="{0EDAC6B5-9C11-D346-F1D9-350633ADEA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370140f7a2_0_772:notes">
            <a:extLst>
              <a:ext uri="{FF2B5EF4-FFF2-40B4-BE49-F238E27FC236}">
                <a16:creationId xmlns:a16="http://schemas.microsoft.com/office/drawing/2014/main" id="{C016EE17-D571-6539-5FAD-2DD368399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739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>
          <a:extLst>
            <a:ext uri="{FF2B5EF4-FFF2-40B4-BE49-F238E27FC236}">
              <a16:creationId xmlns:a16="http://schemas.microsoft.com/office/drawing/2014/main" id="{CCF8C331-E8FA-7F56-C956-8F7199C23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1370140f7a2_0_772:notes">
            <a:extLst>
              <a:ext uri="{FF2B5EF4-FFF2-40B4-BE49-F238E27FC236}">
                <a16:creationId xmlns:a16="http://schemas.microsoft.com/office/drawing/2014/main" id="{18AFC072-4540-B974-6553-C21AB30C83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1370140f7a2_0_772:notes">
            <a:extLst>
              <a:ext uri="{FF2B5EF4-FFF2-40B4-BE49-F238E27FC236}">
                <a16:creationId xmlns:a16="http://schemas.microsoft.com/office/drawing/2014/main" id="{A3DFF4A9-21DF-213F-EB01-96F4AEFA40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vi-VN" sz="3200"/>
              <a:t>37-42</a:t>
            </a:r>
          </a:p>
          <a:p>
            <a:pPr>
              <a:buNone/>
            </a:pPr>
            <a:r>
              <a:rPr lang="en-US" sz="3200"/>
              <a:t>Great job, everyone! You guessed many different ways of communication – some we use today, and some might happen in the future.”</a:t>
            </a:r>
          </a:p>
          <a:p>
            <a:pPr>
              <a:buNone/>
            </a:pPr>
            <a:endParaRPr lang="en-US" sz="3200"/>
          </a:p>
          <a:p>
            <a:pPr>
              <a:buNone/>
            </a:pPr>
            <a:r>
              <a:rPr lang="en-US" sz="3200"/>
              <a:t>“Now, we’re going to read about one very special way of communication – it’s called </a:t>
            </a:r>
            <a:r>
              <a:rPr lang="en-US" sz="3200" b="1"/>
              <a:t>telepathy</a:t>
            </a:r>
            <a:r>
              <a:rPr lang="en-US" sz="3200"/>
              <a:t>.”</a:t>
            </a:r>
          </a:p>
          <a:p>
            <a:pPr>
              <a:buNone/>
            </a:pPr>
            <a:endParaRPr lang="en-US" sz="3200"/>
          </a:p>
          <a:p>
            <a:pPr>
              <a:buNone/>
            </a:pPr>
            <a:r>
              <a:rPr lang="en-US" sz="3200"/>
              <a:t>“Before we read, let’s learn some </a:t>
            </a:r>
            <a:r>
              <a:rPr lang="en-US" sz="3200" b="1"/>
              <a:t>new words</a:t>
            </a:r>
            <a:r>
              <a:rPr lang="en-US" sz="3200"/>
              <a:t> that will help you understand the text better.”</a:t>
            </a:r>
          </a:p>
        </p:txBody>
      </p:sp>
    </p:spTree>
    <p:extLst>
      <p:ext uri="{BB962C8B-B14F-4D97-AF65-F5344CB8AC3E}">
        <p14:creationId xmlns:p14="http://schemas.microsoft.com/office/powerpoint/2010/main" val="825633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F0048BCB-527B-EB8B-FF1D-5E5542149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481FA5AE-D584-2D80-2894-43B3196A29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0B9CDF75-584A-E1D5-8C65-A8B8001C29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42-47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let's learn a new word that's very important for today's lesson." (point to the slide) "This word is telepathy everyone says it with me: telepathy."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"Telepathy means sending thoughts to another person without speaking. It's like 'thought-to-thought' communication."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"Look at the picture — we see two brains and a symbol in the middle. This means the thoughts are going from one mind to another."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"Can we use telepathy now?" (pause for students to answer likely 'No') "Maybe not now... but in the future? Maybe yes! That's what we'll read about today."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37507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90301D2E-2324-0F9E-4F6E-C0A457FAA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1276043A-F3E0-6096-5D56-9548C9DB76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EB3ACF05-99AA-FF84-189B-74E9798BDB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"Let's look at another phrase we often use in daily life: keep in contact.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Say it with me: keep in contact."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"It means to talk to someone very often, so you don't lose your relationship.”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"We also say: keep in touch. These two phrases mean the same."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Gesture example: I keep in contact with my grandma by calling her every week."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Think about who you message often!"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43120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59526177-A537-8796-A63D-25784D609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63B60C29-E665-4575-1058-FFE99B5763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557F7A39-324B-9445-9AC5-EE559F9002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Say it with me: advanced /</a:t>
            </a:r>
            <a:r>
              <a:rPr lang="en-US" err="1"/>
              <a:t>ad'va:nst</a:t>
            </a:r>
            <a:r>
              <a:rPr lang="en-US"/>
              <a:t>/.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"It means something that is more developed or more modern than before."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Point to the images: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"Look here — the first phone is old. The second one is a smartphone.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Smartphones are more advanced than the old phones.”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Give an example: give me some advanced technology we use every day: smartwatches, online learning, and even robots!"</a:t>
            </a:r>
          </a:p>
        </p:txBody>
      </p:sp>
    </p:spTree>
    <p:extLst>
      <p:ext uri="{BB962C8B-B14F-4D97-AF65-F5344CB8AC3E}">
        <p14:creationId xmlns:p14="http://schemas.microsoft.com/office/powerpoint/2010/main" val="788838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FF4DA5B7-CCCC-C6E6-CE6E-BF0C24146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D6779449-D53C-6289-1C0C-549123AE0E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57960D8F-7627-D581-C7CB-06086BE4C8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Say it with me: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Catch someone's thoughts /</a:t>
            </a:r>
            <a:r>
              <a:rPr lang="en-US" err="1"/>
              <a:t>katf</a:t>
            </a:r>
            <a:r>
              <a:rPr lang="en-US"/>
              <a:t> </a:t>
            </a:r>
            <a:r>
              <a:rPr lang="en-US" err="1"/>
              <a:t>wanz</a:t>
            </a:r>
            <a:r>
              <a:rPr lang="en-US"/>
              <a:t> </a:t>
            </a:r>
            <a:r>
              <a:rPr lang="en-US" err="1"/>
              <a:t>Ooits</a:t>
            </a:r>
            <a:r>
              <a:rPr lang="en-US"/>
              <a:t>/."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(Point to the image)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"Imagine two people... and one of them can understand what the other person is thinking without talking any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"This phrase means to read or understand what someone is thinking — with your mind, not your ears.”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For example: "In the future, a telepathy device may catch your thoughts and send them to your friend.”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"Do you talk with your mouth when you catch someone's thoughts?" → No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"Do you need a phone?" → No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• "Do you use your mind?" → Yes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518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3ECB6C7D-BA8F-8B3D-3A57-64BEA638C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4CB7FDE2-1498-46FF-B076-F998AAFFC0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966BD3F8-422E-0D69-E4DA-99F472A3AA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42-47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Say it with me: take advantage of /</a:t>
            </a:r>
            <a:r>
              <a:rPr lang="en-US" err="1"/>
              <a:t>terk</a:t>
            </a:r>
            <a:r>
              <a:rPr lang="en-US"/>
              <a:t> </a:t>
            </a:r>
            <a:r>
              <a:rPr lang="en-US" err="1"/>
              <a:t>ad'vantid</a:t>
            </a:r>
            <a:r>
              <a:rPr lang="en-US"/>
              <a:t> 3 </a:t>
            </a:r>
            <a:r>
              <a:rPr lang="en-US" err="1"/>
              <a:t>lov</a:t>
            </a:r>
            <a:r>
              <a:rPr lang="en-US"/>
              <a:t>/."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Point to the images: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"Look at the first picture — a hacker is using the internet in a bad way."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look at the second picture students are using the internet in a good way to learn better.”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"This phrase means to make use of something — sometimes to help yourself, but sometimes in a negative way.”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we use </a:t>
            </a:r>
            <a:r>
              <a:rPr lang="en-US" err="1"/>
              <a:t>st</a:t>
            </a:r>
            <a:r>
              <a:rPr lang="en-US"/>
              <a:t> in a good way, so </a:t>
            </a:r>
            <a:r>
              <a:rPr lang="en-US" err="1"/>
              <a:t>Vnese</a:t>
            </a:r>
            <a:r>
              <a:rPr lang="en-US"/>
              <a:t> meaning is </a:t>
            </a:r>
            <a:r>
              <a:rPr lang="en-US" err="1"/>
              <a:t>Tận</a:t>
            </a:r>
            <a:r>
              <a:rPr lang="en-US"/>
              <a:t> dung.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we use </a:t>
            </a:r>
            <a:r>
              <a:rPr lang="en-US" err="1"/>
              <a:t>st</a:t>
            </a:r>
            <a:r>
              <a:rPr lang="en-US"/>
              <a:t> in a bad way, so </a:t>
            </a:r>
            <a:r>
              <a:rPr lang="en-US" err="1"/>
              <a:t>Vnese</a:t>
            </a:r>
            <a:r>
              <a:rPr lang="en-US"/>
              <a:t> meaning is Lợi dung.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2896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47-55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that we've learned some important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let's see how these words are used in real conversation.”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47-55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read an interview about future communication with two students, Minh and Tom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Number the arrangement of the interview.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You match the ideas to the correct speaker to complete the table in Activity 2.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B2E26002-B927-CA8F-A220-C5615E42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6F2437F7-DF14-B101-9D17-D599F51C2F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D2334D69-01C2-0126-A43E-6077512486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that we've learned some important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let's see how these words are used in real conversation.”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read an interview about future communication with two students, Minh and Tom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Number the arrangement of the interview.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You match the ideas to the correct speaker to complete the table in Activity 2.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009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07C26A9D-2B22-CBE7-1E66-271A3766C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A7FA577C-624C-425A-8CDE-3ACC1441F1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13B7DE5E-A86D-5DF4-9027-178EBEACA2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ForeẽampleKẺBẢNG</a:t>
            </a:r>
            <a:r>
              <a:rPr lang="vi-VN"/>
              <a:t> </a:t>
            </a:r>
            <a:r>
              <a:rPr lang="vi-VN" err="1"/>
              <a:t>trênbảng</a:t>
            </a:r>
            <a:r>
              <a:rPr lang="vi-VN"/>
              <a:t> đen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0. </a:t>
            </a:r>
            <a:r>
              <a:rPr lang="vi-VN" err="1"/>
              <a:t>Keywords</a:t>
            </a: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I find </a:t>
            </a:r>
            <a:r>
              <a:rPr lang="vi-VN" err="1"/>
              <a:t>keywords</a:t>
            </a:r>
            <a:r>
              <a:rPr lang="vi-VN"/>
              <a:t> in the </a:t>
            </a:r>
            <a:r>
              <a:rPr lang="vi-VN" err="1"/>
              <a:t>interview</a:t>
            </a:r>
            <a:r>
              <a:rPr lang="vi-VN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It is in Minh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Tick</a:t>
            </a:r>
            <a:r>
              <a:rPr lang="vi-VN"/>
              <a:t> in MINH </a:t>
            </a:r>
            <a:r>
              <a:rPr lang="vi-VN" err="1"/>
              <a:t>column</a:t>
            </a: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Evidence</a:t>
            </a:r>
            <a:r>
              <a:rPr lang="vi-VN"/>
              <a:t> MINH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Now underline keywords for each statement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3. Read the interview, match the ideas to the correct speaker to complete the table in 2 </a:t>
            </a:r>
            <a:r>
              <a:rPr lang="en-US" err="1"/>
              <a:t>ms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share </a:t>
            </a:r>
            <a:r>
              <a:rPr lang="en-US" err="1"/>
              <a:t>ur</a:t>
            </a:r>
            <a:r>
              <a:rPr lang="en-US"/>
              <a:t> answer with your partner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837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2767F4FD-8B73-F0DC-F788-9D8B59216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1805E70E-D263-26C6-AE88-56215492E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93636B87-A156-20FB-CD3F-69DC6AFE4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ForeẽampleKẺBẢNG</a:t>
            </a:r>
            <a:r>
              <a:rPr lang="vi-VN"/>
              <a:t> </a:t>
            </a:r>
            <a:r>
              <a:rPr lang="vi-VN" err="1"/>
              <a:t>trênbảng</a:t>
            </a:r>
            <a:r>
              <a:rPr lang="vi-VN"/>
              <a:t> đen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0. </a:t>
            </a:r>
            <a:r>
              <a:rPr lang="vi-VN" err="1"/>
              <a:t>Keywords</a:t>
            </a: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I find </a:t>
            </a:r>
            <a:r>
              <a:rPr lang="vi-VN" err="1"/>
              <a:t>keywords</a:t>
            </a:r>
            <a:r>
              <a:rPr lang="vi-VN"/>
              <a:t> in the </a:t>
            </a:r>
            <a:r>
              <a:rPr lang="vi-VN" err="1"/>
              <a:t>interview</a:t>
            </a:r>
            <a:r>
              <a:rPr lang="vi-VN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It is in Minh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Tick</a:t>
            </a:r>
            <a:r>
              <a:rPr lang="vi-VN"/>
              <a:t> in MINH </a:t>
            </a:r>
            <a:r>
              <a:rPr lang="vi-VN" err="1"/>
              <a:t>column</a:t>
            </a:r>
            <a:endParaRPr lang="vi-VN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err="1"/>
              <a:t>Evidence</a:t>
            </a:r>
            <a:r>
              <a:rPr lang="vi-VN"/>
              <a:t> MINH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Now underline keywords for each statement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3. Read the interview, match the ideas to the correct speaker to complete the table in 2 </a:t>
            </a:r>
            <a:r>
              <a:rPr lang="en-US" err="1"/>
              <a:t>ms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share </a:t>
            </a:r>
            <a:r>
              <a:rPr lang="en-US" err="1"/>
              <a:t>ur</a:t>
            </a:r>
            <a:r>
              <a:rPr lang="en-US"/>
              <a:t> answer with your partner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979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AB46B4D4-0A9E-963F-E147-737E3473B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70ECCF00-E682-6595-F542-EE174D23F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1C646934-0BC6-893D-C597-EE4C1FB45E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47-55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that we've learned some important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let's see how these words are used in real conversation.”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read an interview about future communication with two students, Minh and Tom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Number the arrangement of the interview.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Now underline keywords for each statement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3. Read the interview, match the ideas to the correct speaker to complete the table in 2 </a:t>
            </a:r>
            <a:r>
              <a:rPr lang="en-US" err="1"/>
              <a:t>ms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share </a:t>
            </a:r>
            <a:r>
              <a:rPr lang="en-US" err="1"/>
              <a:t>ur</a:t>
            </a:r>
            <a:r>
              <a:rPr lang="en-US"/>
              <a:t> answer with your partner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3291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43D73582-1410-FD0F-5CD4-83241232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FEFA4767-24A8-7A50-696C-A593EBF53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344962F4-0E86-9508-96F4-CC02076E32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 that we've learned some important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let's see how these words are used in real conversation.”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read an interview about future communication with two students, Minh and Tom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 Number the arrangement of the interview.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2. You match the ideas to the correct speaker to complete the table in Activity 2.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5771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4BB303AB-FB8F-D2B8-D72E-B0B15E9D3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246BF4CC-A7F9-706E-7459-10ECEEAD0C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4CB0ACD6-2303-71C7-18E0-3BC707F0DD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55-14.00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Great job matching the ideas to the correct speaker!"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"Now, let's check your understanding of the interview more deeply."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answer some multiple-choice questions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Now, to scan the information easier, underline keywords for each question and 3 options if needed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3088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CD1A8074-2BB3-D065-B978-B563C78C5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6F39E68A-ED42-70D7-6CA3-8B7D47F830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ECEEC1FB-036E-A355-75CA-9CD30C8E4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55-14.00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Great job matching the ideas to the correct speaker!"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"Now, let's check your understanding of the interview more deeply."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answer some multiple-choice questions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Now, to scan the information easier, underline keywords for each question and 3 options if needed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80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A7AC88A7-C51F-D1F4-6760-9C95FBDDE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AC9CF0C6-2A91-56D7-3A09-ACCD65A9B8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43288659-3B1B-1F22-16C3-B10041A07F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"Great job matching the ideas to the correct speaker!"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"Now, let's check your understanding of the interview more deeply."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"You're going to answer some multiple-choice questions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Now, to scan the information easier, underline keywords for each question and 3 options if needed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choose the best answer: A, B, or C. Use what you remember from the reading — and look back at the text if you need to!”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"Let's start with question 1 together."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4983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F3977B97-2B38-F474-9D08-246135715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001BAC12-C5D8-3958-80B4-B34EC49BEE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978688DC-16D1-A60B-B321-452D5C7A1F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"Let's start with question 1 together."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If the keyword is </a:t>
            </a:r>
            <a:r>
              <a:rPr lang="en-US" err="1"/>
              <a:t>maily</a:t>
            </a:r>
            <a:r>
              <a:rPr lang="en-US"/>
              <a:t> about, you need to skim to find main idea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main ideas usually appear in the beginning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1680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E44A0C8A-2E77-4C57-B4CE-E1AE092F7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E58DFCEA-9F6C-2507-5320-4F9D52ECB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CCF63D1F-035A-4664-4E40-7E1867F80B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4552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EA83BAD7-1752-DB3B-FE63-C1F5836C4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C951E8D0-CAF2-F575-C501-1F51AD439C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64A44833-61FB-EEE4-F35D-FC27FD6421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1293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9">
          <a:extLst>
            <a:ext uri="{FF2B5EF4-FFF2-40B4-BE49-F238E27FC236}">
              <a16:creationId xmlns:a16="http://schemas.microsoft.com/office/drawing/2014/main" id="{A06971D9-724F-8B20-2595-70E47586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1370140f7a2_0_762:notes">
            <a:extLst>
              <a:ext uri="{FF2B5EF4-FFF2-40B4-BE49-F238E27FC236}">
                <a16:creationId xmlns:a16="http://schemas.microsoft.com/office/drawing/2014/main" id="{9C5A2ABA-AD09-DAD2-698D-DC428C14E6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1370140f7a2_0_762:notes">
            <a:extLst>
              <a:ext uri="{FF2B5EF4-FFF2-40B4-BE49-F238E27FC236}">
                <a16:creationId xmlns:a16="http://schemas.microsoft.com/office/drawing/2014/main" id="{A175CBA0-F82D-D408-4D46-457E741E67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55-14.00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28572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9E69F127-FF06-9EE6-66CD-AD8317A4E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52FD9635-A11E-6DFA-7872-884FBD764D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E4E4AB53-2BD0-F272-9FE1-11AA9A67F5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14.00-05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Let's move on to Activity 4,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"You'll read some ideas of online calls and decide: are there advantages or disadvantages?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84403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70140f7a2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70140f7a2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 a—f ideas and Underline keywords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work in pairs to decide: each idea is an advantage or a disadvantage.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each letter (a-f) into the correct column in the table.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>
          <a:extLst>
            <a:ext uri="{FF2B5EF4-FFF2-40B4-BE49-F238E27FC236}">
              <a16:creationId xmlns:a16="http://schemas.microsoft.com/office/drawing/2014/main" id="{C38BE8B8-C7E3-E26A-F07C-42056C79F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14351ae6f25_1_8:notes">
            <a:extLst>
              <a:ext uri="{FF2B5EF4-FFF2-40B4-BE49-F238E27FC236}">
                <a16:creationId xmlns:a16="http://schemas.microsoft.com/office/drawing/2014/main" id="{0229ED4D-EDA5-27EC-9079-885D2E1E3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14351ae6f25_1_8:notes">
            <a:extLst>
              <a:ext uri="{FF2B5EF4-FFF2-40B4-BE49-F238E27FC236}">
                <a16:creationId xmlns:a16="http://schemas.microsoft.com/office/drawing/2014/main" id="{9EE4771C-D8CD-20DD-A491-B3D040E119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we check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Each pair has 2 cards: green and red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Raise green card for </a:t>
            </a:r>
            <a:r>
              <a:rPr lang="en-US" err="1"/>
              <a:t>advan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Raise red card for </a:t>
            </a:r>
            <a:r>
              <a:rPr lang="en-US" err="1"/>
              <a:t>disad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When you hear the ring, raise your card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3234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>
          <a:extLst>
            <a:ext uri="{FF2B5EF4-FFF2-40B4-BE49-F238E27FC236}">
              <a16:creationId xmlns:a16="http://schemas.microsoft.com/office/drawing/2014/main" id="{6ACA99E5-825D-55D2-2C92-324B6D366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70140f7a2_0_850:notes">
            <a:extLst>
              <a:ext uri="{FF2B5EF4-FFF2-40B4-BE49-F238E27FC236}">
                <a16:creationId xmlns:a16="http://schemas.microsoft.com/office/drawing/2014/main" id="{7A911BD0-1D40-2C67-F887-6A132CA8B0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70140f7a2_0_850:notes">
            <a:extLst>
              <a:ext uri="{FF2B5EF4-FFF2-40B4-BE49-F238E27FC236}">
                <a16:creationId xmlns:a16="http://schemas.microsoft.com/office/drawing/2014/main" id="{E93B4F39-4E5D-9CEB-EC30-1E63588238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14.00-05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7318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>
          <a:extLst>
            <a:ext uri="{FF2B5EF4-FFF2-40B4-BE49-F238E27FC236}">
              <a16:creationId xmlns:a16="http://schemas.microsoft.com/office/drawing/2014/main" id="{778176BE-05D6-A3C7-2299-2E469A258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70140f7a2_0_850:notes">
            <a:extLst>
              <a:ext uri="{FF2B5EF4-FFF2-40B4-BE49-F238E27FC236}">
                <a16:creationId xmlns:a16="http://schemas.microsoft.com/office/drawing/2014/main" id="{79EE3B38-990B-C091-D299-7D43CC63A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70140f7a2_0_850:notes">
            <a:extLst>
              <a:ext uri="{FF2B5EF4-FFF2-40B4-BE49-F238E27FC236}">
                <a16:creationId xmlns:a16="http://schemas.microsoft.com/office/drawing/2014/main" id="{B5DA73AA-2BEE-52E8-FB86-54E9F1574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/>
              <a:t>05-20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Great work thinking about the good and bad sides of online calls.”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"Before moving to the speaking task, let's think again about telepathy.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"We already read about it in the interview earlier. Can you remember — what are the advantages of telepathy?"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"How about the disadvantages?"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8435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>
          <a:extLst>
            <a:ext uri="{FF2B5EF4-FFF2-40B4-BE49-F238E27FC236}">
              <a16:creationId xmlns:a16="http://schemas.microsoft.com/office/drawing/2014/main" id="{37DC39CF-036B-0AB2-C1D3-D7411BA9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70140f7a2_0_850:notes">
            <a:extLst>
              <a:ext uri="{FF2B5EF4-FFF2-40B4-BE49-F238E27FC236}">
                <a16:creationId xmlns:a16="http://schemas.microsoft.com/office/drawing/2014/main" id="{01BF9430-69B6-495A-BD98-0181ADA7E3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70140f7a2_0_850:notes">
            <a:extLst>
              <a:ext uri="{FF2B5EF4-FFF2-40B4-BE49-F238E27FC236}">
                <a16:creationId xmlns:a16="http://schemas.microsoft.com/office/drawing/2014/main" id="{4403DAB7-3725-753D-43ED-58B868CC38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have the idea of online calls and telepathy.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err="1"/>
              <a:t>Ideá</a:t>
            </a:r>
            <a:r>
              <a:rPr lang="en-US"/>
              <a:t> are what to say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how to say clearly, we need expressions and structure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talk about </a:t>
            </a:r>
            <a:r>
              <a:rPr lang="en-US" err="1"/>
              <a:t>advan</a:t>
            </a:r>
            <a:r>
              <a:rPr lang="en-US"/>
              <a:t>, we use .... Repeat after 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talk about dis, we use .... Repeat after me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53989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>
          <a:extLst>
            <a:ext uri="{FF2B5EF4-FFF2-40B4-BE49-F238E27FC236}">
              <a16:creationId xmlns:a16="http://schemas.microsoft.com/office/drawing/2014/main" id="{B7FEA28A-89B6-7038-FE97-6901846DC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370140f7a2_0_850:notes">
            <a:extLst>
              <a:ext uri="{FF2B5EF4-FFF2-40B4-BE49-F238E27FC236}">
                <a16:creationId xmlns:a16="http://schemas.microsoft.com/office/drawing/2014/main" id="{4E3238E9-B974-D188-53DF-465B431C8B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1370140f7a2_0_850:notes">
            <a:extLst>
              <a:ext uri="{FF2B5EF4-FFF2-40B4-BE49-F238E27FC236}">
                <a16:creationId xmlns:a16="http://schemas.microsoft.com/office/drawing/2014/main" id="{B2A43C90-755E-AB7E-E1E0-8EDCF1A9B1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have the idea of online calls and telepathy. use your ideas to talk more in groups.”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speak clearly, we will use some useful sentence structures."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0402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14351ae6f25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14351ae6f25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>
          <a:extLst>
            <a:ext uri="{FF2B5EF4-FFF2-40B4-BE49-F238E27FC236}">
              <a16:creationId xmlns:a16="http://schemas.microsoft.com/office/drawing/2014/main" id="{667BE036-2A3B-02D4-AC92-EF2CD0E95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422c2605d7_0_64:notes">
            <a:extLst>
              <a:ext uri="{FF2B5EF4-FFF2-40B4-BE49-F238E27FC236}">
                <a16:creationId xmlns:a16="http://schemas.microsoft.com/office/drawing/2014/main" id="{1A8D6864-E65E-6FDB-A29B-02F910F3D5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422c2605d7_0_64:notes">
            <a:extLst>
              <a:ext uri="{FF2B5EF4-FFF2-40B4-BE49-F238E27FC236}">
                <a16:creationId xmlns:a16="http://schemas.microsoft.com/office/drawing/2014/main" id="{D08112DA-3E3C-6B0A-49A4-4D9A9104AE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have the idea of online calls and telepathy. use your ideas to talk more in groups.”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Also have expressions and structures to talk about ad and dis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"You'll choose one way of communication and discuss its advantages and disadvantages together."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8909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10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11" name="Google Shape;11;p2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2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" name="Google Shape;57;p2"/>
          <p:cNvSpPr/>
          <p:nvPr/>
        </p:nvSpPr>
        <p:spPr>
          <a:xfrm>
            <a:off x="1708850" y="721600"/>
            <a:ext cx="5650800" cy="370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ctrTitle"/>
          </p:nvPr>
        </p:nvSpPr>
        <p:spPr>
          <a:xfrm>
            <a:off x="2107075" y="1380675"/>
            <a:ext cx="4929900" cy="237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59" name="Google Shape;5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772618" y="26797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2045" y="2446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170" y="26379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8428893" y="217322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3673" y="4742456"/>
            <a:ext cx="120800" cy="159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3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6" name="Google Shape;66;p3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7" name="Google Shape;67;p3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" name="Google Shape;83;p3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84" name="Google Shape;84;p3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3" name="Google Shape;113;p3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2391975" y="2836726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408984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116" name="Google Shape;1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6519" y="94493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215" y="4745925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0105" y="594998"/>
            <a:ext cx="264906" cy="32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5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175" name="Google Shape;175;p5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176" name="Google Shape;176;p5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5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5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5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" name="Google Shape;192;p5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193" name="Google Shape;193;p5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5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5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5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2" name="Google Shape;222;p5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224" name="Google Shape;224;p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ilita One"/>
              <a:buNone/>
              <a:defRPr sz="2400">
                <a:latin typeface="Lilita One"/>
                <a:ea typeface="Lilita One"/>
                <a:cs typeface="Lilita One"/>
                <a:sym typeface="Lilita One"/>
              </a:defRPr>
            </a:lvl9pPr>
          </a:lstStyle>
          <a:p>
            <a:endParaRPr/>
          </a:p>
        </p:txBody>
      </p:sp>
      <p:sp>
        <p:nvSpPr>
          <p:cNvPr id="225" name="Google Shape;225;p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7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285" name="Google Shape;285;p7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286" name="Google Shape;286;p7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7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7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7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7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7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7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7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7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7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7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7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7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7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7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7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" name="Google Shape;302;p7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303" name="Google Shape;303;p7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7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7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7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7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7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7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7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7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7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7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7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7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7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7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7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7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7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7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7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7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7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7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7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7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7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7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7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7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2" name="Google Shape;332;p7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3322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8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337" name="Google Shape;337;p8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338" name="Google Shape;338;p8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8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8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8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8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8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8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8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8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8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8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8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8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8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8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8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4" name="Google Shape;354;p8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355" name="Google Shape;355;p8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8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8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8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8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8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8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8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8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8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8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8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8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8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8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8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8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8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8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8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8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4" name="Google Shape;384;p8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1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447" name="Google Shape;447;p11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448" name="Google Shape;448;p11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11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11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11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11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11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11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11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1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1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1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1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1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1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1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1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" name="Google Shape;464;p11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465" name="Google Shape;465;p11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11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11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11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11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11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11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11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11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11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11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11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11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11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11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11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11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11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11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1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1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1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1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1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1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1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1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1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11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4" name="Google Shape;494;p11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6" name="Google Shape;496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13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500" name="Google Shape;500;p13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501" name="Google Shape;501;p13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13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13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3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3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3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3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3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3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3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13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13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13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13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13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13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13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518" name="Google Shape;518;p13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13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13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13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13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13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13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13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13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13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13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13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13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13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13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13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13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13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13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13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13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13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13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13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13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13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13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7" name="Google Shape;547;p13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8" name="Google Shape;548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01052" y="80490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8330" y="94498"/>
            <a:ext cx="264906" cy="32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0100" y="3486089"/>
            <a:ext cx="694200" cy="65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48840" y="4750725"/>
            <a:ext cx="257182" cy="301452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13"/>
          <p:cNvSpPr txBox="1">
            <a:spLocks noGrp="1"/>
          </p:cNvSpPr>
          <p:nvPr>
            <p:ph type="title"/>
          </p:nvPr>
        </p:nvSpPr>
        <p:spPr>
          <a:xfrm>
            <a:off x="2391975" y="2836726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3" name="Google Shape;553;p1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408984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" name="Google Shape;555;p14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556" name="Google Shape;556;p14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557" name="Google Shape;557;p14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4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14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14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4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14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14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14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14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14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14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14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4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14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14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14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3" name="Google Shape;573;p14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574" name="Google Shape;574;p14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14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14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14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14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14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14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14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14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14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14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14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4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14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14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14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14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14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14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14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14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4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14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14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14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14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14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14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14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03" name="Google Shape;603;p14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05" name="Google Shape;60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50991" y="3116463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1369" y="4368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02685">
            <a:off x="8300303" y="185320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31683">
            <a:off x="661057" y="3750429"/>
            <a:ext cx="238281" cy="27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039" y="2523900"/>
            <a:ext cx="1288177" cy="3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1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15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13" name="Google Shape;613;p15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14" name="Google Shape;614;p15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5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15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15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5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15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15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5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15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15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5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15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15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15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15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15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0" name="Google Shape;630;p15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631" name="Google Shape;631;p15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15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15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15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15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15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15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15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15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15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15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15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15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15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15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15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15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15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15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15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15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15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15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15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15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15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15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15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15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60" name="Google Shape;660;p15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62" name="Google Shape;66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33069" y="3556685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602685">
            <a:off x="2836528" y="4460485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726" y="2732151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0319" y="45587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512331" y="464765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3470" y="481806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325273">
            <a:off x="7395065" y="380770"/>
            <a:ext cx="255075" cy="308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330207">
            <a:off x="8463373" y="220765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0045" y="46195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16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673" name="Google Shape;673;p16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674" name="Google Shape;674;p16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16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16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16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16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16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16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16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16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16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16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16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16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16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16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16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0" name="Google Shape;690;p16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691" name="Google Shape;691;p16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16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16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16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6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16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16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6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16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16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16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16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16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6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16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6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16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16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16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16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16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16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16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16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16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16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16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16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16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0" name="Google Shape;720;p16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722" name="Google Shape;72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71993" y="48527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330207">
            <a:off x="2108523" y="4054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02685">
            <a:off x="8565628" y="424415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19" y="2031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20132" y="4819579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2214818" y="469208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4" name="Google Shape;914;p20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915" name="Google Shape;915;p20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916" name="Google Shape;916;p20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0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0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0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0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0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0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0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0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0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0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0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0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0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0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0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2" name="Google Shape;932;p20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933" name="Google Shape;933;p20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0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0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0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0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0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0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0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0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0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0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0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0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0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0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0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0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0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0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0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0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0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0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0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0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0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0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0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0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62" name="Google Shape;962;p20"/>
          <p:cNvSpPr/>
          <p:nvPr/>
        </p:nvSpPr>
        <p:spPr>
          <a:xfrm>
            <a:off x="1671600" y="721600"/>
            <a:ext cx="5800800" cy="370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3" name="Google Shape;963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77634" y="465697"/>
            <a:ext cx="469675" cy="52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7185" y="3052613"/>
            <a:ext cx="674169" cy="6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574" y="3234336"/>
            <a:ext cx="387075" cy="4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8029" y="4253416"/>
            <a:ext cx="267079" cy="2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1282" y="1198456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94293" y="23683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71715" y="579012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3673" y="4742456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18270" y="26844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664393" y="35321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00448" y="1457762"/>
            <a:ext cx="142250" cy="13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91715" y="4207828"/>
            <a:ext cx="257175" cy="3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0820" y="4013132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7" name="Google Shape;977;p21"/>
          <p:cNvGrpSpPr/>
          <p:nvPr/>
        </p:nvGrpSpPr>
        <p:grpSpPr>
          <a:xfrm>
            <a:off x="-72300" y="-143665"/>
            <a:ext cx="9288600" cy="5351700"/>
            <a:chOff x="-72300" y="-28250"/>
            <a:chExt cx="9288600" cy="5351700"/>
          </a:xfrm>
        </p:grpSpPr>
        <p:grpSp>
          <p:nvGrpSpPr>
            <p:cNvPr id="978" name="Google Shape;978;p21"/>
            <p:cNvGrpSpPr/>
            <p:nvPr/>
          </p:nvGrpSpPr>
          <p:grpSpPr>
            <a:xfrm>
              <a:off x="-72300" y="278825"/>
              <a:ext cx="9288600" cy="4823400"/>
              <a:chOff x="-72300" y="278825"/>
              <a:chExt cx="9288600" cy="4823400"/>
            </a:xfrm>
          </p:grpSpPr>
          <p:sp>
            <p:nvSpPr>
              <p:cNvPr id="979" name="Google Shape;979;p21"/>
              <p:cNvSpPr/>
              <p:nvPr/>
            </p:nvSpPr>
            <p:spPr>
              <a:xfrm>
                <a:off x="-72300" y="278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1"/>
              <p:cNvSpPr/>
              <p:nvPr/>
            </p:nvSpPr>
            <p:spPr>
              <a:xfrm>
                <a:off x="-72300" y="599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1"/>
              <p:cNvSpPr/>
              <p:nvPr/>
            </p:nvSpPr>
            <p:spPr>
              <a:xfrm>
                <a:off x="-72300" y="919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1"/>
              <p:cNvSpPr/>
              <p:nvPr/>
            </p:nvSpPr>
            <p:spPr>
              <a:xfrm>
                <a:off x="-72300" y="1239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1"/>
              <p:cNvSpPr/>
              <p:nvPr/>
            </p:nvSpPr>
            <p:spPr>
              <a:xfrm>
                <a:off x="-72300" y="1560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1"/>
              <p:cNvSpPr/>
              <p:nvPr/>
            </p:nvSpPr>
            <p:spPr>
              <a:xfrm>
                <a:off x="-72300" y="1880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1"/>
              <p:cNvSpPr/>
              <p:nvPr/>
            </p:nvSpPr>
            <p:spPr>
              <a:xfrm>
                <a:off x="-72300" y="22006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1"/>
              <p:cNvSpPr/>
              <p:nvPr/>
            </p:nvSpPr>
            <p:spPr>
              <a:xfrm>
                <a:off x="-72300" y="25209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1"/>
              <p:cNvSpPr/>
              <p:nvPr/>
            </p:nvSpPr>
            <p:spPr>
              <a:xfrm>
                <a:off x="-72300" y="28412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1"/>
              <p:cNvSpPr/>
              <p:nvPr/>
            </p:nvSpPr>
            <p:spPr>
              <a:xfrm>
                <a:off x="-72300" y="31615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1"/>
              <p:cNvSpPr/>
              <p:nvPr/>
            </p:nvSpPr>
            <p:spPr>
              <a:xfrm>
                <a:off x="-72300" y="34818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1"/>
              <p:cNvSpPr/>
              <p:nvPr/>
            </p:nvSpPr>
            <p:spPr>
              <a:xfrm>
                <a:off x="-72300" y="38021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1"/>
              <p:cNvSpPr/>
              <p:nvPr/>
            </p:nvSpPr>
            <p:spPr>
              <a:xfrm>
                <a:off x="-72300" y="41224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1"/>
              <p:cNvSpPr/>
              <p:nvPr/>
            </p:nvSpPr>
            <p:spPr>
              <a:xfrm>
                <a:off x="-72300" y="44427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1"/>
              <p:cNvSpPr/>
              <p:nvPr/>
            </p:nvSpPr>
            <p:spPr>
              <a:xfrm>
                <a:off x="-72300" y="47630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1"/>
              <p:cNvSpPr/>
              <p:nvPr/>
            </p:nvSpPr>
            <p:spPr>
              <a:xfrm>
                <a:off x="-72300" y="5083325"/>
                <a:ext cx="9288600" cy="189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5" name="Google Shape;995;p21"/>
            <p:cNvGrpSpPr/>
            <p:nvPr/>
          </p:nvGrpSpPr>
          <p:grpSpPr>
            <a:xfrm>
              <a:off x="248700" y="-28250"/>
              <a:ext cx="8723400" cy="5351700"/>
              <a:chOff x="248700" y="-28250"/>
              <a:chExt cx="8723400" cy="5351700"/>
            </a:xfrm>
          </p:grpSpPr>
          <p:sp>
            <p:nvSpPr>
              <p:cNvPr id="996" name="Google Shape;996;p21"/>
              <p:cNvSpPr/>
              <p:nvPr/>
            </p:nvSpPr>
            <p:spPr>
              <a:xfrm>
                <a:off x="248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1"/>
              <p:cNvSpPr/>
              <p:nvPr/>
            </p:nvSpPr>
            <p:spPr>
              <a:xfrm>
                <a:off x="559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1"/>
              <p:cNvSpPr/>
              <p:nvPr/>
            </p:nvSpPr>
            <p:spPr>
              <a:xfrm>
                <a:off x="870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1"/>
              <p:cNvSpPr/>
              <p:nvPr/>
            </p:nvSpPr>
            <p:spPr>
              <a:xfrm>
                <a:off x="1181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1"/>
              <p:cNvSpPr/>
              <p:nvPr/>
            </p:nvSpPr>
            <p:spPr>
              <a:xfrm>
                <a:off x="1492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1"/>
              <p:cNvSpPr/>
              <p:nvPr/>
            </p:nvSpPr>
            <p:spPr>
              <a:xfrm>
                <a:off x="1803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1"/>
              <p:cNvSpPr/>
              <p:nvPr/>
            </p:nvSpPr>
            <p:spPr>
              <a:xfrm>
                <a:off x="2113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1"/>
              <p:cNvSpPr/>
              <p:nvPr/>
            </p:nvSpPr>
            <p:spPr>
              <a:xfrm>
                <a:off x="2424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1"/>
              <p:cNvSpPr/>
              <p:nvPr/>
            </p:nvSpPr>
            <p:spPr>
              <a:xfrm>
                <a:off x="2735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1"/>
              <p:cNvSpPr/>
              <p:nvPr/>
            </p:nvSpPr>
            <p:spPr>
              <a:xfrm>
                <a:off x="3046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1"/>
              <p:cNvSpPr/>
              <p:nvPr/>
            </p:nvSpPr>
            <p:spPr>
              <a:xfrm>
                <a:off x="3357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1"/>
              <p:cNvSpPr/>
              <p:nvPr/>
            </p:nvSpPr>
            <p:spPr>
              <a:xfrm>
                <a:off x="3668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1"/>
              <p:cNvSpPr/>
              <p:nvPr/>
            </p:nvSpPr>
            <p:spPr>
              <a:xfrm>
                <a:off x="3979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1"/>
              <p:cNvSpPr/>
              <p:nvPr/>
            </p:nvSpPr>
            <p:spPr>
              <a:xfrm>
                <a:off x="4290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1"/>
              <p:cNvSpPr/>
              <p:nvPr/>
            </p:nvSpPr>
            <p:spPr>
              <a:xfrm>
                <a:off x="4600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1"/>
              <p:cNvSpPr/>
              <p:nvPr/>
            </p:nvSpPr>
            <p:spPr>
              <a:xfrm>
                <a:off x="4911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1"/>
              <p:cNvSpPr/>
              <p:nvPr/>
            </p:nvSpPr>
            <p:spPr>
              <a:xfrm>
                <a:off x="5222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21"/>
              <p:cNvSpPr/>
              <p:nvPr/>
            </p:nvSpPr>
            <p:spPr>
              <a:xfrm>
                <a:off x="5533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21"/>
              <p:cNvSpPr/>
              <p:nvPr/>
            </p:nvSpPr>
            <p:spPr>
              <a:xfrm>
                <a:off x="5844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21"/>
              <p:cNvSpPr/>
              <p:nvPr/>
            </p:nvSpPr>
            <p:spPr>
              <a:xfrm>
                <a:off x="6155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21"/>
              <p:cNvSpPr/>
              <p:nvPr/>
            </p:nvSpPr>
            <p:spPr>
              <a:xfrm>
                <a:off x="6466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21"/>
              <p:cNvSpPr/>
              <p:nvPr/>
            </p:nvSpPr>
            <p:spPr>
              <a:xfrm>
                <a:off x="67770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21"/>
              <p:cNvSpPr/>
              <p:nvPr/>
            </p:nvSpPr>
            <p:spPr>
              <a:xfrm>
                <a:off x="70879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21"/>
              <p:cNvSpPr/>
              <p:nvPr/>
            </p:nvSpPr>
            <p:spPr>
              <a:xfrm>
                <a:off x="73988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1"/>
              <p:cNvSpPr/>
              <p:nvPr/>
            </p:nvSpPr>
            <p:spPr>
              <a:xfrm>
                <a:off x="77097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1"/>
              <p:cNvSpPr/>
              <p:nvPr/>
            </p:nvSpPr>
            <p:spPr>
              <a:xfrm>
                <a:off x="802057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1"/>
              <p:cNvSpPr/>
              <p:nvPr/>
            </p:nvSpPr>
            <p:spPr>
              <a:xfrm>
                <a:off x="833145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1"/>
              <p:cNvSpPr/>
              <p:nvPr/>
            </p:nvSpPr>
            <p:spPr>
              <a:xfrm>
                <a:off x="8642325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1"/>
              <p:cNvSpPr/>
              <p:nvPr/>
            </p:nvSpPr>
            <p:spPr>
              <a:xfrm>
                <a:off x="8953200" y="-28250"/>
                <a:ext cx="18900" cy="5351700"/>
              </a:xfrm>
              <a:prstGeom prst="rect">
                <a:avLst/>
              </a:prstGeom>
              <a:solidFill>
                <a:srgbClr val="1A2233">
                  <a:alpha val="142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25" name="Google Shape;1025;p21"/>
          <p:cNvSpPr/>
          <p:nvPr/>
        </p:nvSpPr>
        <p:spPr>
          <a:xfrm>
            <a:off x="405600" y="233400"/>
            <a:ext cx="8332800" cy="4676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Google Shape;102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0128" y="3195953"/>
            <a:ext cx="621150" cy="7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8501" y="387293"/>
            <a:ext cx="621150" cy="6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5216" y="4107316"/>
            <a:ext cx="267079" cy="2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1049" y="4466652"/>
            <a:ext cx="267075" cy="27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94293" y="23683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96215" y="1849837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3623" y="97648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74420" y="534994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376856" y="680029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36348" y="3052637"/>
            <a:ext cx="142250" cy="13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1265" y="379478"/>
            <a:ext cx="257175" cy="311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68495" y="3713707"/>
            <a:ext cx="120800" cy="146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●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2984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tamaran"/>
              <a:buChar char="○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29845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Catamaran"/>
              <a:buChar char="■"/>
              <a:defRPr sz="11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6" r:id="rId13"/>
    <p:sldLayoutId id="2147483667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9.png"/><Relationship Id="rId21" Type="http://schemas.openxmlformats.org/officeDocument/2006/relationships/image" Target="../media/image34.png"/><Relationship Id="rId7" Type="http://schemas.openxmlformats.org/officeDocument/2006/relationships/image" Target="../media/image4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28.png"/><Relationship Id="rId10" Type="http://schemas.openxmlformats.org/officeDocument/2006/relationships/image" Target="../media/image8.png"/><Relationship Id="rId19" Type="http://schemas.openxmlformats.org/officeDocument/2006/relationships/image" Target="../media/image32.png"/><Relationship Id="rId4" Type="http://schemas.openxmlformats.org/officeDocument/2006/relationships/image" Target="../media/image14.png"/><Relationship Id="rId9" Type="http://schemas.openxmlformats.org/officeDocument/2006/relationships/image" Target="../media/image3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28.png"/><Relationship Id="rId10" Type="http://schemas.openxmlformats.org/officeDocument/2006/relationships/image" Target="../media/image8.png"/><Relationship Id="rId19" Type="http://schemas.openxmlformats.org/officeDocument/2006/relationships/image" Target="../media/image32.png"/><Relationship Id="rId4" Type="http://schemas.openxmlformats.org/officeDocument/2006/relationships/image" Target="../media/image14.png"/><Relationship Id="rId9" Type="http://schemas.openxmlformats.org/officeDocument/2006/relationships/image" Target="../media/image3.png"/><Relationship Id="rId1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25"/>
          <p:cNvSpPr txBox="1">
            <a:spLocks noGrp="1"/>
          </p:cNvSpPr>
          <p:nvPr>
            <p:ph type="ctrTitle"/>
          </p:nvPr>
        </p:nvSpPr>
        <p:spPr>
          <a:xfrm>
            <a:off x="-204585" y="-536114"/>
            <a:ext cx="2937018" cy="12790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400"/>
              <a:t>English 8</a:t>
            </a:r>
            <a:endParaRPr sz="4400">
              <a:solidFill>
                <a:schemeClr val="lt2"/>
              </a:solidFill>
            </a:endParaRPr>
          </a:p>
        </p:txBody>
      </p:sp>
      <p:pic>
        <p:nvPicPr>
          <p:cNvPr id="1049" name="Google Shape;10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8694" y="625543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9065" y="1693150"/>
            <a:ext cx="257182" cy="30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86744">
            <a:off x="202556" y="613461"/>
            <a:ext cx="1410849" cy="17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12773">
            <a:off x="7249666" y="356763"/>
            <a:ext cx="1152060" cy="163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248" y="2637951"/>
            <a:ext cx="1692197" cy="2104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82047" y="2637949"/>
            <a:ext cx="2277902" cy="210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0208" y="240851"/>
            <a:ext cx="531405" cy="58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0056" y="1994600"/>
            <a:ext cx="387075" cy="45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98013" y="4166549"/>
            <a:ext cx="2072475" cy="52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8;p25">
            <a:extLst>
              <a:ext uri="{FF2B5EF4-FFF2-40B4-BE49-F238E27FC236}">
                <a16:creationId xmlns:a16="http://schemas.microsoft.com/office/drawing/2014/main" id="{D88651BD-43E7-335D-8F3E-F800343EFAF1}"/>
              </a:ext>
            </a:extLst>
          </p:cNvPr>
          <p:cNvSpPr txBox="1">
            <a:spLocks/>
          </p:cNvSpPr>
          <p:nvPr/>
        </p:nvSpPr>
        <p:spPr>
          <a:xfrm>
            <a:off x="1264675" y="1954691"/>
            <a:ext cx="6208106" cy="1279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ilita One"/>
              <a:buNone/>
              <a:defRPr sz="54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Unit 10 Communication</a:t>
            </a:r>
          </a:p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in the future  </a:t>
            </a:r>
          </a:p>
        </p:txBody>
      </p:sp>
      <p:sp>
        <p:nvSpPr>
          <p:cNvPr id="3" name="Google Shape;1048;p25">
            <a:extLst>
              <a:ext uri="{FF2B5EF4-FFF2-40B4-BE49-F238E27FC236}">
                <a16:creationId xmlns:a16="http://schemas.microsoft.com/office/drawing/2014/main" id="{C0616E15-4C64-B79B-7D47-AABC6852DE15}"/>
              </a:ext>
            </a:extLst>
          </p:cNvPr>
          <p:cNvSpPr txBox="1">
            <a:spLocks/>
          </p:cNvSpPr>
          <p:nvPr/>
        </p:nvSpPr>
        <p:spPr>
          <a:xfrm>
            <a:off x="1431260" y="2840492"/>
            <a:ext cx="6208106" cy="1279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Lilita One"/>
              <a:buNone/>
              <a:defRPr sz="54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3600"/>
              <a:t>Lesson</a:t>
            </a:r>
            <a:r>
              <a:rPr lang="en-US" sz="3600">
                <a:solidFill>
                  <a:srgbClr val="002060"/>
                </a:solidFill>
              </a:rPr>
              <a:t> </a:t>
            </a:r>
            <a:r>
              <a:rPr lang="en-US" sz="3600"/>
              <a:t>5. Skills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>
          <a:extLst>
            <a:ext uri="{FF2B5EF4-FFF2-40B4-BE49-F238E27FC236}">
              <a16:creationId xmlns:a16="http://schemas.microsoft.com/office/drawing/2014/main" id="{AE113535-F430-A203-4A48-5B251F18C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5">
            <a:extLst>
              <a:ext uri="{FF2B5EF4-FFF2-40B4-BE49-F238E27FC236}">
                <a16:creationId xmlns:a16="http://schemas.microsoft.com/office/drawing/2014/main" id="{58F9E7EA-4979-C089-8D5E-CF64A3FCC53A}"/>
              </a:ext>
            </a:extLst>
          </p:cNvPr>
          <p:cNvSpPr/>
          <p:nvPr/>
        </p:nvSpPr>
        <p:spPr>
          <a:xfrm>
            <a:off x="2992717" y="1190508"/>
            <a:ext cx="38035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5">
            <a:extLst>
              <a:ext uri="{FF2B5EF4-FFF2-40B4-BE49-F238E27FC236}">
                <a16:creationId xmlns:a16="http://schemas.microsoft.com/office/drawing/2014/main" id="{87B770D7-9EC1-6B04-B8EC-430E9B98E9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8500" y="817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accent4">
                    <a:lumMod val="75000"/>
                  </a:schemeClr>
                </a:solidFill>
              </a:rPr>
              <a:t>Emoji Challenge</a:t>
            </a:r>
            <a:endParaRPr sz="4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30" name="Google Shape;1230;p35">
            <a:extLst>
              <a:ext uri="{FF2B5EF4-FFF2-40B4-BE49-F238E27FC236}">
                <a16:creationId xmlns:a16="http://schemas.microsoft.com/office/drawing/2014/main" id="{E24F86C0-822A-3F95-CCD3-5100075D7BAF}"/>
              </a:ext>
            </a:extLst>
          </p:cNvPr>
          <p:cNvSpPr txBox="1"/>
          <p:nvPr/>
        </p:nvSpPr>
        <p:spPr>
          <a:xfrm>
            <a:off x="3023288" y="1359342"/>
            <a:ext cx="3803500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VN" sz="8000"/>
              <a:t>✍️✉️📝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36" name="Google Shape;1236;p35">
            <a:extLst>
              <a:ext uri="{FF2B5EF4-FFF2-40B4-BE49-F238E27FC236}">
                <a16:creationId xmlns:a16="http://schemas.microsoft.com/office/drawing/2014/main" id="{DDC0AB5F-848D-223C-51D9-58CBDA928A0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5">
            <a:extLst>
              <a:ext uri="{FF2B5EF4-FFF2-40B4-BE49-F238E27FC236}">
                <a16:creationId xmlns:a16="http://schemas.microsoft.com/office/drawing/2014/main" id="{0B12A02F-A0FE-399E-511A-B887C3E42DB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5">
            <a:extLst>
              <a:ext uri="{FF2B5EF4-FFF2-40B4-BE49-F238E27FC236}">
                <a16:creationId xmlns:a16="http://schemas.microsoft.com/office/drawing/2014/main" id="{4AC30729-1D86-1BC6-4267-B21757100B2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5">
            <a:extLst>
              <a:ext uri="{FF2B5EF4-FFF2-40B4-BE49-F238E27FC236}">
                <a16:creationId xmlns:a16="http://schemas.microsoft.com/office/drawing/2014/main" id="{DE2C9187-C74E-CD30-B736-BD992AEB53C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>
            <a:extLst>
              <a:ext uri="{FF2B5EF4-FFF2-40B4-BE49-F238E27FC236}">
                <a16:creationId xmlns:a16="http://schemas.microsoft.com/office/drawing/2014/main" id="{921BB84F-D135-22B2-228D-D7E5ECA50C9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29;p35">
            <a:extLst>
              <a:ext uri="{FF2B5EF4-FFF2-40B4-BE49-F238E27FC236}">
                <a16:creationId xmlns:a16="http://schemas.microsoft.com/office/drawing/2014/main" id="{5E930A9E-A1B5-5399-F065-54ACC790634A}"/>
              </a:ext>
            </a:extLst>
          </p:cNvPr>
          <p:cNvSpPr txBox="1">
            <a:spLocks/>
          </p:cNvSpPr>
          <p:nvPr/>
        </p:nvSpPr>
        <p:spPr>
          <a:xfrm>
            <a:off x="2959299" y="3231837"/>
            <a:ext cx="3867489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Writing letters</a:t>
            </a:r>
          </a:p>
        </p:txBody>
      </p:sp>
    </p:spTree>
    <p:extLst>
      <p:ext uri="{BB962C8B-B14F-4D97-AF65-F5344CB8AC3E}">
        <p14:creationId xmlns:p14="http://schemas.microsoft.com/office/powerpoint/2010/main" val="33833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>
          <a:extLst>
            <a:ext uri="{FF2B5EF4-FFF2-40B4-BE49-F238E27FC236}">
              <a16:creationId xmlns:a16="http://schemas.microsoft.com/office/drawing/2014/main" id="{583FC6AD-00DF-0CE5-86F8-AB7CAD3A1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5">
            <a:extLst>
              <a:ext uri="{FF2B5EF4-FFF2-40B4-BE49-F238E27FC236}">
                <a16:creationId xmlns:a16="http://schemas.microsoft.com/office/drawing/2014/main" id="{60720555-D117-42F7-B1B6-7F9C039AB8A0}"/>
              </a:ext>
            </a:extLst>
          </p:cNvPr>
          <p:cNvSpPr/>
          <p:nvPr/>
        </p:nvSpPr>
        <p:spPr>
          <a:xfrm>
            <a:off x="3384150" y="1116368"/>
            <a:ext cx="23757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35">
            <a:extLst>
              <a:ext uri="{FF2B5EF4-FFF2-40B4-BE49-F238E27FC236}">
                <a16:creationId xmlns:a16="http://schemas.microsoft.com/office/drawing/2014/main" id="{7AF0E777-4E26-39F1-6ED2-6F2AF74FBDC4}"/>
              </a:ext>
            </a:extLst>
          </p:cNvPr>
          <p:cNvSpPr/>
          <p:nvPr/>
        </p:nvSpPr>
        <p:spPr>
          <a:xfrm>
            <a:off x="58657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5">
            <a:extLst>
              <a:ext uri="{FF2B5EF4-FFF2-40B4-BE49-F238E27FC236}">
                <a16:creationId xmlns:a16="http://schemas.microsoft.com/office/drawing/2014/main" id="{65F9C3B5-C266-04B8-5161-54FCB577A5FF}"/>
              </a:ext>
            </a:extLst>
          </p:cNvPr>
          <p:cNvSpPr/>
          <p:nvPr/>
        </p:nvSpPr>
        <p:spPr>
          <a:xfrm>
            <a:off x="7685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5">
            <a:extLst>
              <a:ext uri="{FF2B5EF4-FFF2-40B4-BE49-F238E27FC236}">
                <a16:creationId xmlns:a16="http://schemas.microsoft.com/office/drawing/2014/main" id="{E7B61E1B-071F-8CAD-793E-7B0FE44CBF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8500" y="817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accent4">
                    <a:lumMod val="75000"/>
                  </a:schemeClr>
                </a:solidFill>
              </a:rPr>
              <a:t>Emoji Challenge</a:t>
            </a:r>
            <a:endParaRPr sz="4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30" name="Google Shape;1230;p35">
            <a:extLst>
              <a:ext uri="{FF2B5EF4-FFF2-40B4-BE49-F238E27FC236}">
                <a16:creationId xmlns:a16="http://schemas.microsoft.com/office/drawing/2014/main" id="{912037DA-42EA-C414-E42D-025BF65BDAB1}"/>
              </a:ext>
            </a:extLst>
          </p:cNvPr>
          <p:cNvSpPr txBox="1"/>
          <p:nvPr/>
        </p:nvSpPr>
        <p:spPr>
          <a:xfrm>
            <a:off x="847400" y="1293252"/>
            <a:ext cx="23520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kern="0"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🐦📜</a:t>
            </a:r>
            <a:r>
              <a:rPr lang="en-VN" sz="8000">
                <a:effectLst/>
              </a:rPr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2" name="Google Shape;1232;p35">
            <a:extLst>
              <a:ext uri="{FF2B5EF4-FFF2-40B4-BE49-F238E27FC236}">
                <a16:creationId xmlns:a16="http://schemas.microsoft.com/office/drawing/2014/main" id="{25515CA8-8315-120F-0319-C3B02ACA0C8D}"/>
              </a:ext>
            </a:extLst>
          </p:cNvPr>
          <p:cNvSpPr txBox="1"/>
          <p:nvPr/>
        </p:nvSpPr>
        <p:spPr>
          <a:xfrm>
            <a:off x="3460260" y="1224843"/>
            <a:ext cx="22263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kern="0"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✉️📮</a:t>
            </a:r>
            <a:r>
              <a:rPr lang="en-VN" sz="8000">
                <a:effectLst/>
              </a:rPr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4" name="Google Shape;1234;p35">
            <a:extLst>
              <a:ext uri="{FF2B5EF4-FFF2-40B4-BE49-F238E27FC236}">
                <a16:creationId xmlns:a16="http://schemas.microsoft.com/office/drawing/2014/main" id="{6B439A28-8238-4B46-D9F4-D15195F923CE}"/>
              </a:ext>
            </a:extLst>
          </p:cNvPr>
          <p:cNvSpPr txBox="1"/>
          <p:nvPr/>
        </p:nvSpPr>
        <p:spPr>
          <a:xfrm>
            <a:off x="5947600" y="1224843"/>
            <a:ext cx="2352000" cy="7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kern="0"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🧑‍🤝‍🧑💬</a:t>
            </a:r>
            <a:r>
              <a:rPr lang="en-VN" sz="8000">
                <a:effectLst/>
              </a:rPr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36" name="Google Shape;1236;p35">
            <a:extLst>
              <a:ext uri="{FF2B5EF4-FFF2-40B4-BE49-F238E27FC236}">
                <a16:creationId xmlns:a16="http://schemas.microsoft.com/office/drawing/2014/main" id="{237B8ACF-0805-7F6D-9B22-F7FFC4F62EE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5">
            <a:extLst>
              <a:ext uri="{FF2B5EF4-FFF2-40B4-BE49-F238E27FC236}">
                <a16:creationId xmlns:a16="http://schemas.microsoft.com/office/drawing/2014/main" id="{B8C94B4E-B42E-DC2E-1C11-2B06F9459FB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5">
            <a:extLst>
              <a:ext uri="{FF2B5EF4-FFF2-40B4-BE49-F238E27FC236}">
                <a16:creationId xmlns:a16="http://schemas.microsoft.com/office/drawing/2014/main" id="{5CC1AF28-5DF2-225A-7181-FBC693CAFF2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5">
            <a:extLst>
              <a:ext uri="{FF2B5EF4-FFF2-40B4-BE49-F238E27FC236}">
                <a16:creationId xmlns:a16="http://schemas.microsoft.com/office/drawing/2014/main" id="{3E7F2898-088E-08DE-5C0D-F683F1E9DE1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>
            <a:extLst>
              <a:ext uri="{FF2B5EF4-FFF2-40B4-BE49-F238E27FC236}">
                <a16:creationId xmlns:a16="http://schemas.microsoft.com/office/drawing/2014/main" id="{F8E255C3-519C-FE89-1EB4-FCF72CCD37E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29;p35">
            <a:extLst>
              <a:ext uri="{FF2B5EF4-FFF2-40B4-BE49-F238E27FC236}">
                <a16:creationId xmlns:a16="http://schemas.microsoft.com/office/drawing/2014/main" id="{F117769F-BCD8-B78F-707E-9CEE66AE7849}"/>
              </a:ext>
            </a:extLst>
          </p:cNvPr>
          <p:cNvSpPr txBox="1">
            <a:spLocks/>
          </p:cNvSpPr>
          <p:nvPr/>
        </p:nvSpPr>
        <p:spPr>
          <a:xfrm>
            <a:off x="615742" y="3199097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Carrier pigeon</a:t>
            </a:r>
          </a:p>
        </p:txBody>
      </p:sp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F5D4E9D6-F93A-7328-6D96-9F6DD83DC930}"/>
              </a:ext>
            </a:extLst>
          </p:cNvPr>
          <p:cNvSpPr txBox="1">
            <a:spLocks/>
          </p:cNvSpPr>
          <p:nvPr/>
        </p:nvSpPr>
        <p:spPr>
          <a:xfrm>
            <a:off x="3264507" y="3168058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Sending letters</a:t>
            </a:r>
          </a:p>
        </p:txBody>
      </p:sp>
      <p:sp>
        <p:nvSpPr>
          <p:cNvPr id="5" name="Google Shape;1229;p35">
            <a:extLst>
              <a:ext uri="{FF2B5EF4-FFF2-40B4-BE49-F238E27FC236}">
                <a16:creationId xmlns:a16="http://schemas.microsoft.com/office/drawing/2014/main" id="{1E47B1AB-6B27-7429-7730-A52754B6424C}"/>
              </a:ext>
            </a:extLst>
          </p:cNvPr>
          <p:cNvSpPr txBox="1">
            <a:spLocks/>
          </p:cNvSpPr>
          <p:nvPr/>
        </p:nvSpPr>
        <p:spPr>
          <a:xfrm>
            <a:off x="5686560" y="3210366"/>
            <a:ext cx="2878907" cy="168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3600"/>
              <a:t>Talking </a:t>
            </a:r>
          </a:p>
          <a:p>
            <a:pPr algn="ctr"/>
            <a:r>
              <a:rPr lang="en-US" sz="3600"/>
              <a:t>face-to-face</a:t>
            </a:r>
          </a:p>
        </p:txBody>
      </p:sp>
    </p:spTree>
    <p:extLst>
      <p:ext uri="{BB962C8B-B14F-4D97-AF65-F5344CB8AC3E}">
        <p14:creationId xmlns:p14="http://schemas.microsoft.com/office/powerpoint/2010/main" val="363419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0"/>
      <p:bldP spid="1232" grpId="0"/>
      <p:bldP spid="1234" grpId="0"/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>
          <a:extLst>
            <a:ext uri="{FF2B5EF4-FFF2-40B4-BE49-F238E27FC236}">
              <a16:creationId xmlns:a16="http://schemas.microsoft.com/office/drawing/2014/main" id="{EBDF05EB-23FA-8EEF-05B1-AE6061C37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5">
            <a:extLst>
              <a:ext uri="{FF2B5EF4-FFF2-40B4-BE49-F238E27FC236}">
                <a16:creationId xmlns:a16="http://schemas.microsoft.com/office/drawing/2014/main" id="{FE936631-7E2F-23D1-07C1-90E796BF37B0}"/>
              </a:ext>
            </a:extLst>
          </p:cNvPr>
          <p:cNvSpPr/>
          <p:nvPr/>
        </p:nvSpPr>
        <p:spPr>
          <a:xfrm>
            <a:off x="3384150" y="1116368"/>
            <a:ext cx="23757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35">
            <a:extLst>
              <a:ext uri="{FF2B5EF4-FFF2-40B4-BE49-F238E27FC236}">
                <a16:creationId xmlns:a16="http://schemas.microsoft.com/office/drawing/2014/main" id="{6E2541B1-933F-FF60-3802-04F4F2AE91BC}"/>
              </a:ext>
            </a:extLst>
          </p:cNvPr>
          <p:cNvSpPr/>
          <p:nvPr/>
        </p:nvSpPr>
        <p:spPr>
          <a:xfrm>
            <a:off x="58657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5">
            <a:extLst>
              <a:ext uri="{FF2B5EF4-FFF2-40B4-BE49-F238E27FC236}">
                <a16:creationId xmlns:a16="http://schemas.microsoft.com/office/drawing/2014/main" id="{18254A1A-6FB1-C2E5-2C47-C21635F1AC0E}"/>
              </a:ext>
            </a:extLst>
          </p:cNvPr>
          <p:cNvSpPr/>
          <p:nvPr/>
        </p:nvSpPr>
        <p:spPr>
          <a:xfrm>
            <a:off x="7685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5">
            <a:extLst>
              <a:ext uri="{FF2B5EF4-FFF2-40B4-BE49-F238E27FC236}">
                <a16:creationId xmlns:a16="http://schemas.microsoft.com/office/drawing/2014/main" id="{FC2E5B87-DD8F-7F8C-EB3D-4614802C58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8500" y="817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accent4">
                    <a:lumMod val="75000"/>
                  </a:schemeClr>
                </a:solidFill>
              </a:rPr>
              <a:t>Emoji Challenge</a:t>
            </a:r>
            <a:endParaRPr sz="4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30" name="Google Shape;1230;p35">
            <a:extLst>
              <a:ext uri="{FF2B5EF4-FFF2-40B4-BE49-F238E27FC236}">
                <a16:creationId xmlns:a16="http://schemas.microsoft.com/office/drawing/2014/main" id="{B16B8CD6-9521-555E-F70C-77E4FEE44935}"/>
              </a:ext>
            </a:extLst>
          </p:cNvPr>
          <p:cNvSpPr txBox="1"/>
          <p:nvPr/>
        </p:nvSpPr>
        <p:spPr>
          <a:xfrm>
            <a:off x="847400" y="1293252"/>
            <a:ext cx="23520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📞👂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2" name="Google Shape;1232;p35">
            <a:extLst>
              <a:ext uri="{FF2B5EF4-FFF2-40B4-BE49-F238E27FC236}">
                <a16:creationId xmlns:a16="http://schemas.microsoft.com/office/drawing/2014/main" id="{F91003CD-CD99-555F-65B7-B655F929D180}"/>
              </a:ext>
            </a:extLst>
          </p:cNvPr>
          <p:cNvSpPr txBox="1"/>
          <p:nvPr/>
        </p:nvSpPr>
        <p:spPr>
          <a:xfrm>
            <a:off x="3460260" y="1108468"/>
            <a:ext cx="22263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📱💬👆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4" name="Google Shape;1234;p35">
            <a:extLst>
              <a:ext uri="{FF2B5EF4-FFF2-40B4-BE49-F238E27FC236}">
                <a16:creationId xmlns:a16="http://schemas.microsoft.com/office/drawing/2014/main" id="{7E8F1E47-34FB-88B7-1F21-252321222FA6}"/>
              </a:ext>
            </a:extLst>
          </p:cNvPr>
          <p:cNvSpPr txBox="1"/>
          <p:nvPr/>
        </p:nvSpPr>
        <p:spPr>
          <a:xfrm>
            <a:off x="5947600" y="1224843"/>
            <a:ext cx="2352000" cy="7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💻🧑‍💻📞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36" name="Google Shape;1236;p35">
            <a:extLst>
              <a:ext uri="{FF2B5EF4-FFF2-40B4-BE49-F238E27FC236}">
                <a16:creationId xmlns:a16="http://schemas.microsoft.com/office/drawing/2014/main" id="{44616B0A-C3BB-8EFB-61D8-D7F9301464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5">
            <a:extLst>
              <a:ext uri="{FF2B5EF4-FFF2-40B4-BE49-F238E27FC236}">
                <a16:creationId xmlns:a16="http://schemas.microsoft.com/office/drawing/2014/main" id="{3AB9AD14-4342-8A12-2C31-1E3F94DE4B8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5">
            <a:extLst>
              <a:ext uri="{FF2B5EF4-FFF2-40B4-BE49-F238E27FC236}">
                <a16:creationId xmlns:a16="http://schemas.microsoft.com/office/drawing/2014/main" id="{FF608A34-69B9-2196-0F7A-B691D792E49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5">
            <a:extLst>
              <a:ext uri="{FF2B5EF4-FFF2-40B4-BE49-F238E27FC236}">
                <a16:creationId xmlns:a16="http://schemas.microsoft.com/office/drawing/2014/main" id="{05CB32CC-0FED-7DD1-C9D7-BA9BDD2A082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>
            <a:extLst>
              <a:ext uri="{FF2B5EF4-FFF2-40B4-BE49-F238E27FC236}">
                <a16:creationId xmlns:a16="http://schemas.microsoft.com/office/drawing/2014/main" id="{C49912CA-BC8E-6AA7-90F8-49B60786218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29;p35">
            <a:extLst>
              <a:ext uri="{FF2B5EF4-FFF2-40B4-BE49-F238E27FC236}">
                <a16:creationId xmlns:a16="http://schemas.microsoft.com/office/drawing/2014/main" id="{20236609-DD59-6237-ABA9-0C2E9A9016F5}"/>
              </a:ext>
            </a:extLst>
          </p:cNvPr>
          <p:cNvSpPr txBox="1">
            <a:spLocks/>
          </p:cNvSpPr>
          <p:nvPr/>
        </p:nvSpPr>
        <p:spPr>
          <a:xfrm>
            <a:off x="615742" y="3864111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Phone call</a:t>
            </a:r>
          </a:p>
        </p:txBody>
      </p:sp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E6D25788-849A-91E5-B59E-AA2D48762A55}"/>
              </a:ext>
            </a:extLst>
          </p:cNvPr>
          <p:cNvSpPr txBox="1">
            <a:spLocks/>
          </p:cNvSpPr>
          <p:nvPr/>
        </p:nvSpPr>
        <p:spPr>
          <a:xfrm>
            <a:off x="3264507" y="3317683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Text message</a:t>
            </a:r>
          </a:p>
        </p:txBody>
      </p:sp>
      <p:sp>
        <p:nvSpPr>
          <p:cNvPr id="5" name="Google Shape;1229;p35">
            <a:extLst>
              <a:ext uri="{FF2B5EF4-FFF2-40B4-BE49-F238E27FC236}">
                <a16:creationId xmlns:a16="http://schemas.microsoft.com/office/drawing/2014/main" id="{65784C6F-C55F-B2F2-0426-DA6B2E9843E1}"/>
              </a:ext>
            </a:extLst>
          </p:cNvPr>
          <p:cNvSpPr txBox="1">
            <a:spLocks/>
          </p:cNvSpPr>
          <p:nvPr/>
        </p:nvSpPr>
        <p:spPr>
          <a:xfrm>
            <a:off x="5686560" y="3875380"/>
            <a:ext cx="2878907" cy="168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Video call</a:t>
            </a:r>
          </a:p>
        </p:txBody>
      </p:sp>
    </p:spTree>
    <p:extLst>
      <p:ext uri="{BB962C8B-B14F-4D97-AF65-F5344CB8AC3E}">
        <p14:creationId xmlns:p14="http://schemas.microsoft.com/office/powerpoint/2010/main" val="273657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0"/>
      <p:bldP spid="1232" grpId="0"/>
      <p:bldP spid="1234" grpId="0"/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>
          <a:extLst>
            <a:ext uri="{FF2B5EF4-FFF2-40B4-BE49-F238E27FC236}">
              <a16:creationId xmlns:a16="http://schemas.microsoft.com/office/drawing/2014/main" id="{27BACCD4-523F-728E-1389-4DE8C8A38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5">
            <a:extLst>
              <a:ext uri="{FF2B5EF4-FFF2-40B4-BE49-F238E27FC236}">
                <a16:creationId xmlns:a16="http://schemas.microsoft.com/office/drawing/2014/main" id="{AF85DD1C-126A-69E9-CEC9-F223C1B24A36}"/>
              </a:ext>
            </a:extLst>
          </p:cNvPr>
          <p:cNvSpPr/>
          <p:nvPr/>
        </p:nvSpPr>
        <p:spPr>
          <a:xfrm>
            <a:off x="3384150" y="1116368"/>
            <a:ext cx="23757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35">
            <a:extLst>
              <a:ext uri="{FF2B5EF4-FFF2-40B4-BE49-F238E27FC236}">
                <a16:creationId xmlns:a16="http://schemas.microsoft.com/office/drawing/2014/main" id="{2D8AE429-6C59-03B8-8033-288AFF4306AA}"/>
              </a:ext>
            </a:extLst>
          </p:cNvPr>
          <p:cNvSpPr/>
          <p:nvPr/>
        </p:nvSpPr>
        <p:spPr>
          <a:xfrm>
            <a:off x="58657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5">
            <a:extLst>
              <a:ext uri="{FF2B5EF4-FFF2-40B4-BE49-F238E27FC236}">
                <a16:creationId xmlns:a16="http://schemas.microsoft.com/office/drawing/2014/main" id="{D7EB3944-4D11-2D87-0913-5B584BB9A7EE}"/>
              </a:ext>
            </a:extLst>
          </p:cNvPr>
          <p:cNvSpPr/>
          <p:nvPr/>
        </p:nvSpPr>
        <p:spPr>
          <a:xfrm>
            <a:off x="768500" y="1116368"/>
            <a:ext cx="25098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5">
            <a:extLst>
              <a:ext uri="{FF2B5EF4-FFF2-40B4-BE49-F238E27FC236}">
                <a16:creationId xmlns:a16="http://schemas.microsoft.com/office/drawing/2014/main" id="{3794C92B-A7A8-F214-5B8F-625CDC2978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8500" y="817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accent4">
                    <a:lumMod val="75000"/>
                  </a:schemeClr>
                </a:solidFill>
              </a:rPr>
              <a:t>Emoji Challenge</a:t>
            </a:r>
            <a:endParaRPr sz="4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30" name="Google Shape;1230;p35">
            <a:extLst>
              <a:ext uri="{FF2B5EF4-FFF2-40B4-BE49-F238E27FC236}">
                <a16:creationId xmlns:a16="http://schemas.microsoft.com/office/drawing/2014/main" id="{D47C8287-19B5-0371-E0A6-B3CEA4D12FCB}"/>
              </a:ext>
            </a:extLst>
          </p:cNvPr>
          <p:cNvSpPr txBox="1"/>
          <p:nvPr/>
        </p:nvSpPr>
        <p:spPr>
          <a:xfrm>
            <a:off x="847400" y="1293252"/>
            <a:ext cx="23520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🎙️🗣️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2" name="Google Shape;1232;p35">
            <a:extLst>
              <a:ext uri="{FF2B5EF4-FFF2-40B4-BE49-F238E27FC236}">
                <a16:creationId xmlns:a16="http://schemas.microsoft.com/office/drawing/2014/main" id="{282EEDA6-74BD-7876-A1B1-B415C3C38BA5}"/>
              </a:ext>
            </a:extLst>
          </p:cNvPr>
          <p:cNvSpPr txBox="1"/>
          <p:nvPr/>
        </p:nvSpPr>
        <p:spPr>
          <a:xfrm>
            <a:off x="3460260" y="1224843"/>
            <a:ext cx="22263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📱🌐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4" name="Google Shape;1234;p35">
            <a:extLst>
              <a:ext uri="{FF2B5EF4-FFF2-40B4-BE49-F238E27FC236}">
                <a16:creationId xmlns:a16="http://schemas.microsoft.com/office/drawing/2014/main" id="{070F8D64-1BA8-6CF2-7BBC-F57AFA1B7ACC}"/>
              </a:ext>
            </a:extLst>
          </p:cNvPr>
          <p:cNvSpPr txBox="1"/>
          <p:nvPr/>
        </p:nvSpPr>
        <p:spPr>
          <a:xfrm>
            <a:off x="5947600" y="1224843"/>
            <a:ext cx="2352000" cy="7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📧📤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36" name="Google Shape;1236;p35">
            <a:extLst>
              <a:ext uri="{FF2B5EF4-FFF2-40B4-BE49-F238E27FC236}">
                <a16:creationId xmlns:a16="http://schemas.microsoft.com/office/drawing/2014/main" id="{5B3B0BF9-A711-1724-21E3-9BF41C504D2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5">
            <a:extLst>
              <a:ext uri="{FF2B5EF4-FFF2-40B4-BE49-F238E27FC236}">
                <a16:creationId xmlns:a16="http://schemas.microsoft.com/office/drawing/2014/main" id="{80052760-682C-DE4C-A770-F1CF9264693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5">
            <a:extLst>
              <a:ext uri="{FF2B5EF4-FFF2-40B4-BE49-F238E27FC236}">
                <a16:creationId xmlns:a16="http://schemas.microsoft.com/office/drawing/2014/main" id="{32C8CE2C-BBEB-29A3-7F23-07679E072C7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5">
            <a:extLst>
              <a:ext uri="{FF2B5EF4-FFF2-40B4-BE49-F238E27FC236}">
                <a16:creationId xmlns:a16="http://schemas.microsoft.com/office/drawing/2014/main" id="{78BA7DF1-F242-1636-43D6-4EA8901D52E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>
            <a:extLst>
              <a:ext uri="{FF2B5EF4-FFF2-40B4-BE49-F238E27FC236}">
                <a16:creationId xmlns:a16="http://schemas.microsoft.com/office/drawing/2014/main" id="{340B2F74-B345-D066-8BE6-D13C015A27E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29;p35">
            <a:extLst>
              <a:ext uri="{FF2B5EF4-FFF2-40B4-BE49-F238E27FC236}">
                <a16:creationId xmlns:a16="http://schemas.microsoft.com/office/drawing/2014/main" id="{8BEC3AEE-B0B3-2DE2-8E8A-F9A99767A690}"/>
              </a:ext>
            </a:extLst>
          </p:cNvPr>
          <p:cNvSpPr txBox="1">
            <a:spLocks/>
          </p:cNvSpPr>
          <p:nvPr/>
        </p:nvSpPr>
        <p:spPr>
          <a:xfrm>
            <a:off x="615742" y="3199097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Voice message</a:t>
            </a:r>
          </a:p>
        </p:txBody>
      </p:sp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CDC13299-FA85-78F8-EEBF-CAFFCEA60DA6}"/>
              </a:ext>
            </a:extLst>
          </p:cNvPr>
          <p:cNvSpPr txBox="1">
            <a:spLocks/>
          </p:cNvSpPr>
          <p:nvPr/>
        </p:nvSpPr>
        <p:spPr>
          <a:xfrm>
            <a:off x="3264507" y="3168058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Social network</a:t>
            </a:r>
          </a:p>
        </p:txBody>
      </p:sp>
      <p:sp>
        <p:nvSpPr>
          <p:cNvPr id="5" name="Google Shape;1229;p35">
            <a:extLst>
              <a:ext uri="{FF2B5EF4-FFF2-40B4-BE49-F238E27FC236}">
                <a16:creationId xmlns:a16="http://schemas.microsoft.com/office/drawing/2014/main" id="{879AA14B-E551-9E14-182C-78A3F206AD36}"/>
              </a:ext>
            </a:extLst>
          </p:cNvPr>
          <p:cNvSpPr txBox="1">
            <a:spLocks/>
          </p:cNvSpPr>
          <p:nvPr/>
        </p:nvSpPr>
        <p:spPr>
          <a:xfrm>
            <a:off x="5686560" y="3210366"/>
            <a:ext cx="2878907" cy="1687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Sending emails</a:t>
            </a:r>
          </a:p>
        </p:txBody>
      </p:sp>
    </p:spTree>
    <p:extLst>
      <p:ext uri="{BB962C8B-B14F-4D97-AF65-F5344CB8AC3E}">
        <p14:creationId xmlns:p14="http://schemas.microsoft.com/office/powerpoint/2010/main" val="173973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0"/>
      <p:bldP spid="1232" grpId="0"/>
      <p:bldP spid="1234" grpId="0"/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>
          <a:extLst>
            <a:ext uri="{FF2B5EF4-FFF2-40B4-BE49-F238E27FC236}">
              <a16:creationId xmlns:a16="http://schemas.microsoft.com/office/drawing/2014/main" id="{28C4C8ED-C4B0-39AC-E8DB-3C1862DDF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5">
            <a:extLst>
              <a:ext uri="{FF2B5EF4-FFF2-40B4-BE49-F238E27FC236}">
                <a16:creationId xmlns:a16="http://schemas.microsoft.com/office/drawing/2014/main" id="{2C78FD1C-9408-7874-74C3-69E1B59BDCF7}"/>
              </a:ext>
            </a:extLst>
          </p:cNvPr>
          <p:cNvSpPr/>
          <p:nvPr/>
        </p:nvSpPr>
        <p:spPr>
          <a:xfrm>
            <a:off x="4775223" y="1116368"/>
            <a:ext cx="3600277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35">
            <a:extLst>
              <a:ext uri="{FF2B5EF4-FFF2-40B4-BE49-F238E27FC236}">
                <a16:creationId xmlns:a16="http://schemas.microsoft.com/office/drawing/2014/main" id="{8FB47406-B201-269F-13DC-FCD4F772906E}"/>
              </a:ext>
            </a:extLst>
          </p:cNvPr>
          <p:cNvSpPr/>
          <p:nvPr/>
        </p:nvSpPr>
        <p:spPr>
          <a:xfrm>
            <a:off x="768500" y="1116368"/>
            <a:ext cx="3803500" cy="3393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5">
            <a:extLst>
              <a:ext uri="{FF2B5EF4-FFF2-40B4-BE49-F238E27FC236}">
                <a16:creationId xmlns:a16="http://schemas.microsoft.com/office/drawing/2014/main" id="{CC071D68-A90A-3DC5-588B-EB4E49F96A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8500" y="817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>
                <a:solidFill>
                  <a:schemeClr val="accent4">
                    <a:lumMod val="75000"/>
                  </a:schemeClr>
                </a:solidFill>
              </a:rPr>
              <a:t>Emoji Challenge</a:t>
            </a:r>
            <a:endParaRPr sz="40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30" name="Google Shape;1230;p35">
            <a:extLst>
              <a:ext uri="{FF2B5EF4-FFF2-40B4-BE49-F238E27FC236}">
                <a16:creationId xmlns:a16="http://schemas.microsoft.com/office/drawing/2014/main" id="{F023AF08-47F8-1E67-4D92-626E63DB8C12}"/>
              </a:ext>
            </a:extLst>
          </p:cNvPr>
          <p:cNvSpPr txBox="1"/>
          <p:nvPr/>
        </p:nvSpPr>
        <p:spPr>
          <a:xfrm>
            <a:off x="1653431" y="1285202"/>
            <a:ext cx="2352000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🤖📞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32" name="Google Shape;1232;p35">
            <a:extLst>
              <a:ext uri="{FF2B5EF4-FFF2-40B4-BE49-F238E27FC236}">
                <a16:creationId xmlns:a16="http://schemas.microsoft.com/office/drawing/2014/main" id="{3714CDA8-B23F-13C6-62C3-95D23BC8834F}"/>
              </a:ext>
            </a:extLst>
          </p:cNvPr>
          <p:cNvSpPr txBox="1"/>
          <p:nvPr/>
        </p:nvSpPr>
        <p:spPr>
          <a:xfrm>
            <a:off x="4572000" y="1289719"/>
            <a:ext cx="4120947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🧠🔁🧠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36" name="Google Shape;1236;p35">
            <a:extLst>
              <a:ext uri="{FF2B5EF4-FFF2-40B4-BE49-F238E27FC236}">
                <a16:creationId xmlns:a16="http://schemas.microsoft.com/office/drawing/2014/main" id="{FC25CDDF-0007-5D78-D7AB-5FB8335FB3F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4576" y="434676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5">
            <a:extLst>
              <a:ext uri="{FF2B5EF4-FFF2-40B4-BE49-F238E27FC236}">
                <a16:creationId xmlns:a16="http://schemas.microsoft.com/office/drawing/2014/main" id="{186DFDFE-36E2-D0DC-87C6-FCE61509D1F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4144" y="513481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5">
            <a:extLst>
              <a:ext uri="{FF2B5EF4-FFF2-40B4-BE49-F238E27FC236}">
                <a16:creationId xmlns:a16="http://schemas.microsoft.com/office/drawing/2014/main" id="{91D8E490-53DF-B59D-D2F4-BC6D9C1F7E8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32631" y="845292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5">
            <a:extLst>
              <a:ext uri="{FF2B5EF4-FFF2-40B4-BE49-F238E27FC236}">
                <a16:creationId xmlns:a16="http://schemas.microsoft.com/office/drawing/2014/main" id="{2399C488-B164-246C-EBA1-7793C5ABB52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90900" y="553030"/>
            <a:ext cx="199525" cy="21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5">
            <a:extLst>
              <a:ext uri="{FF2B5EF4-FFF2-40B4-BE49-F238E27FC236}">
                <a16:creationId xmlns:a16="http://schemas.microsoft.com/office/drawing/2014/main" id="{44552274-7971-EEE8-1153-FD7923860C6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202443" y="9011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29;p35">
            <a:extLst>
              <a:ext uri="{FF2B5EF4-FFF2-40B4-BE49-F238E27FC236}">
                <a16:creationId xmlns:a16="http://schemas.microsoft.com/office/drawing/2014/main" id="{C363FE8F-C81E-AABA-9CCC-913D7BBE6289}"/>
              </a:ext>
            </a:extLst>
          </p:cNvPr>
          <p:cNvSpPr txBox="1">
            <a:spLocks/>
          </p:cNvSpPr>
          <p:nvPr/>
        </p:nvSpPr>
        <p:spPr>
          <a:xfrm>
            <a:off x="735082" y="3157697"/>
            <a:ext cx="3867489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Robot communication</a:t>
            </a:r>
          </a:p>
        </p:txBody>
      </p:sp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CF46C50E-EE36-CCF5-6B1D-23A4CCD2A25A}"/>
              </a:ext>
            </a:extLst>
          </p:cNvPr>
          <p:cNvSpPr txBox="1">
            <a:spLocks/>
          </p:cNvSpPr>
          <p:nvPr/>
        </p:nvSpPr>
        <p:spPr>
          <a:xfrm>
            <a:off x="5219368" y="3547752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/>
              <a:t>Telepathy</a:t>
            </a:r>
          </a:p>
        </p:txBody>
      </p:sp>
    </p:spTree>
    <p:extLst>
      <p:ext uri="{BB962C8B-B14F-4D97-AF65-F5344CB8AC3E}">
        <p14:creationId xmlns:p14="http://schemas.microsoft.com/office/powerpoint/2010/main" val="40849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0"/>
      <p:bldP spid="1232" grpId="0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4E617F4D-0434-6A40-825A-4058F314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" name="Google Shape;1128;p29">
            <a:extLst>
              <a:ext uri="{FF2B5EF4-FFF2-40B4-BE49-F238E27FC236}">
                <a16:creationId xmlns:a16="http://schemas.microsoft.com/office/drawing/2014/main" id="{677EA2A0-5BD6-E4A4-B973-1F2AD3E0D47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7732882" y="3634118"/>
            <a:ext cx="1527693" cy="1498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>
            <a:extLst>
              <a:ext uri="{FF2B5EF4-FFF2-40B4-BE49-F238E27FC236}">
                <a16:creationId xmlns:a16="http://schemas.microsoft.com/office/drawing/2014/main" id="{9F56986B-1A17-A0F6-50F7-B3D2B9AD386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9796" y="4587935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9">
            <a:extLst>
              <a:ext uri="{FF2B5EF4-FFF2-40B4-BE49-F238E27FC236}">
                <a16:creationId xmlns:a16="http://schemas.microsoft.com/office/drawing/2014/main" id="{29BACC59-E73E-B1D8-D8E5-E1DB8660539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6728" y="25385"/>
            <a:ext cx="709475" cy="83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9">
            <a:extLst>
              <a:ext uri="{FF2B5EF4-FFF2-40B4-BE49-F238E27FC236}">
                <a16:creationId xmlns:a16="http://schemas.microsoft.com/office/drawing/2014/main" id="{9A31301A-5270-6F3C-894B-A1CB6831BA1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99937">
            <a:off x="-195104" y="3197633"/>
            <a:ext cx="893384" cy="92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85F8D209-28A9-5D0C-6799-FA9A218C12C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8A55B1F5-87B0-6F09-EAEB-22ACC954655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0666756A-6BD9-F5C2-BFCD-80677AC3FF2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23AFB5D9-5C1F-610F-B005-6C2DF308F98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D8B70593-793E-6482-9F66-006CCD97B08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232;p35">
            <a:extLst>
              <a:ext uri="{FF2B5EF4-FFF2-40B4-BE49-F238E27FC236}">
                <a16:creationId xmlns:a16="http://schemas.microsoft.com/office/drawing/2014/main" id="{30FD98FA-5BA7-AED8-AB27-A3D7B825FDC9}"/>
              </a:ext>
            </a:extLst>
          </p:cNvPr>
          <p:cNvSpPr txBox="1"/>
          <p:nvPr/>
        </p:nvSpPr>
        <p:spPr>
          <a:xfrm>
            <a:off x="2511526" y="320079"/>
            <a:ext cx="4120947" cy="5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8000"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🧠🔁🧠</a:t>
            </a:r>
            <a:r>
              <a:rPr lang="en-VN" sz="8000"/>
              <a:t> </a:t>
            </a:r>
            <a:endParaRPr sz="8000">
              <a:solidFill>
                <a:schemeClr val="dk1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28ED3E9E-2AC4-F7DB-9DFF-484B3444F0A0}"/>
              </a:ext>
            </a:extLst>
          </p:cNvPr>
          <p:cNvSpPr txBox="1">
            <a:spLocks/>
          </p:cNvSpPr>
          <p:nvPr/>
        </p:nvSpPr>
        <p:spPr>
          <a:xfrm>
            <a:off x="537340" y="1295488"/>
            <a:ext cx="8069315" cy="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1. Telepathy (n)</a:t>
            </a:r>
          </a:p>
        </p:txBody>
      </p:sp>
      <p:sp>
        <p:nvSpPr>
          <p:cNvPr id="9" name="Google Shape;1229;p35">
            <a:extLst>
              <a:ext uri="{FF2B5EF4-FFF2-40B4-BE49-F238E27FC236}">
                <a16:creationId xmlns:a16="http://schemas.microsoft.com/office/drawing/2014/main" id="{6E75AF79-5A74-DE8C-BDFC-4EA46F7FCAB1}"/>
              </a:ext>
            </a:extLst>
          </p:cNvPr>
          <p:cNvSpPr txBox="1">
            <a:spLocks/>
          </p:cNvSpPr>
          <p:nvPr/>
        </p:nvSpPr>
        <p:spPr>
          <a:xfrm>
            <a:off x="3216005" y="2220705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/təˈlepəθi/</a:t>
            </a:r>
            <a:r>
              <a:rPr lang="en-VN" sz="4000"/>
              <a:t> </a:t>
            </a:r>
          </a:p>
        </p:txBody>
      </p:sp>
      <p:sp>
        <p:nvSpPr>
          <p:cNvPr id="10" name="Google Shape;1229;p35">
            <a:extLst>
              <a:ext uri="{FF2B5EF4-FFF2-40B4-BE49-F238E27FC236}">
                <a16:creationId xmlns:a16="http://schemas.microsoft.com/office/drawing/2014/main" id="{91EF0E0D-B317-C268-BFC6-80D5A2781075}"/>
              </a:ext>
            </a:extLst>
          </p:cNvPr>
          <p:cNvSpPr txBox="1">
            <a:spLocks/>
          </p:cNvSpPr>
          <p:nvPr/>
        </p:nvSpPr>
        <p:spPr>
          <a:xfrm>
            <a:off x="571765" y="3179421"/>
            <a:ext cx="8069315" cy="5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b="1">
                <a:latin typeface="Times New Roman" panose="02020603050405020304" pitchFamily="18" charset="0"/>
                <a:ea typeface="Heiti SC Medium" pitchFamily="2" charset="-128"/>
              </a:rPr>
              <a:t>thought-to-thought, without talking</a:t>
            </a:r>
            <a:endParaRPr lang="en-VN" sz="4000" b="1"/>
          </a:p>
        </p:txBody>
      </p:sp>
    </p:spTree>
    <p:extLst>
      <p:ext uri="{BB962C8B-B14F-4D97-AF65-F5344CB8AC3E}">
        <p14:creationId xmlns:p14="http://schemas.microsoft.com/office/powerpoint/2010/main" val="87249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6C755DC3-4AD4-D2A3-5502-5BAD6C672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" name="Google Shape;1129;p29">
            <a:extLst>
              <a:ext uri="{FF2B5EF4-FFF2-40B4-BE49-F238E27FC236}">
                <a16:creationId xmlns:a16="http://schemas.microsoft.com/office/drawing/2014/main" id="{B5AF481E-AED3-0159-E7B8-A60164F7FFC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9796" y="4587935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9">
            <a:extLst>
              <a:ext uri="{FF2B5EF4-FFF2-40B4-BE49-F238E27FC236}">
                <a16:creationId xmlns:a16="http://schemas.microsoft.com/office/drawing/2014/main" id="{ECDDB7BF-3C71-0BBC-CB3B-B354241573F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96728" y="25385"/>
            <a:ext cx="709475" cy="83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9">
            <a:extLst>
              <a:ext uri="{FF2B5EF4-FFF2-40B4-BE49-F238E27FC236}">
                <a16:creationId xmlns:a16="http://schemas.microsoft.com/office/drawing/2014/main" id="{08356AE7-BED2-39E5-B8FF-6BEDB4774BC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99937">
            <a:off x="-195104" y="3197633"/>
            <a:ext cx="893384" cy="92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C7BA507B-183C-2F6B-8811-7A397B4DD19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1A75A39A-F09A-F6B8-619E-C09D495F1FF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8EF45B3A-C9D4-CEE1-651C-26843B3CC29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3DF52092-C4A2-44C9-263A-DA41128325A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66B1A3B0-DC02-0F7B-AF05-941A6EC529A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69306" y="362514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23E0589F-5FC6-7396-7FC4-2D6B57788633}"/>
              </a:ext>
            </a:extLst>
          </p:cNvPr>
          <p:cNvSpPr txBox="1">
            <a:spLocks/>
          </p:cNvSpPr>
          <p:nvPr/>
        </p:nvSpPr>
        <p:spPr>
          <a:xfrm>
            <a:off x="537339" y="392252"/>
            <a:ext cx="8069315" cy="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2. Keep in contact (</a:t>
            </a:r>
            <a:r>
              <a:rPr lang="en-US" sz="5400" err="1">
                <a:solidFill>
                  <a:schemeClr val="bg2">
                    <a:lumMod val="50000"/>
                  </a:schemeClr>
                </a:solidFill>
              </a:rPr>
              <a:t>phr</a:t>
            </a:r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= keep in touch (with SB)</a:t>
            </a:r>
          </a:p>
        </p:txBody>
      </p:sp>
      <p:sp>
        <p:nvSpPr>
          <p:cNvPr id="9" name="Google Shape;1229;p35">
            <a:extLst>
              <a:ext uri="{FF2B5EF4-FFF2-40B4-BE49-F238E27FC236}">
                <a16:creationId xmlns:a16="http://schemas.microsoft.com/office/drawing/2014/main" id="{D974D8E6-678D-D0CE-E81A-C88144A00E8D}"/>
              </a:ext>
            </a:extLst>
          </p:cNvPr>
          <p:cNvSpPr txBox="1">
            <a:spLocks/>
          </p:cNvSpPr>
          <p:nvPr/>
        </p:nvSpPr>
        <p:spPr>
          <a:xfrm>
            <a:off x="3216004" y="2225486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/ˈ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kɒntækt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VN" sz="4000"/>
              <a:t> </a:t>
            </a:r>
          </a:p>
        </p:txBody>
      </p:sp>
      <p:sp>
        <p:nvSpPr>
          <p:cNvPr id="10" name="Google Shape;1229;p35">
            <a:extLst>
              <a:ext uri="{FF2B5EF4-FFF2-40B4-BE49-F238E27FC236}">
                <a16:creationId xmlns:a16="http://schemas.microsoft.com/office/drawing/2014/main" id="{0A090D2C-5A2F-78D1-7BB8-C351A6F69098}"/>
              </a:ext>
            </a:extLst>
          </p:cNvPr>
          <p:cNvSpPr txBox="1">
            <a:spLocks/>
          </p:cNvSpPr>
          <p:nvPr/>
        </p:nvSpPr>
        <p:spPr>
          <a:xfrm>
            <a:off x="571765" y="2981301"/>
            <a:ext cx="8069315" cy="5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b="1">
                <a:latin typeface="Times New Roman" panose="02020603050405020304" pitchFamily="18" charset="0"/>
                <a:ea typeface="Heiti SC Medium" pitchFamily="2" charset="-128"/>
              </a:rPr>
              <a:t>to talk to someone very often</a:t>
            </a:r>
            <a:endParaRPr lang="en-VN" sz="4000" b="1"/>
          </a:p>
        </p:txBody>
      </p:sp>
    </p:spTree>
    <p:extLst>
      <p:ext uri="{BB962C8B-B14F-4D97-AF65-F5344CB8AC3E}">
        <p14:creationId xmlns:p14="http://schemas.microsoft.com/office/powerpoint/2010/main" val="62850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FDD387F6-EBFE-9ACF-CF44-98E6DD830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" name="Google Shape;1128;p29">
            <a:extLst>
              <a:ext uri="{FF2B5EF4-FFF2-40B4-BE49-F238E27FC236}">
                <a16:creationId xmlns:a16="http://schemas.microsoft.com/office/drawing/2014/main" id="{2E7366CC-D342-7DAD-70AF-62CAD11882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7732882" y="3634118"/>
            <a:ext cx="1527693" cy="1498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9">
            <a:extLst>
              <a:ext uri="{FF2B5EF4-FFF2-40B4-BE49-F238E27FC236}">
                <a16:creationId xmlns:a16="http://schemas.microsoft.com/office/drawing/2014/main" id="{99B63DE4-E717-7846-EE2A-4B3F0219102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96728" y="25385"/>
            <a:ext cx="709475" cy="83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9">
            <a:extLst>
              <a:ext uri="{FF2B5EF4-FFF2-40B4-BE49-F238E27FC236}">
                <a16:creationId xmlns:a16="http://schemas.microsoft.com/office/drawing/2014/main" id="{4AFF93A4-25E2-B60A-EC71-AA5E5C957D2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99937">
            <a:off x="-195104" y="3197633"/>
            <a:ext cx="893384" cy="92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AE34CAB4-E021-F57E-37BD-412DB0C730E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7FE4E063-F307-28F1-D830-E9D75286892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1B8076E0-C3A7-0540-21CA-7BBE902A27D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B2ECACCE-6236-11EF-E549-DBE13B9772B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7911A98A-5854-2451-3E2B-1AE004B069B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488BA70E-8D71-32CF-FA2D-ECCF87F655E7}"/>
              </a:ext>
            </a:extLst>
          </p:cNvPr>
          <p:cNvSpPr txBox="1">
            <a:spLocks/>
          </p:cNvSpPr>
          <p:nvPr/>
        </p:nvSpPr>
        <p:spPr>
          <a:xfrm>
            <a:off x="571765" y="2477675"/>
            <a:ext cx="8069315" cy="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3. advanced (adj)</a:t>
            </a:r>
          </a:p>
        </p:txBody>
      </p:sp>
      <p:sp>
        <p:nvSpPr>
          <p:cNvPr id="9" name="Google Shape;1229;p35">
            <a:extLst>
              <a:ext uri="{FF2B5EF4-FFF2-40B4-BE49-F238E27FC236}">
                <a16:creationId xmlns:a16="http://schemas.microsoft.com/office/drawing/2014/main" id="{0D2C428E-344C-FA87-82D5-C8B8C9E87479}"/>
              </a:ext>
            </a:extLst>
          </p:cNvPr>
          <p:cNvSpPr txBox="1">
            <a:spLocks/>
          </p:cNvSpPr>
          <p:nvPr/>
        </p:nvSpPr>
        <p:spPr>
          <a:xfrm>
            <a:off x="3216007" y="3160580"/>
            <a:ext cx="2711986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ədˈvɑːnst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VN" sz="4000"/>
              <a:t> </a:t>
            </a:r>
          </a:p>
        </p:txBody>
      </p:sp>
      <p:sp>
        <p:nvSpPr>
          <p:cNvPr id="10" name="Google Shape;1229;p35">
            <a:extLst>
              <a:ext uri="{FF2B5EF4-FFF2-40B4-BE49-F238E27FC236}">
                <a16:creationId xmlns:a16="http://schemas.microsoft.com/office/drawing/2014/main" id="{9D2D2793-1052-C4EA-40A2-44D9E0EA868A}"/>
              </a:ext>
            </a:extLst>
          </p:cNvPr>
          <p:cNvSpPr txBox="1">
            <a:spLocks/>
          </p:cNvSpPr>
          <p:nvPr/>
        </p:nvSpPr>
        <p:spPr>
          <a:xfrm>
            <a:off x="571765" y="3919027"/>
            <a:ext cx="8069315" cy="5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b="1">
                <a:latin typeface="Times New Roman" panose="02020603050405020304" pitchFamily="18" charset="0"/>
                <a:ea typeface="Heiti SC Medium" pitchFamily="2" charset="-128"/>
              </a:rPr>
              <a:t>more developed or modern</a:t>
            </a:r>
            <a:endParaRPr lang="en-VN" sz="4000" b="1"/>
          </a:p>
        </p:txBody>
      </p:sp>
      <p:pic>
        <p:nvPicPr>
          <p:cNvPr id="1026" name="Picture 2" descr="Old Vs. Modern Smartphones">
            <a:extLst>
              <a:ext uri="{FF2B5EF4-FFF2-40B4-BE49-F238E27FC236}">
                <a16:creationId xmlns:a16="http://schemas.microsoft.com/office/drawing/2014/main" id="{46AB6C44-3067-922D-3FB6-913B4A763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18393" r="9264" b="6405"/>
          <a:stretch/>
        </p:blipFill>
        <p:spPr bwMode="auto">
          <a:xfrm>
            <a:off x="2240150" y="67235"/>
            <a:ext cx="4666672" cy="232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64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FA47AD93-D49C-D6AA-A00A-50C9F79F2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Google Shape;1130;p29">
            <a:extLst>
              <a:ext uri="{FF2B5EF4-FFF2-40B4-BE49-F238E27FC236}">
                <a16:creationId xmlns:a16="http://schemas.microsoft.com/office/drawing/2014/main" id="{0CD9B728-8AAE-BAE2-2DEA-7B80CB9BB84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6728" y="25385"/>
            <a:ext cx="709475" cy="83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9">
            <a:extLst>
              <a:ext uri="{FF2B5EF4-FFF2-40B4-BE49-F238E27FC236}">
                <a16:creationId xmlns:a16="http://schemas.microsoft.com/office/drawing/2014/main" id="{F4545488-21F5-D72D-C905-1C4C0B626A6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99937">
            <a:off x="-195104" y="3601043"/>
            <a:ext cx="893384" cy="92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E9EF6F22-AE2B-A71F-3BA2-B94FFF35D8A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FD6129BB-EFC6-7CD1-5492-DD41C35D46E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8A45E6AE-BEFD-B821-F698-999ABA6970C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2975" y="431552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B4AB13EA-0DE5-7A84-B033-A2B0E3A2FBC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330207">
            <a:off x="1032073" y="389134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53179FB7-091D-8063-2C99-378DCF648C2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69306" y="491247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C91E7F00-8D69-07C3-6AFD-91C84D970FC6}"/>
              </a:ext>
            </a:extLst>
          </p:cNvPr>
          <p:cNvSpPr txBox="1">
            <a:spLocks/>
          </p:cNvSpPr>
          <p:nvPr/>
        </p:nvSpPr>
        <p:spPr>
          <a:xfrm>
            <a:off x="-269000" y="2648110"/>
            <a:ext cx="9688341" cy="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4. Catch one’s thought (</a:t>
            </a:r>
            <a:r>
              <a:rPr lang="en-US" sz="5400" err="1">
                <a:solidFill>
                  <a:schemeClr val="bg2">
                    <a:lumMod val="50000"/>
                  </a:schemeClr>
                </a:solidFill>
              </a:rPr>
              <a:t>phr</a:t>
            </a:r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Google Shape;1229;p35">
            <a:extLst>
              <a:ext uri="{FF2B5EF4-FFF2-40B4-BE49-F238E27FC236}">
                <a16:creationId xmlns:a16="http://schemas.microsoft.com/office/drawing/2014/main" id="{B4852DF4-E29C-D6A4-5609-E6D75FBE10AD}"/>
              </a:ext>
            </a:extLst>
          </p:cNvPr>
          <p:cNvSpPr txBox="1">
            <a:spLocks/>
          </p:cNvSpPr>
          <p:nvPr/>
        </p:nvSpPr>
        <p:spPr>
          <a:xfrm>
            <a:off x="2795945" y="3425881"/>
            <a:ext cx="4903884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kætʃ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 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wʌnz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 θɔː</a:t>
            </a:r>
            <a:r>
              <a:rPr lang="vi-VN" sz="4000">
                <a:latin typeface="Times New Roman" panose="02020603050405020304" pitchFamily="18" charset="0"/>
                <a:ea typeface="Heiti SC Medium" pitchFamily="2" charset="-128"/>
              </a:rPr>
              <a:t>t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VN" sz="4000"/>
              <a:t> </a:t>
            </a:r>
          </a:p>
        </p:txBody>
      </p:sp>
      <p:sp>
        <p:nvSpPr>
          <p:cNvPr id="10" name="Google Shape;1229;p35">
            <a:extLst>
              <a:ext uri="{FF2B5EF4-FFF2-40B4-BE49-F238E27FC236}">
                <a16:creationId xmlns:a16="http://schemas.microsoft.com/office/drawing/2014/main" id="{53DA331D-BD43-8388-11B0-8347BFBFCC8A}"/>
              </a:ext>
            </a:extLst>
          </p:cNvPr>
          <p:cNvSpPr txBox="1">
            <a:spLocks/>
          </p:cNvSpPr>
          <p:nvPr/>
        </p:nvSpPr>
        <p:spPr>
          <a:xfrm>
            <a:off x="571763" y="4009038"/>
            <a:ext cx="8069315" cy="5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/>
              <a:t>understand or read what SB is thinking</a:t>
            </a:r>
            <a:r>
              <a:rPr lang="en-VN" sz="4000"/>
              <a:t> </a:t>
            </a:r>
            <a:endParaRPr lang="en-VN" sz="4000" b="1"/>
          </a:p>
        </p:txBody>
      </p:sp>
      <p:pic>
        <p:nvPicPr>
          <p:cNvPr id="2050" name="Picture 2" descr="How to Help Someone Feel Loved and Understood">
            <a:extLst>
              <a:ext uri="{FF2B5EF4-FFF2-40B4-BE49-F238E27FC236}">
                <a16:creationId xmlns:a16="http://schemas.microsoft.com/office/drawing/2014/main" id="{CA8EF8BB-C238-FFA6-1E43-9BD64C8CD3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6" t="9934" r="13098"/>
          <a:stretch/>
        </p:blipFill>
        <p:spPr bwMode="auto">
          <a:xfrm>
            <a:off x="2881671" y="25385"/>
            <a:ext cx="3449501" cy="282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3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853A0C2E-553F-8A61-92B2-6E5EBA66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Google Shape;1130;p29">
            <a:extLst>
              <a:ext uri="{FF2B5EF4-FFF2-40B4-BE49-F238E27FC236}">
                <a16:creationId xmlns:a16="http://schemas.microsoft.com/office/drawing/2014/main" id="{424E4CAC-1F97-E934-D8D5-3CA0085689D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6728" y="25385"/>
            <a:ext cx="709475" cy="83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D6A98CFB-FFB7-F87B-7422-B6CC3677B57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05C0867F-AEC6-3F3F-BF77-C1044C87A49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B0737406-7965-A8BF-130A-19A941262B1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59AEC885-0B7D-B7CA-5182-B3A3B0ECCBE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C258C5B9-3C3F-BDF0-086A-8283B2D7F0E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29;p35">
            <a:extLst>
              <a:ext uri="{FF2B5EF4-FFF2-40B4-BE49-F238E27FC236}">
                <a16:creationId xmlns:a16="http://schemas.microsoft.com/office/drawing/2014/main" id="{E2DCA7F0-813D-C929-1FDD-F5F3929BB5E9}"/>
              </a:ext>
            </a:extLst>
          </p:cNvPr>
          <p:cNvSpPr txBox="1">
            <a:spLocks/>
          </p:cNvSpPr>
          <p:nvPr/>
        </p:nvSpPr>
        <p:spPr>
          <a:xfrm>
            <a:off x="679881" y="2640324"/>
            <a:ext cx="8069315" cy="5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5400">
                <a:solidFill>
                  <a:schemeClr val="bg2">
                    <a:lumMod val="50000"/>
                  </a:schemeClr>
                </a:solidFill>
              </a:rPr>
              <a:t>5. Take advantage of  (adj)</a:t>
            </a:r>
          </a:p>
        </p:txBody>
      </p:sp>
      <p:sp>
        <p:nvSpPr>
          <p:cNvPr id="9" name="Google Shape;1229;p35">
            <a:extLst>
              <a:ext uri="{FF2B5EF4-FFF2-40B4-BE49-F238E27FC236}">
                <a16:creationId xmlns:a16="http://schemas.microsoft.com/office/drawing/2014/main" id="{373B87EB-267B-2051-52B2-9C4A68DD05A5}"/>
              </a:ext>
            </a:extLst>
          </p:cNvPr>
          <p:cNvSpPr txBox="1">
            <a:spLocks/>
          </p:cNvSpPr>
          <p:nvPr/>
        </p:nvSpPr>
        <p:spPr>
          <a:xfrm>
            <a:off x="2379324" y="3361240"/>
            <a:ext cx="4385351" cy="39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teɪk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 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ədˈvɑːntɪdʒ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 </a:t>
            </a:r>
            <a:r>
              <a:rPr lang="en-US" sz="4000" err="1">
                <a:latin typeface="Times New Roman" panose="02020603050405020304" pitchFamily="18" charset="0"/>
                <a:ea typeface="Heiti SC Medium" pitchFamily="2" charset="-128"/>
              </a:rPr>
              <a:t>ɒv</a:t>
            </a:r>
            <a:r>
              <a:rPr lang="en-US" sz="4000">
                <a:latin typeface="Times New Roman" panose="02020603050405020304" pitchFamily="18" charset="0"/>
                <a:ea typeface="Heiti SC Medium" pitchFamily="2" charset="-128"/>
              </a:rPr>
              <a:t>/</a:t>
            </a:r>
            <a:r>
              <a:rPr lang="en-VN" sz="4000"/>
              <a:t> </a:t>
            </a:r>
          </a:p>
        </p:txBody>
      </p:sp>
      <p:sp>
        <p:nvSpPr>
          <p:cNvPr id="10" name="Google Shape;1229;p35">
            <a:extLst>
              <a:ext uri="{FF2B5EF4-FFF2-40B4-BE49-F238E27FC236}">
                <a16:creationId xmlns:a16="http://schemas.microsoft.com/office/drawing/2014/main" id="{28A5508A-D780-951C-8D21-492BD687EE9E}"/>
              </a:ext>
            </a:extLst>
          </p:cNvPr>
          <p:cNvSpPr txBox="1">
            <a:spLocks/>
          </p:cNvSpPr>
          <p:nvPr/>
        </p:nvSpPr>
        <p:spPr>
          <a:xfrm>
            <a:off x="571765" y="4107285"/>
            <a:ext cx="8069315" cy="5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4000" b="1">
                <a:latin typeface="Times New Roman" panose="02020603050405020304" pitchFamily="18" charset="0"/>
                <a:ea typeface="Heiti SC Medium" pitchFamily="2" charset="-128"/>
              </a:rPr>
              <a:t>to make good or bad use of ST</a:t>
            </a:r>
            <a:endParaRPr lang="en-VN" sz="4000" b="1"/>
          </a:p>
        </p:txBody>
      </p:sp>
      <p:pic>
        <p:nvPicPr>
          <p:cNvPr id="3074" name="Picture 2" descr="Thế giới ngầm' của các hacker – Kỳ 2: Bất ngờ ở phút 89">
            <a:extLst>
              <a:ext uri="{FF2B5EF4-FFF2-40B4-BE49-F238E27FC236}">
                <a16:creationId xmlns:a16="http://schemas.microsoft.com/office/drawing/2014/main" id="{93441CBD-799A-6DA2-7459-F0D7D9E9EE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751" r="28486" b="1933"/>
          <a:stretch/>
        </p:blipFill>
        <p:spPr bwMode="auto">
          <a:xfrm>
            <a:off x="508094" y="-9764"/>
            <a:ext cx="3869758" cy="251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echnology and the Future of Education - New Valley News">
            <a:extLst>
              <a:ext uri="{FF2B5EF4-FFF2-40B4-BE49-F238E27FC236}">
                <a16:creationId xmlns:a16="http://schemas.microsoft.com/office/drawing/2014/main" id="{51D0B21F-B690-30FF-5188-BFCB90B40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39" y="-9765"/>
            <a:ext cx="3926541" cy="251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26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9"/>
          <p:cNvSpPr txBox="1">
            <a:spLocks noGrp="1"/>
          </p:cNvSpPr>
          <p:nvPr>
            <p:ph type="title"/>
          </p:nvPr>
        </p:nvSpPr>
        <p:spPr>
          <a:xfrm>
            <a:off x="1662863" y="3026384"/>
            <a:ext cx="9115215" cy="63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Work individually. </a:t>
            </a:r>
            <a:br>
              <a:rPr lang="en-US" sz="3000"/>
            </a:br>
            <a:r>
              <a:rPr lang="en-US" sz="3000"/>
              <a:t>Read the interview.</a:t>
            </a:r>
            <a:br>
              <a:rPr lang="en-US" sz="3000"/>
            </a:br>
            <a:r>
              <a:rPr lang="en-US" sz="3000"/>
              <a:t>Tick the speaker of each sentence.</a:t>
            </a:r>
            <a:endParaRPr sz="3000">
              <a:solidFill>
                <a:schemeClr val="lt2"/>
              </a:solidFill>
            </a:endParaRPr>
          </a:p>
        </p:txBody>
      </p:sp>
      <p:sp>
        <p:nvSpPr>
          <p:cNvPr id="1127" name="Google Shape;1127;p29"/>
          <p:cNvSpPr txBox="1">
            <a:spLocks noGrp="1"/>
          </p:cNvSpPr>
          <p:nvPr>
            <p:ph type="title" idx="2"/>
          </p:nvPr>
        </p:nvSpPr>
        <p:spPr>
          <a:xfrm>
            <a:off x="1382449" y="1105748"/>
            <a:ext cx="43601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00000"/>
                </a:solidFill>
              </a:rPr>
              <a:t>A</a:t>
            </a:r>
            <a:r>
              <a:rPr lang="es">
                <a:solidFill>
                  <a:srgbClr val="C00000"/>
                </a:solidFill>
              </a:rPr>
              <a:t>ctivity 2</a:t>
            </a:r>
            <a:endParaRPr>
              <a:solidFill>
                <a:srgbClr val="C00000"/>
              </a:solidFill>
            </a:endParaRPr>
          </a:p>
        </p:txBody>
      </p:sp>
      <p:pic>
        <p:nvPicPr>
          <p:cNvPr id="1128" name="Google Shape;112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43006" y="-93731"/>
            <a:ext cx="1576851" cy="194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765" y="4471596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/>
          <p:cNvSpPr/>
          <p:nvPr/>
        </p:nvSpPr>
        <p:spPr>
          <a:xfrm>
            <a:off x="43124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/>
          <p:cNvSpPr txBox="1">
            <a:spLocks noGrp="1"/>
          </p:cNvSpPr>
          <p:nvPr>
            <p:ph type="title"/>
          </p:nvPr>
        </p:nvSpPr>
        <p:spPr>
          <a:xfrm>
            <a:off x="4635174" y="-6748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2. Who says that …?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/>
          <p:cNvSpPr txBox="1"/>
          <p:nvPr/>
        </p:nvSpPr>
        <p:spPr>
          <a:xfrm>
            <a:off x="43123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55CD92-9123-EF03-64D8-14D840BD93DB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FB27EEEE-7356-7749-D7A4-0F4477ADE207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C942655C-6607-F6F4-637F-C6F3EBD53C46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0E6C51D9-732C-D416-83F8-7E42535C19F1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4F0A0A96-416F-8E8B-E145-E8797FBD3F0A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1EB23240-85E9-058E-9578-0F1633C467F6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E7B51229-98EB-4488-9E94-E61E243D41B5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907FF517-C7B7-AE31-F4AC-FD29FBE11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956A8467-F8D1-58AE-E73B-FF1A5C74F395}"/>
              </a:ext>
            </a:extLst>
          </p:cNvPr>
          <p:cNvSpPr/>
          <p:nvPr/>
        </p:nvSpPr>
        <p:spPr>
          <a:xfrm>
            <a:off x="47501" y="134471"/>
            <a:ext cx="4719045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6B59C-837A-644F-EF0A-FAB89206CE56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3" name="Google Shape;1166;p31">
            <a:extLst>
              <a:ext uri="{FF2B5EF4-FFF2-40B4-BE49-F238E27FC236}">
                <a16:creationId xmlns:a16="http://schemas.microsoft.com/office/drawing/2014/main" id="{692E97E0-709F-6A0F-5FC2-DAE4788872C5}"/>
              </a:ext>
            </a:extLst>
          </p:cNvPr>
          <p:cNvSpPr txBox="1"/>
          <p:nvPr/>
        </p:nvSpPr>
        <p:spPr>
          <a:xfrm>
            <a:off x="111419" y="632254"/>
            <a:ext cx="4572000" cy="50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Hold on. I think only a very few 	people may have this ability.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Yes, but in the future, everyone will 	be able to use telepathy. We'll wear a 	tiny device to catch our thoughts	and send 	them to other people.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Cool! But will there be any problems 	with telepathy?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Hmm, telepathy devices can "read" 	one’s mind, so bad people might 	take advantage of it to control	someone else.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Besides that, some people will be 	too lazy to even talk anymore.</a:t>
            </a:r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1181E900-C90C-27C3-1B0A-1399103CE95D}"/>
              </a:ext>
            </a:extLst>
          </p:cNvPr>
          <p:cNvSpPr txBox="1">
            <a:spLocks/>
          </p:cNvSpPr>
          <p:nvPr/>
        </p:nvSpPr>
        <p:spPr>
          <a:xfrm>
            <a:off x="-189110" y="832938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Google Shape;1048;p25">
            <a:extLst>
              <a:ext uri="{FF2B5EF4-FFF2-40B4-BE49-F238E27FC236}">
                <a16:creationId xmlns:a16="http://schemas.microsoft.com/office/drawing/2014/main" id="{33C5A24C-73FB-257F-187C-334320118E76}"/>
              </a:ext>
            </a:extLst>
          </p:cNvPr>
          <p:cNvSpPr txBox="1">
            <a:spLocks/>
          </p:cNvSpPr>
          <p:nvPr/>
        </p:nvSpPr>
        <p:spPr>
          <a:xfrm>
            <a:off x="-153484" y="247819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03FAB33A-5276-0BAF-3CEF-09730984769E}"/>
              </a:ext>
            </a:extLst>
          </p:cNvPr>
          <p:cNvSpPr txBox="1">
            <a:spLocks/>
          </p:cNvSpPr>
          <p:nvPr/>
        </p:nvSpPr>
        <p:spPr>
          <a:xfrm>
            <a:off x="-141609" y="414367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089966EE-FBD2-8615-10B8-AD64DD58D39D}"/>
              </a:ext>
            </a:extLst>
          </p:cNvPr>
          <p:cNvSpPr txBox="1">
            <a:spLocks/>
          </p:cNvSpPr>
          <p:nvPr/>
        </p:nvSpPr>
        <p:spPr>
          <a:xfrm>
            <a:off x="-153485" y="1398658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" name="Google Shape;1048;p25">
            <a:extLst>
              <a:ext uri="{FF2B5EF4-FFF2-40B4-BE49-F238E27FC236}">
                <a16:creationId xmlns:a16="http://schemas.microsoft.com/office/drawing/2014/main" id="{9B764CD2-C7CC-F68B-6FF4-12B629DBCF6B}"/>
              </a:ext>
            </a:extLst>
          </p:cNvPr>
          <p:cNvSpPr txBox="1">
            <a:spLocks/>
          </p:cNvSpPr>
          <p:nvPr/>
        </p:nvSpPr>
        <p:spPr>
          <a:xfrm>
            <a:off x="-141609" y="302037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3" name="Google Shape;1164;p31">
            <a:extLst>
              <a:ext uri="{FF2B5EF4-FFF2-40B4-BE49-F238E27FC236}">
                <a16:creationId xmlns:a16="http://schemas.microsoft.com/office/drawing/2014/main" id="{AE198DC3-AB21-EB4B-28D9-27A3359D2F44}"/>
              </a:ext>
            </a:extLst>
          </p:cNvPr>
          <p:cNvSpPr txBox="1">
            <a:spLocks/>
          </p:cNvSpPr>
          <p:nvPr/>
        </p:nvSpPr>
        <p:spPr>
          <a:xfrm>
            <a:off x="158445" y="100824"/>
            <a:ext cx="4588892" cy="583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800">
                <a:solidFill>
                  <a:srgbClr val="C00000"/>
                </a:solidFill>
              </a:rPr>
              <a:t>Activity 2. Who says that …?</a:t>
            </a:r>
          </a:p>
        </p:txBody>
      </p:sp>
    </p:spTree>
    <p:extLst>
      <p:ext uri="{BB962C8B-B14F-4D97-AF65-F5344CB8AC3E}">
        <p14:creationId xmlns:p14="http://schemas.microsoft.com/office/powerpoint/2010/main" val="29853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B7348529-624D-3330-EF1E-DCF4FA68A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2592DAFA-914E-0F15-C672-0C312B11174A}"/>
              </a:ext>
            </a:extLst>
          </p:cNvPr>
          <p:cNvSpPr/>
          <p:nvPr/>
        </p:nvSpPr>
        <p:spPr>
          <a:xfrm>
            <a:off x="43124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A0CAC221-3264-298A-DCA9-C4CC0A4340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6748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2. Who says that …?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66A5BF83-E7C9-D8E5-950B-A306F9B30FF7}"/>
              </a:ext>
            </a:extLst>
          </p:cNvPr>
          <p:cNvSpPr txBox="1"/>
          <p:nvPr/>
        </p:nvSpPr>
        <p:spPr>
          <a:xfrm>
            <a:off x="43123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4FFAA8-7FE1-2D8A-886B-85B7325F8EDB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1C70FDCA-35D3-D583-62B1-2C0D0B1AB58E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0967080D-1EB3-165C-CBF9-BBB64EBC30CD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0FD5E235-7379-FA3A-6B05-D20DDB9A6554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A6E8F807-B97E-8872-48FA-201A80656554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E2DFE621-1C81-DB49-B1CF-6981F2C0AC50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FF21F0CC-10AC-A203-104E-B2F142EFB6CB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" name="Google Shape;1164;p31">
            <a:extLst>
              <a:ext uri="{FF2B5EF4-FFF2-40B4-BE49-F238E27FC236}">
                <a16:creationId xmlns:a16="http://schemas.microsoft.com/office/drawing/2014/main" id="{A6778D69-C447-1DDF-DF29-4FF2F49EB7A8}"/>
              </a:ext>
            </a:extLst>
          </p:cNvPr>
          <p:cNvSpPr txBox="1">
            <a:spLocks/>
          </p:cNvSpPr>
          <p:nvPr/>
        </p:nvSpPr>
        <p:spPr>
          <a:xfrm>
            <a:off x="4572000" y="456812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 i="1"/>
              <a:t>0. He sends voice messages to friends</a:t>
            </a:r>
          </a:p>
        </p:txBody>
      </p:sp>
      <p:sp>
        <p:nvSpPr>
          <p:cNvPr id="14" name="Google Shape;1164;p31">
            <a:extLst>
              <a:ext uri="{FF2B5EF4-FFF2-40B4-BE49-F238E27FC236}">
                <a16:creationId xmlns:a16="http://schemas.microsoft.com/office/drawing/2014/main" id="{A4C1EAF3-5FAD-9DC2-611D-B302B12ACBDD}"/>
              </a:ext>
            </a:extLst>
          </p:cNvPr>
          <p:cNvSpPr txBox="1">
            <a:spLocks/>
          </p:cNvSpPr>
          <p:nvPr/>
        </p:nvSpPr>
        <p:spPr>
          <a:xfrm>
            <a:off x="3301238" y="741993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Minh 1</a:t>
            </a:r>
            <a:endParaRPr lang="en-US" sz="200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03B3F7-2419-4CAC-3BAC-62BAF13BDE41}"/>
              </a:ext>
            </a:extLst>
          </p:cNvPr>
          <p:cNvCxnSpPr>
            <a:cxnSpLocks/>
          </p:cNvCxnSpPr>
          <p:nvPr/>
        </p:nvCxnSpPr>
        <p:spPr>
          <a:xfrm>
            <a:off x="2378815" y="2653523"/>
            <a:ext cx="142129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3632E8-649B-4C3C-7BF9-E088322E5451}"/>
              </a:ext>
            </a:extLst>
          </p:cNvPr>
          <p:cNvCxnSpPr>
            <a:cxnSpLocks/>
          </p:cNvCxnSpPr>
          <p:nvPr/>
        </p:nvCxnSpPr>
        <p:spPr>
          <a:xfrm>
            <a:off x="6224439" y="864090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1164;p31">
            <a:extLst>
              <a:ext uri="{FF2B5EF4-FFF2-40B4-BE49-F238E27FC236}">
                <a16:creationId xmlns:a16="http://schemas.microsoft.com/office/drawing/2014/main" id="{5BA49D7D-15CC-0AD5-8F32-5B1AB3B825C2}"/>
              </a:ext>
            </a:extLst>
          </p:cNvPr>
          <p:cNvSpPr txBox="1">
            <a:spLocks/>
          </p:cNvSpPr>
          <p:nvPr/>
        </p:nvSpPr>
        <p:spPr>
          <a:xfrm>
            <a:off x="4685149" y="1123486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1. He calls friends by using the Internet</a:t>
            </a:r>
          </a:p>
        </p:txBody>
      </p:sp>
      <p:sp>
        <p:nvSpPr>
          <p:cNvPr id="31" name="Google Shape;1164;p31">
            <a:extLst>
              <a:ext uri="{FF2B5EF4-FFF2-40B4-BE49-F238E27FC236}">
                <a16:creationId xmlns:a16="http://schemas.microsoft.com/office/drawing/2014/main" id="{FB6B1A17-BA54-D683-BABE-BAC8D6AB7A6F}"/>
              </a:ext>
            </a:extLst>
          </p:cNvPr>
          <p:cNvSpPr txBox="1">
            <a:spLocks/>
          </p:cNvSpPr>
          <p:nvPr/>
        </p:nvSpPr>
        <p:spPr>
          <a:xfrm>
            <a:off x="4245462" y="2222303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3. Everyone can do telepathy in the future</a:t>
            </a:r>
          </a:p>
        </p:txBody>
      </p:sp>
      <p:sp>
        <p:nvSpPr>
          <p:cNvPr id="32" name="Google Shape;1164;p31">
            <a:extLst>
              <a:ext uri="{FF2B5EF4-FFF2-40B4-BE49-F238E27FC236}">
                <a16:creationId xmlns:a16="http://schemas.microsoft.com/office/drawing/2014/main" id="{77B60EFF-971F-BA2E-AC4A-5981006DF5A8}"/>
              </a:ext>
            </a:extLst>
          </p:cNvPr>
          <p:cNvSpPr txBox="1">
            <a:spLocks/>
          </p:cNvSpPr>
          <p:nvPr/>
        </p:nvSpPr>
        <p:spPr>
          <a:xfrm>
            <a:off x="4572000" y="1676653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2. Not many people can use telepathy</a:t>
            </a:r>
          </a:p>
        </p:txBody>
      </p:sp>
      <p:sp>
        <p:nvSpPr>
          <p:cNvPr id="33" name="Google Shape;1164;p31">
            <a:extLst>
              <a:ext uri="{FF2B5EF4-FFF2-40B4-BE49-F238E27FC236}">
                <a16:creationId xmlns:a16="http://schemas.microsoft.com/office/drawing/2014/main" id="{888164D5-F825-2232-2660-49C0ECE1BA4F}"/>
              </a:ext>
            </a:extLst>
          </p:cNvPr>
          <p:cNvSpPr txBox="1">
            <a:spLocks/>
          </p:cNvSpPr>
          <p:nvPr/>
        </p:nvSpPr>
        <p:spPr>
          <a:xfrm>
            <a:off x="4358611" y="2795003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4. We need a small device for telepathy</a:t>
            </a:r>
          </a:p>
        </p:txBody>
      </p:sp>
      <p:sp>
        <p:nvSpPr>
          <p:cNvPr id="34" name="Google Shape;1164;p31">
            <a:extLst>
              <a:ext uri="{FF2B5EF4-FFF2-40B4-BE49-F238E27FC236}">
                <a16:creationId xmlns:a16="http://schemas.microsoft.com/office/drawing/2014/main" id="{F6BDDAB8-FE3D-A154-FFD2-344C55F500AD}"/>
              </a:ext>
            </a:extLst>
          </p:cNvPr>
          <p:cNvSpPr txBox="1">
            <a:spLocks/>
          </p:cNvSpPr>
          <p:nvPr/>
        </p:nvSpPr>
        <p:spPr>
          <a:xfrm>
            <a:off x="4358611" y="3270458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5. Bad people can make use of telepathy </a:t>
            </a:r>
          </a:p>
          <a:p>
            <a:pPr algn="ctr"/>
            <a:r>
              <a:rPr lang="en-US" sz="2000"/>
              <a:t>to harm others</a:t>
            </a:r>
          </a:p>
        </p:txBody>
      </p:sp>
      <p:sp>
        <p:nvSpPr>
          <p:cNvPr id="35" name="Google Shape;1164;p31">
            <a:extLst>
              <a:ext uri="{FF2B5EF4-FFF2-40B4-BE49-F238E27FC236}">
                <a16:creationId xmlns:a16="http://schemas.microsoft.com/office/drawing/2014/main" id="{169C4B95-6DE0-6388-4FC0-DD6078B0D9DD}"/>
              </a:ext>
            </a:extLst>
          </p:cNvPr>
          <p:cNvSpPr txBox="1">
            <a:spLocks/>
          </p:cNvSpPr>
          <p:nvPr/>
        </p:nvSpPr>
        <p:spPr>
          <a:xfrm>
            <a:off x="4245462" y="4017386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6. Some people won't want to talk anymore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70C6B9-7F4A-DEC5-D4DA-CB729EDBFC01}"/>
              </a:ext>
            </a:extLst>
          </p:cNvPr>
          <p:cNvCxnSpPr>
            <a:cxnSpLocks/>
          </p:cNvCxnSpPr>
          <p:nvPr/>
        </p:nvCxnSpPr>
        <p:spPr>
          <a:xfrm>
            <a:off x="7374367" y="1539005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C4AF64-7DC8-CF08-703A-E3E5C5FB1957}"/>
              </a:ext>
            </a:extLst>
          </p:cNvPr>
          <p:cNvCxnSpPr>
            <a:cxnSpLocks/>
          </p:cNvCxnSpPr>
          <p:nvPr/>
        </p:nvCxnSpPr>
        <p:spPr>
          <a:xfrm>
            <a:off x="5234829" y="2095166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F83B2C-3331-B98D-7701-87EA3C5EA122}"/>
              </a:ext>
            </a:extLst>
          </p:cNvPr>
          <p:cNvCxnSpPr>
            <a:cxnSpLocks/>
          </p:cNvCxnSpPr>
          <p:nvPr/>
        </p:nvCxnSpPr>
        <p:spPr>
          <a:xfrm>
            <a:off x="7374367" y="2086420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52CF91-D395-F8D5-DC26-60692F882914}"/>
              </a:ext>
            </a:extLst>
          </p:cNvPr>
          <p:cNvCxnSpPr>
            <a:cxnSpLocks/>
          </p:cNvCxnSpPr>
          <p:nvPr/>
        </p:nvCxnSpPr>
        <p:spPr>
          <a:xfrm>
            <a:off x="6378814" y="2632558"/>
            <a:ext cx="2598931" cy="642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D4B6B6-64EB-D5A9-AA88-28B53D4ACF50}"/>
              </a:ext>
            </a:extLst>
          </p:cNvPr>
          <p:cNvCxnSpPr>
            <a:cxnSpLocks/>
          </p:cNvCxnSpPr>
          <p:nvPr/>
        </p:nvCxnSpPr>
        <p:spPr>
          <a:xfrm>
            <a:off x="6083768" y="3187935"/>
            <a:ext cx="146893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E8C59C5-5E4B-30D6-FDB6-F997C6841DAD}"/>
              </a:ext>
            </a:extLst>
          </p:cNvPr>
          <p:cNvCxnSpPr>
            <a:cxnSpLocks/>
          </p:cNvCxnSpPr>
          <p:nvPr/>
        </p:nvCxnSpPr>
        <p:spPr>
          <a:xfrm>
            <a:off x="5024885" y="3660969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99ABCD9-8A8F-589B-A8B8-26B4E35D9C2B}"/>
              </a:ext>
            </a:extLst>
          </p:cNvPr>
          <p:cNvCxnSpPr>
            <a:cxnSpLocks/>
          </p:cNvCxnSpPr>
          <p:nvPr/>
        </p:nvCxnSpPr>
        <p:spPr>
          <a:xfrm>
            <a:off x="6816470" y="3660969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D95F4F-3F5C-050C-0C7B-FEC38658BB8A}"/>
              </a:ext>
            </a:extLst>
          </p:cNvPr>
          <p:cNvCxnSpPr>
            <a:cxnSpLocks/>
          </p:cNvCxnSpPr>
          <p:nvPr/>
        </p:nvCxnSpPr>
        <p:spPr>
          <a:xfrm>
            <a:off x="6400177" y="3958011"/>
            <a:ext cx="52944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7A58EE-F912-6C2D-B92F-FC7A19C2EC9F}"/>
              </a:ext>
            </a:extLst>
          </p:cNvPr>
          <p:cNvCxnSpPr>
            <a:cxnSpLocks/>
          </p:cNvCxnSpPr>
          <p:nvPr/>
        </p:nvCxnSpPr>
        <p:spPr>
          <a:xfrm>
            <a:off x="6224439" y="4398174"/>
            <a:ext cx="186057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76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6" grpId="0"/>
      <p:bldP spid="31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2DDC46F9-2B6D-D482-0105-26515F75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F1AFC0DB-7C00-E50A-BB84-654A56A565E9}"/>
              </a:ext>
            </a:extLst>
          </p:cNvPr>
          <p:cNvSpPr/>
          <p:nvPr/>
        </p:nvSpPr>
        <p:spPr>
          <a:xfrm>
            <a:off x="43124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1EA5CD76-6969-ECB5-0AB0-E41083E3B3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6748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2. Who says that …?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5A7BC252-EA3F-E954-AD8F-9DD71C1539C3}"/>
              </a:ext>
            </a:extLst>
          </p:cNvPr>
          <p:cNvSpPr txBox="1"/>
          <p:nvPr/>
        </p:nvSpPr>
        <p:spPr>
          <a:xfrm>
            <a:off x="43123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DD32BF-EAF6-CCAE-7A58-2B2DD75D4B13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162AB029-527E-5662-CCE0-5229D7826916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3F9F601C-0487-D570-5F1F-7FE3D8C41399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DFCB4F69-4442-6179-1DF8-B3BC060DD7FE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F5158207-D9B0-16B3-E400-0D358EA4ADFB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96484501-AEF1-C8DE-56A2-AAF761DA4082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8533165F-D3DB-42B5-1764-3275382E82FB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" name="Google Shape;1164;p31">
            <a:extLst>
              <a:ext uri="{FF2B5EF4-FFF2-40B4-BE49-F238E27FC236}">
                <a16:creationId xmlns:a16="http://schemas.microsoft.com/office/drawing/2014/main" id="{DA2DBE45-96E8-3690-BCBE-D2EF6B48AAB8}"/>
              </a:ext>
            </a:extLst>
          </p:cNvPr>
          <p:cNvSpPr txBox="1">
            <a:spLocks/>
          </p:cNvSpPr>
          <p:nvPr/>
        </p:nvSpPr>
        <p:spPr>
          <a:xfrm>
            <a:off x="4572000" y="456812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 i="1"/>
              <a:t>0. He sends voice messages to friends</a:t>
            </a:r>
          </a:p>
        </p:txBody>
      </p:sp>
      <p:sp>
        <p:nvSpPr>
          <p:cNvPr id="14" name="Google Shape;1164;p31">
            <a:extLst>
              <a:ext uri="{FF2B5EF4-FFF2-40B4-BE49-F238E27FC236}">
                <a16:creationId xmlns:a16="http://schemas.microsoft.com/office/drawing/2014/main" id="{490AA10B-C0DF-160A-DF2F-068640DDF828}"/>
              </a:ext>
            </a:extLst>
          </p:cNvPr>
          <p:cNvSpPr txBox="1">
            <a:spLocks/>
          </p:cNvSpPr>
          <p:nvPr/>
        </p:nvSpPr>
        <p:spPr>
          <a:xfrm>
            <a:off x="3301238" y="741993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Minh 1</a:t>
            </a:r>
            <a:endParaRPr lang="en-US" sz="200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A96B0D-8016-4E44-F84A-BD8DF1CB3172}"/>
              </a:ext>
            </a:extLst>
          </p:cNvPr>
          <p:cNvCxnSpPr>
            <a:cxnSpLocks/>
          </p:cNvCxnSpPr>
          <p:nvPr/>
        </p:nvCxnSpPr>
        <p:spPr>
          <a:xfrm>
            <a:off x="2378815" y="2653523"/>
            <a:ext cx="142129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E1ADA3-D9CC-4D90-2106-7FF8295D4A19}"/>
              </a:ext>
            </a:extLst>
          </p:cNvPr>
          <p:cNvCxnSpPr>
            <a:cxnSpLocks/>
          </p:cNvCxnSpPr>
          <p:nvPr/>
        </p:nvCxnSpPr>
        <p:spPr>
          <a:xfrm>
            <a:off x="6224439" y="864090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1164;p31">
            <a:extLst>
              <a:ext uri="{FF2B5EF4-FFF2-40B4-BE49-F238E27FC236}">
                <a16:creationId xmlns:a16="http://schemas.microsoft.com/office/drawing/2014/main" id="{7C314E8B-7D4C-1917-6E43-77A5C63C821D}"/>
              </a:ext>
            </a:extLst>
          </p:cNvPr>
          <p:cNvSpPr txBox="1">
            <a:spLocks/>
          </p:cNvSpPr>
          <p:nvPr/>
        </p:nvSpPr>
        <p:spPr>
          <a:xfrm>
            <a:off x="4685149" y="1123486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1. He calls friends by using the Internet</a:t>
            </a:r>
          </a:p>
        </p:txBody>
      </p:sp>
      <p:sp>
        <p:nvSpPr>
          <p:cNvPr id="31" name="Google Shape;1164;p31">
            <a:extLst>
              <a:ext uri="{FF2B5EF4-FFF2-40B4-BE49-F238E27FC236}">
                <a16:creationId xmlns:a16="http://schemas.microsoft.com/office/drawing/2014/main" id="{3DFD8249-1D4B-6B9E-9468-51AC0B79A748}"/>
              </a:ext>
            </a:extLst>
          </p:cNvPr>
          <p:cNvSpPr txBox="1">
            <a:spLocks/>
          </p:cNvSpPr>
          <p:nvPr/>
        </p:nvSpPr>
        <p:spPr>
          <a:xfrm>
            <a:off x="4245462" y="2222303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3. Everyone can do telepathy in the future</a:t>
            </a:r>
          </a:p>
        </p:txBody>
      </p:sp>
      <p:sp>
        <p:nvSpPr>
          <p:cNvPr id="32" name="Google Shape;1164;p31">
            <a:extLst>
              <a:ext uri="{FF2B5EF4-FFF2-40B4-BE49-F238E27FC236}">
                <a16:creationId xmlns:a16="http://schemas.microsoft.com/office/drawing/2014/main" id="{02F51641-73EB-8B06-BAB1-78C737E22D50}"/>
              </a:ext>
            </a:extLst>
          </p:cNvPr>
          <p:cNvSpPr txBox="1">
            <a:spLocks/>
          </p:cNvSpPr>
          <p:nvPr/>
        </p:nvSpPr>
        <p:spPr>
          <a:xfrm>
            <a:off x="4572000" y="1676653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2. Not many people can use telepathy</a:t>
            </a:r>
          </a:p>
        </p:txBody>
      </p:sp>
      <p:sp>
        <p:nvSpPr>
          <p:cNvPr id="33" name="Google Shape;1164;p31">
            <a:extLst>
              <a:ext uri="{FF2B5EF4-FFF2-40B4-BE49-F238E27FC236}">
                <a16:creationId xmlns:a16="http://schemas.microsoft.com/office/drawing/2014/main" id="{688EB2D5-C918-1924-20D3-CE6842FD7DE8}"/>
              </a:ext>
            </a:extLst>
          </p:cNvPr>
          <p:cNvSpPr txBox="1">
            <a:spLocks/>
          </p:cNvSpPr>
          <p:nvPr/>
        </p:nvSpPr>
        <p:spPr>
          <a:xfrm>
            <a:off x="4358611" y="2795003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4. We need a small device for telepathy</a:t>
            </a:r>
          </a:p>
        </p:txBody>
      </p:sp>
      <p:sp>
        <p:nvSpPr>
          <p:cNvPr id="34" name="Google Shape;1164;p31">
            <a:extLst>
              <a:ext uri="{FF2B5EF4-FFF2-40B4-BE49-F238E27FC236}">
                <a16:creationId xmlns:a16="http://schemas.microsoft.com/office/drawing/2014/main" id="{16771629-D5B4-4B8C-4BCC-3AA926E23A90}"/>
              </a:ext>
            </a:extLst>
          </p:cNvPr>
          <p:cNvSpPr txBox="1">
            <a:spLocks/>
          </p:cNvSpPr>
          <p:nvPr/>
        </p:nvSpPr>
        <p:spPr>
          <a:xfrm>
            <a:off x="4358611" y="3270458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5. Bad people can make use of telepathy </a:t>
            </a:r>
          </a:p>
          <a:p>
            <a:pPr algn="ctr"/>
            <a:r>
              <a:rPr lang="en-US" sz="2000"/>
              <a:t>to harm others</a:t>
            </a:r>
          </a:p>
        </p:txBody>
      </p:sp>
      <p:sp>
        <p:nvSpPr>
          <p:cNvPr id="35" name="Google Shape;1164;p31">
            <a:extLst>
              <a:ext uri="{FF2B5EF4-FFF2-40B4-BE49-F238E27FC236}">
                <a16:creationId xmlns:a16="http://schemas.microsoft.com/office/drawing/2014/main" id="{A6851CF3-542D-F4D1-880A-F16458C84B8C}"/>
              </a:ext>
            </a:extLst>
          </p:cNvPr>
          <p:cNvSpPr txBox="1">
            <a:spLocks/>
          </p:cNvSpPr>
          <p:nvPr/>
        </p:nvSpPr>
        <p:spPr>
          <a:xfrm>
            <a:off x="4245462" y="4017386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6. Some people won't want to talk anymore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29CEEE-F4F2-E3FF-D654-CBEA95EA74EE}"/>
              </a:ext>
            </a:extLst>
          </p:cNvPr>
          <p:cNvCxnSpPr>
            <a:cxnSpLocks/>
          </p:cNvCxnSpPr>
          <p:nvPr/>
        </p:nvCxnSpPr>
        <p:spPr>
          <a:xfrm>
            <a:off x="7374367" y="1539005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2F5AE5-1CA0-AD89-EBF3-114B85D98860}"/>
              </a:ext>
            </a:extLst>
          </p:cNvPr>
          <p:cNvCxnSpPr>
            <a:cxnSpLocks/>
          </p:cNvCxnSpPr>
          <p:nvPr/>
        </p:nvCxnSpPr>
        <p:spPr>
          <a:xfrm>
            <a:off x="5234829" y="2095166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F6CB51-072E-B398-8D36-D5BB53EC6F65}"/>
              </a:ext>
            </a:extLst>
          </p:cNvPr>
          <p:cNvCxnSpPr>
            <a:cxnSpLocks/>
          </p:cNvCxnSpPr>
          <p:nvPr/>
        </p:nvCxnSpPr>
        <p:spPr>
          <a:xfrm>
            <a:off x="7374367" y="2086420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5B3E47-F4C9-1524-02C7-A27984BCBF9A}"/>
              </a:ext>
            </a:extLst>
          </p:cNvPr>
          <p:cNvCxnSpPr>
            <a:cxnSpLocks/>
          </p:cNvCxnSpPr>
          <p:nvPr/>
        </p:nvCxnSpPr>
        <p:spPr>
          <a:xfrm>
            <a:off x="6378814" y="2632558"/>
            <a:ext cx="2598931" cy="642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AF493FB-1D7E-5672-EC49-94D7708653A7}"/>
              </a:ext>
            </a:extLst>
          </p:cNvPr>
          <p:cNvCxnSpPr>
            <a:cxnSpLocks/>
          </p:cNvCxnSpPr>
          <p:nvPr/>
        </p:nvCxnSpPr>
        <p:spPr>
          <a:xfrm>
            <a:off x="6083768" y="3187935"/>
            <a:ext cx="146893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4F194F-D325-3E50-B293-C10F087120C7}"/>
              </a:ext>
            </a:extLst>
          </p:cNvPr>
          <p:cNvCxnSpPr>
            <a:cxnSpLocks/>
          </p:cNvCxnSpPr>
          <p:nvPr/>
        </p:nvCxnSpPr>
        <p:spPr>
          <a:xfrm>
            <a:off x="5024885" y="3660969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9DA672-052C-DB79-470A-59AA7F07CA33}"/>
              </a:ext>
            </a:extLst>
          </p:cNvPr>
          <p:cNvCxnSpPr>
            <a:cxnSpLocks/>
          </p:cNvCxnSpPr>
          <p:nvPr/>
        </p:nvCxnSpPr>
        <p:spPr>
          <a:xfrm>
            <a:off x="6816470" y="3660969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9F3ED23-A78D-6502-4BA0-4A759B8E420C}"/>
              </a:ext>
            </a:extLst>
          </p:cNvPr>
          <p:cNvCxnSpPr>
            <a:cxnSpLocks/>
          </p:cNvCxnSpPr>
          <p:nvPr/>
        </p:nvCxnSpPr>
        <p:spPr>
          <a:xfrm>
            <a:off x="6400177" y="3958011"/>
            <a:ext cx="52944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07728ED-6CD3-8EB5-85C8-3D8ABD61F020}"/>
              </a:ext>
            </a:extLst>
          </p:cNvPr>
          <p:cNvCxnSpPr>
            <a:cxnSpLocks/>
          </p:cNvCxnSpPr>
          <p:nvPr/>
        </p:nvCxnSpPr>
        <p:spPr>
          <a:xfrm>
            <a:off x="6224439" y="4398174"/>
            <a:ext cx="186057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76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6" grpId="0"/>
      <p:bldP spid="31" grpId="0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8A8A4EC8-A09B-F5A1-E18A-0FE1FC65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BA5B0A73-79F3-1A00-3ABF-516C14157253}"/>
              </a:ext>
            </a:extLst>
          </p:cNvPr>
          <p:cNvSpPr/>
          <p:nvPr/>
        </p:nvSpPr>
        <p:spPr>
          <a:xfrm>
            <a:off x="43124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33A4A76C-66CC-2333-09AA-54AB44A734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6748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2. Who says that …?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AFC80119-B0D2-6D3D-1040-F3B5BA93B9D9}"/>
              </a:ext>
            </a:extLst>
          </p:cNvPr>
          <p:cNvSpPr txBox="1"/>
          <p:nvPr/>
        </p:nvSpPr>
        <p:spPr>
          <a:xfrm>
            <a:off x="43123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4EC5FF-8FA0-0AE3-9810-3261959C3965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3D1F3C23-04AB-9B28-7A46-167434229B84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3A95AD42-9830-573E-F33F-2D31C623541E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D6AB39D2-3CD2-C218-A0AD-117B7A87F673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A6D951C7-6A96-F292-EC31-B5B25AC30A8D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6D1C2E76-FF9C-FE83-37A8-B25EB50A974D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24955A9A-E082-8C4A-F4B5-C4CE513B5465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" name="Google Shape;1164;p31">
            <a:extLst>
              <a:ext uri="{FF2B5EF4-FFF2-40B4-BE49-F238E27FC236}">
                <a16:creationId xmlns:a16="http://schemas.microsoft.com/office/drawing/2014/main" id="{805B4751-6774-3ADC-3D45-C0FFE8712E39}"/>
              </a:ext>
            </a:extLst>
          </p:cNvPr>
          <p:cNvSpPr txBox="1">
            <a:spLocks/>
          </p:cNvSpPr>
          <p:nvPr/>
        </p:nvSpPr>
        <p:spPr>
          <a:xfrm>
            <a:off x="4572000" y="456812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 i="1"/>
              <a:t>0. He sends voice messages to friends</a:t>
            </a:r>
          </a:p>
        </p:txBody>
      </p:sp>
      <p:sp>
        <p:nvSpPr>
          <p:cNvPr id="14" name="Google Shape;1164;p31">
            <a:extLst>
              <a:ext uri="{FF2B5EF4-FFF2-40B4-BE49-F238E27FC236}">
                <a16:creationId xmlns:a16="http://schemas.microsoft.com/office/drawing/2014/main" id="{41A12D20-F510-168D-2D67-7FBE3F10DC43}"/>
              </a:ext>
            </a:extLst>
          </p:cNvPr>
          <p:cNvSpPr txBox="1">
            <a:spLocks/>
          </p:cNvSpPr>
          <p:nvPr/>
        </p:nvSpPr>
        <p:spPr>
          <a:xfrm>
            <a:off x="3301238" y="741993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Minh 1</a:t>
            </a:r>
            <a:endParaRPr lang="en-US" sz="200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F002EC6-D218-5E03-8EDD-196E89BAFCA2}"/>
              </a:ext>
            </a:extLst>
          </p:cNvPr>
          <p:cNvCxnSpPr>
            <a:cxnSpLocks/>
          </p:cNvCxnSpPr>
          <p:nvPr/>
        </p:nvCxnSpPr>
        <p:spPr>
          <a:xfrm>
            <a:off x="2378815" y="2653523"/>
            <a:ext cx="142129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DBC8DBA-F102-2D61-621A-7BCCA85D4E3A}"/>
              </a:ext>
            </a:extLst>
          </p:cNvPr>
          <p:cNvCxnSpPr>
            <a:cxnSpLocks/>
          </p:cNvCxnSpPr>
          <p:nvPr/>
        </p:nvCxnSpPr>
        <p:spPr>
          <a:xfrm>
            <a:off x="6224439" y="864090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1164;p31">
            <a:extLst>
              <a:ext uri="{FF2B5EF4-FFF2-40B4-BE49-F238E27FC236}">
                <a16:creationId xmlns:a16="http://schemas.microsoft.com/office/drawing/2014/main" id="{3298F175-802A-C5BB-18AC-5A5DF1C75866}"/>
              </a:ext>
            </a:extLst>
          </p:cNvPr>
          <p:cNvSpPr txBox="1">
            <a:spLocks/>
          </p:cNvSpPr>
          <p:nvPr/>
        </p:nvSpPr>
        <p:spPr>
          <a:xfrm>
            <a:off x="4685149" y="1123486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1. He calls friends by using the Internet</a:t>
            </a:r>
          </a:p>
        </p:txBody>
      </p:sp>
      <p:sp>
        <p:nvSpPr>
          <p:cNvPr id="27" name="Google Shape;1164;p31">
            <a:extLst>
              <a:ext uri="{FF2B5EF4-FFF2-40B4-BE49-F238E27FC236}">
                <a16:creationId xmlns:a16="http://schemas.microsoft.com/office/drawing/2014/main" id="{1874A720-03A8-90DC-2BFB-AEEBAAEE2146}"/>
              </a:ext>
            </a:extLst>
          </p:cNvPr>
          <p:cNvSpPr txBox="1">
            <a:spLocks/>
          </p:cNvSpPr>
          <p:nvPr/>
        </p:nvSpPr>
        <p:spPr>
          <a:xfrm>
            <a:off x="4203934" y="1503798"/>
            <a:ext cx="26125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rgbClr val="00B050"/>
                </a:solidFill>
                <a:sym typeface="Wingdings" pitchFamily="2" charset="2"/>
              </a:rPr>
              <a:t> Tom 1</a:t>
            </a:r>
            <a:endParaRPr lang="en-US" sz="2000">
              <a:solidFill>
                <a:srgbClr val="00B05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35BAFA-FCED-B128-87A2-34199187BBD8}"/>
              </a:ext>
            </a:extLst>
          </p:cNvPr>
          <p:cNvCxnSpPr>
            <a:cxnSpLocks/>
          </p:cNvCxnSpPr>
          <p:nvPr/>
        </p:nvCxnSpPr>
        <p:spPr>
          <a:xfrm>
            <a:off x="7374367" y="1539005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9FD8B04-AAB4-BBAA-FEE6-4F651FC4BA11}"/>
              </a:ext>
            </a:extLst>
          </p:cNvPr>
          <p:cNvCxnSpPr>
            <a:cxnSpLocks/>
          </p:cNvCxnSpPr>
          <p:nvPr/>
        </p:nvCxnSpPr>
        <p:spPr>
          <a:xfrm>
            <a:off x="2467879" y="3185934"/>
            <a:ext cx="173605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08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C92678C1-6E33-DFF9-E5F1-79426631F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42DC4C5A-F866-0CA6-5792-5599B6A42779}"/>
              </a:ext>
            </a:extLst>
          </p:cNvPr>
          <p:cNvSpPr/>
          <p:nvPr/>
        </p:nvSpPr>
        <p:spPr>
          <a:xfrm>
            <a:off x="47501" y="134471"/>
            <a:ext cx="4719045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24E1F3-DE61-0704-4181-FF37A726CE09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3" name="Google Shape;1166;p31">
            <a:extLst>
              <a:ext uri="{FF2B5EF4-FFF2-40B4-BE49-F238E27FC236}">
                <a16:creationId xmlns:a16="http://schemas.microsoft.com/office/drawing/2014/main" id="{589DA826-F7F7-2F42-AF3F-868C18078D52}"/>
              </a:ext>
            </a:extLst>
          </p:cNvPr>
          <p:cNvSpPr txBox="1"/>
          <p:nvPr/>
        </p:nvSpPr>
        <p:spPr>
          <a:xfrm>
            <a:off x="111419" y="632254"/>
            <a:ext cx="4572000" cy="50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Hold on. I think only a very few 	people may have this ability.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Yes, but in the future, everyone will 	be able to use telepathy. We'll wear a 	tiny device to catch our thoughts	and send 	them to other people.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Cool! But will there be any problems 	with telepathy?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Hmm, telepathy devices can "read" 	one’s mind, so bad people might 	take advantage of it to control	someone else.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Besides that, some people will be 	too lazy to even talk anymore.</a:t>
            </a:r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53B5DD7D-77EB-FB05-57BB-F8E98FCB1131}"/>
              </a:ext>
            </a:extLst>
          </p:cNvPr>
          <p:cNvSpPr txBox="1">
            <a:spLocks/>
          </p:cNvSpPr>
          <p:nvPr/>
        </p:nvSpPr>
        <p:spPr>
          <a:xfrm>
            <a:off x="-189110" y="832938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Google Shape;1048;p25">
            <a:extLst>
              <a:ext uri="{FF2B5EF4-FFF2-40B4-BE49-F238E27FC236}">
                <a16:creationId xmlns:a16="http://schemas.microsoft.com/office/drawing/2014/main" id="{A43693EA-6752-4760-37B0-A2469B64727B}"/>
              </a:ext>
            </a:extLst>
          </p:cNvPr>
          <p:cNvSpPr txBox="1">
            <a:spLocks/>
          </p:cNvSpPr>
          <p:nvPr/>
        </p:nvSpPr>
        <p:spPr>
          <a:xfrm>
            <a:off x="-153484" y="247819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747BB34B-E857-2E86-7428-2E481302C656}"/>
              </a:ext>
            </a:extLst>
          </p:cNvPr>
          <p:cNvSpPr txBox="1">
            <a:spLocks/>
          </p:cNvSpPr>
          <p:nvPr/>
        </p:nvSpPr>
        <p:spPr>
          <a:xfrm>
            <a:off x="-141609" y="414367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FCC41DCB-E263-FCDE-9E35-4B8D81CED32A}"/>
              </a:ext>
            </a:extLst>
          </p:cNvPr>
          <p:cNvSpPr txBox="1">
            <a:spLocks/>
          </p:cNvSpPr>
          <p:nvPr/>
        </p:nvSpPr>
        <p:spPr>
          <a:xfrm>
            <a:off x="-153485" y="1398658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" name="Google Shape;1048;p25">
            <a:extLst>
              <a:ext uri="{FF2B5EF4-FFF2-40B4-BE49-F238E27FC236}">
                <a16:creationId xmlns:a16="http://schemas.microsoft.com/office/drawing/2014/main" id="{7D890647-2270-2436-ECF6-014A2A66F1AC}"/>
              </a:ext>
            </a:extLst>
          </p:cNvPr>
          <p:cNvSpPr txBox="1">
            <a:spLocks/>
          </p:cNvSpPr>
          <p:nvPr/>
        </p:nvSpPr>
        <p:spPr>
          <a:xfrm>
            <a:off x="-141609" y="302037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3" name="Google Shape;1164;p31">
            <a:extLst>
              <a:ext uri="{FF2B5EF4-FFF2-40B4-BE49-F238E27FC236}">
                <a16:creationId xmlns:a16="http://schemas.microsoft.com/office/drawing/2014/main" id="{72F82D85-971F-58B2-BFB4-ABDEF34CE31C}"/>
              </a:ext>
            </a:extLst>
          </p:cNvPr>
          <p:cNvSpPr txBox="1">
            <a:spLocks/>
          </p:cNvSpPr>
          <p:nvPr/>
        </p:nvSpPr>
        <p:spPr>
          <a:xfrm>
            <a:off x="158445" y="100824"/>
            <a:ext cx="4588892" cy="583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800">
                <a:solidFill>
                  <a:srgbClr val="C00000"/>
                </a:solidFill>
              </a:rPr>
              <a:t>Activity 2. Who says that …?</a:t>
            </a:r>
          </a:p>
        </p:txBody>
      </p:sp>
      <p:sp>
        <p:nvSpPr>
          <p:cNvPr id="9" name="Google Shape;1164;p31">
            <a:extLst>
              <a:ext uri="{FF2B5EF4-FFF2-40B4-BE49-F238E27FC236}">
                <a16:creationId xmlns:a16="http://schemas.microsoft.com/office/drawing/2014/main" id="{75F45902-95EA-6F08-D5CE-6F5186E05902}"/>
              </a:ext>
            </a:extLst>
          </p:cNvPr>
          <p:cNvSpPr txBox="1">
            <a:spLocks/>
          </p:cNvSpPr>
          <p:nvPr/>
        </p:nvSpPr>
        <p:spPr>
          <a:xfrm>
            <a:off x="4217102" y="1431531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3. Everyone can do telepathy in the future</a:t>
            </a:r>
          </a:p>
        </p:txBody>
      </p:sp>
      <p:sp>
        <p:nvSpPr>
          <p:cNvPr id="10" name="Google Shape;1164;p31">
            <a:extLst>
              <a:ext uri="{FF2B5EF4-FFF2-40B4-BE49-F238E27FC236}">
                <a16:creationId xmlns:a16="http://schemas.microsoft.com/office/drawing/2014/main" id="{C461EFE6-D1B3-02F7-CEA0-07FE7E140D2C}"/>
              </a:ext>
            </a:extLst>
          </p:cNvPr>
          <p:cNvSpPr txBox="1">
            <a:spLocks/>
          </p:cNvSpPr>
          <p:nvPr/>
        </p:nvSpPr>
        <p:spPr>
          <a:xfrm>
            <a:off x="4543640" y="717922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2. Not many people can use telepathy</a:t>
            </a:r>
          </a:p>
        </p:txBody>
      </p:sp>
      <p:sp>
        <p:nvSpPr>
          <p:cNvPr id="11" name="Google Shape;1164;p31">
            <a:extLst>
              <a:ext uri="{FF2B5EF4-FFF2-40B4-BE49-F238E27FC236}">
                <a16:creationId xmlns:a16="http://schemas.microsoft.com/office/drawing/2014/main" id="{96EF2BFA-63A5-C2CA-2954-398DBC0767C3}"/>
              </a:ext>
            </a:extLst>
          </p:cNvPr>
          <p:cNvSpPr txBox="1">
            <a:spLocks/>
          </p:cNvSpPr>
          <p:nvPr/>
        </p:nvSpPr>
        <p:spPr>
          <a:xfrm>
            <a:off x="4257325" y="2096732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4. We need a small device for telepathy</a:t>
            </a:r>
          </a:p>
        </p:txBody>
      </p:sp>
      <p:sp>
        <p:nvSpPr>
          <p:cNvPr id="12" name="Google Shape;1164;p31">
            <a:extLst>
              <a:ext uri="{FF2B5EF4-FFF2-40B4-BE49-F238E27FC236}">
                <a16:creationId xmlns:a16="http://schemas.microsoft.com/office/drawing/2014/main" id="{26AEB4AC-ADC2-B81C-44FB-9641967FD856}"/>
              </a:ext>
            </a:extLst>
          </p:cNvPr>
          <p:cNvSpPr txBox="1">
            <a:spLocks/>
          </p:cNvSpPr>
          <p:nvPr/>
        </p:nvSpPr>
        <p:spPr>
          <a:xfrm>
            <a:off x="4217102" y="2851620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5. Bad people can make use of telepathy </a:t>
            </a:r>
          </a:p>
          <a:p>
            <a:pPr algn="ctr"/>
            <a:r>
              <a:rPr lang="en-US" sz="2000"/>
              <a:t>to harm others</a:t>
            </a:r>
          </a:p>
        </p:txBody>
      </p:sp>
      <p:sp>
        <p:nvSpPr>
          <p:cNvPr id="14" name="Google Shape;1164;p31">
            <a:extLst>
              <a:ext uri="{FF2B5EF4-FFF2-40B4-BE49-F238E27FC236}">
                <a16:creationId xmlns:a16="http://schemas.microsoft.com/office/drawing/2014/main" id="{9EDC6899-918E-7700-6A01-F66949C8D7D6}"/>
              </a:ext>
            </a:extLst>
          </p:cNvPr>
          <p:cNvSpPr txBox="1">
            <a:spLocks/>
          </p:cNvSpPr>
          <p:nvPr/>
        </p:nvSpPr>
        <p:spPr>
          <a:xfrm>
            <a:off x="4218074" y="3837806"/>
            <a:ext cx="51420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/>
              <a:t>6. Some people won't want to talk anymore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C00CA5-45F9-798F-C84A-76AD3C795567}"/>
              </a:ext>
            </a:extLst>
          </p:cNvPr>
          <p:cNvCxnSpPr>
            <a:cxnSpLocks/>
          </p:cNvCxnSpPr>
          <p:nvPr/>
        </p:nvCxnSpPr>
        <p:spPr>
          <a:xfrm>
            <a:off x="5206469" y="1136435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22FB59-3B91-8D8F-C2C5-05BCBDBBC22A}"/>
              </a:ext>
            </a:extLst>
          </p:cNvPr>
          <p:cNvCxnSpPr>
            <a:cxnSpLocks/>
          </p:cNvCxnSpPr>
          <p:nvPr/>
        </p:nvCxnSpPr>
        <p:spPr>
          <a:xfrm>
            <a:off x="7346007" y="1127689"/>
            <a:ext cx="1421290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3D8778-836F-DFCF-3DA0-8CAB79A8C411}"/>
              </a:ext>
            </a:extLst>
          </p:cNvPr>
          <p:cNvCxnSpPr>
            <a:cxnSpLocks/>
          </p:cNvCxnSpPr>
          <p:nvPr/>
        </p:nvCxnSpPr>
        <p:spPr>
          <a:xfrm>
            <a:off x="6350454" y="1841786"/>
            <a:ext cx="2598931" cy="642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D47CF9-336C-81BC-2B98-FB6FD9AF9A5F}"/>
              </a:ext>
            </a:extLst>
          </p:cNvPr>
          <p:cNvCxnSpPr>
            <a:cxnSpLocks/>
          </p:cNvCxnSpPr>
          <p:nvPr/>
        </p:nvCxnSpPr>
        <p:spPr>
          <a:xfrm>
            <a:off x="5982482" y="2489664"/>
            <a:ext cx="1468938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9885FF-68CF-0E08-ED19-AB0DB724BE51}"/>
              </a:ext>
            </a:extLst>
          </p:cNvPr>
          <p:cNvCxnSpPr>
            <a:cxnSpLocks/>
          </p:cNvCxnSpPr>
          <p:nvPr/>
        </p:nvCxnSpPr>
        <p:spPr>
          <a:xfrm>
            <a:off x="4883376" y="3242131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5F20C0-F738-4711-775B-D3D0AC5F43BB}"/>
              </a:ext>
            </a:extLst>
          </p:cNvPr>
          <p:cNvCxnSpPr>
            <a:cxnSpLocks/>
          </p:cNvCxnSpPr>
          <p:nvPr/>
        </p:nvCxnSpPr>
        <p:spPr>
          <a:xfrm>
            <a:off x="6674961" y="3242131"/>
            <a:ext cx="10588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7FF191-30DB-FD7F-855A-628B606EAB0A}"/>
              </a:ext>
            </a:extLst>
          </p:cNvPr>
          <p:cNvCxnSpPr>
            <a:cxnSpLocks/>
          </p:cNvCxnSpPr>
          <p:nvPr/>
        </p:nvCxnSpPr>
        <p:spPr>
          <a:xfrm>
            <a:off x="6258668" y="3539173"/>
            <a:ext cx="52944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FC6302-A9D2-58B9-C936-84405871339F}"/>
              </a:ext>
            </a:extLst>
          </p:cNvPr>
          <p:cNvCxnSpPr>
            <a:cxnSpLocks/>
          </p:cNvCxnSpPr>
          <p:nvPr/>
        </p:nvCxnSpPr>
        <p:spPr>
          <a:xfrm>
            <a:off x="6197051" y="4218594"/>
            <a:ext cx="186057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164;p31">
            <a:extLst>
              <a:ext uri="{FF2B5EF4-FFF2-40B4-BE49-F238E27FC236}">
                <a16:creationId xmlns:a16="http://schemas.microsoft.com/office/drawing/2014/main" id="{9F169A63-33D0-F06B-C2D5-CE77F5DAFD61}"/>
              </a:ext>
            </a:extLst>
          </p:cNvPr>
          <p:cNvSpPr txBox="1">
            <a:spLocks/>
          </p:cNvSpPr>
          <p:nvPr/>
        </p:nvSpPr>
        <p:spPr>
          <a:xfrm>
            <a:off x="4538127" y="1017670"/>
            <a:ext cx="26125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rgbClr val="C00000"/>
                </a:solidFill>
                <a:sym typeface="Wingdings" pitchFamily="2" charset="2"/>
              </a:rPr>
              <a:t> MC 4</a:t>
            </a:r>
            <a:endParaRPr lang="en-US" sz="2000">
              <a:solidFill>
                <a:srgbClr val="C00000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44D20B-2AA9-1E33-FFEF-3EBBF3247151}"/>
              </a:ext>
            </a:extLst>
          </p:cNvPr>
          <p:cNvCxnSpPr>
            <a:cxnSpLocks/>
          </p:cNvCxnSpPr>
          <p:nvPr/>
        </p:nvCxnSpPr>
        <p:spPr>
          <a:xfrm>
            <a:off x="3070273" y="949248"/>
            <a:ext cx="905982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F5F9517-7E55-142A-0854-120E1C6212B0}"/>
              </a:ext>
            </a:extLst>
          </p:cNvPr>
          <p:cNvCxnSpPr>
            <a:cxnSpLocks/>
          </p:cNvCxnSpPr>
          <p:nvPr/>
        </p:nvCxnSpPr>
        <p:spPr>
          <a:xfrm>
            <a:off x="1158345" y="1235202"/>
            <a:ext cx="2540819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1164;p31">
            <a:extLst>
              <a:ext uri="{FF2B5EF4-FFF2-40B4-BE49-F238E27FC236}">
                <a16:creationId xmlns:a16="http://schemas.microsoft.com/office/drawing/2014/main" id="{22853272-5411-88C5-281A-229B34902D95}"/>
              </a:ext>
            </a:extLst>
          </p:cNvPr>
          <p:cNvSpPr txBox="1">
            <a:spLocks/>
          </p:cNvSpPr>
          <p:nvPr/>
        </p:nvSpPr>
        <p:spPr>
          <a:xfrm>
            <a:off x="3696250" y="1796242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Minh 2</a:t>
            </a:r>
            <a:endParaRPr lang="en-US" sz="200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14851A0-A97C-D346-5793-1D8D5D5AE77C}"/>
              </a:ext>
            </a:extLst>
          </p:cNvPr>
          <p:cNvCxnSpPr>
            <a:cxnSpLocks/>
          </p:cNvCxnSpPr>
          <p:nvPr/>
        </p:nvCxnSpPr>
        <p:spPr>
          <a:xfrm>
            <a:off x="1942555" y="1507240"/>
            <a:ext cx="112771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44AED62-5F9C-7632-EC3C-25F67C4BA676}"/>
              </a:ext>
            </a:extLst>
          </p:cNvPr>
          <p:cNvCxnSpPr>
            <a:cxnSpLocks/>
          </p:cNvCxnSpPr>
          <p:nvPr/>
        </p:nvCxnSpPr>
        <p:spPr>
          <a:xfrm>
            <a:off x="2108810" y="1796242"/>
            <a:ext cx="1127718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164;p31">
            <a:extLst>
              <a:ext uri="{FF2B5EF4-FFF2-40B4-BE49-F238E27FC236}">
                <a16:creationId xmlns:a16="http://schemas.microsoft.com/office/drawing/2014/main" id="{61E4DB38-2FB2-9E67-6918-BF3888D4B460}"/>
              </a:ext>
            </a:extLst>
          </p:cNvPr>
          <p:cNvSpPr txBox="1">
            <a:spLocks/>
          </p:cNvSpPr>
          <p:nvPr/>
        </p:nvSpPr>
        <p:spPr>
          <a:xfrm>
            <a:off x="3738011" y="2477520"/>
            <a:ext cx="448894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 Minh 2</a:t>
            </a:r>
            <a:endParaRPr lang="en-US" sz="200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16FC07-36B7-BB6B-EF3B-85419D9F5003}"/>
              </a:ext>
            </a:extLst>
          </p:cNvPr>
          <p:cNvCxnSpPr>
            <a:cxnSpLocks/>
          </p:cNvCxnSpPr>
          <p:nvPr/>
        </p:nvCxnSpPr>
        <p:spPr>
          <a:xfrm>
            <a:off x="1158345" y="2059149"/>
            <a:ext cx="992226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164;p31">
            <a:extLst>
              <a:ext uri="{FF2B5EF4-FFF2-40B4-BE49-F238E27FC236}">
                <a16:creationId xmlns:a16="http://schemas.microsoft.com/office/drawing/2014/main" id="{B28CE569-2FDB-2AE2-845F-FED2EE4FA504}"/>
              </a:ext>
            </a:extLst>
          </p:cNvPr>
          <p:cNvSpPr txBox="1">
            <a:spLocks/>
          </p:cNvSpPr>
          <p:nvPr/>
        </p:nvSpPr>
        <p:spPr>
          <a:xfrm>
            <a:off x="4683419" y="3496578"/>
            <a:ext cx="26125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rgbClr val="00B050"/>
                </a:solidFill>
                <a:sym typeface="Wingdings" pitchFamily="2" charset="2"/>
              </a:rPr>
              <a:t> Tom 3</a:t>
            </a:r>
            <a:endParaRPr lang="en-US" sz="2000">
              <a:solidFill>
                <a:srgbClr val="00B05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CE93ABD-AD79-4E5C-8F4B-F069C9D0CC00}"/>
              </a:ext>
            </a:extLst>
          </p:cNvPr>
          <p:cNvCxnSpPr>
            <a:cxnSpLocks/>
          </p:cNvCxnSpPr>
          <p:nvPr/>
        </p:nvCxnSpPr>
        <p:spPr>
          <a:xfrm>
            <a:off x="2481047" y="3421434"/>
            <a:ext cx="1736055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B50EA14-820F-2BC2-92A2-A08E2D2E7C6F}"/>
              </a:ext>
            </a:extLst>
          </p:cNvPr>
          <p:cNvCxnSpPr>
            <a:cxnSpLocks/>
          </p:cNvCxnSpPr>
          <p:nvPr/>
        </p:nvCxnSpPr>
        <p:spPr>
          <a:xfrm>
            <a:off x="1158345" y="3698525"/>
            <a:ext cx="281791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1164;p31">
            <a:extLst>
              <a:ext uri="{FF2B5EF4-FFF2-40B4-BE49-F238E27FC236}">
                <a16:creationId xmlns:a16="http://schemas.microsoft.com/office/drawing/2014/main" id="{7A009626-30D3-32BB-9A7F-B17382A15B7F}"/>
              </a:ext>
            </a:extLst>
          </p:cNvPr>
          <p:cNvSpPr txBox="1">
            <a:spLocks/>
          </p:cNvSpPr>
          <p:nvPr/>
        </p:nvSpPr>
        <p:spPr>
          <a:xfrm>
            <a:off x="4830464" y="4177393"/>
            <a:ext cx="26125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rgbClr val="C00000"/>
                </a:solidFill>
                <a:sym typeface="Wingdings" pitchFamily="2" charset="2"/>
              </a:rPr>
              <a:t> MC 6</a:t>
            </a:r>
            <a:endParaRPr lang="en-US" sz="2000">
              <a:solidFill>
                <a:srgbClr val="C00000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1C14F28-9CCC-A5EE-FC71-C9BFEFB2DA74}"/>
              </a:ext>
            </a:extLst>
          </p:cNvPr>
          <p:cNvCxnSpPr>
            <a:cxnSpLocks/>
          </p:cNvCxnSpPr>
          <p:nvPr/>
        </p:nvCxnSpPr>
        <p:spPr>
          <a:xfrm>
            <a:off x="1182010" y="4561179"/>
            <a:ext cx="188826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42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8" grpId="0"/>
      <p:bldP spid="32" grpId="0"/>
      <p:bldP spid="36" grpId="0"/>
      <p:bldP spid="41" grpId="0"/>
      <p:bldP spid="4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ADC8808F-2E77-9366-FE15-0454247F9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9">
            <a:extLst>
              <a:ext uri="{FF2B5EF4-FFF2-40B4-BE49-F238E27FC236}">
                <a16:creationId xmlns:a16="http://schemas.microsoft.com/office/drawing/2014/main" id="{4C3DE20A-1ACD-69C4-BBC0-C7351D6552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2863" y="2997438"/>
            <a:ext cx="9115215" cy="63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Work individually. </a:t>
            </a:r>
            <a:br>
              <a:rPr lang="en-US" sz="3000"/>
            </a:br>
            <a:r>
              <a:rPr lang="en-US" sz="3000"/>
              <a:t>Read the interview again.</a:t>
            </a:r>
            <a:br>
              <a:rPr lang="en-US" sz="3000"/>
            </a:br>
            <a:r>
              <a:rPr lang="en-US" sz="3000"/>
              <a:t>Choose the correct answer A, B, or C.</a:t>
            </a:r>
            <a:endParaRPr sz="3000">
              <a:solidFill>
                <a:schemeClr val="lt2"/>
              </a:solidFill>
            </a:endParaRPr>
          </a:p>
        </p:txBody>
      </p:sp>
      <p:sp>
        <p:nvSpPr>
          <p:cNvPr id="1127" name="Google Shape;1127;p29">
            <a:extLst>
              <a:ext uri="{FF2B5EF4-FFF2-40B4-BE49-F238E27FC236}">
                <a16:creationId xmlns:a16="http://schemas.microsoft.com/office/drawing/2014/main" id="{78A7DEF3-1FF9-2C25-0511-7D6256F801A9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382449" y="1076802"/>
            <a:ext cx="43601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00000"/>
                </a:solidFill>
              </a:rPr>
              <a:t>A</a:t>
            </a:r>
            <a:r>
              <a:rPr lang="es">
                <a:solidFill>
                  <a:srgbClr val="C00000"/>
                </a:solidFill>
              </a:rPr>
              <a:t>ctivity 3</a:t>
            </a:r>
            <a:endParaRPr>
              <a:solidFill>
                <a:srgbClr val="C00000"/>
              </a:solidFill>
            </a:endParaRPr>
          </a:p>
        </p:txBody>
      </p:sp>
      <p:pic>
        <p:nvPicPr>
          <p:cNvPr id="1128" name="Google Shape;1128;p29">
            <a:extLst>
              <a:ext uri="{FF2B5EF4-FFF2-40B4-BE49-F238E27FC236}">
                <a16:creationId xmlns:a16="http://schemas.microsoft.com/office/drawing/2014/main" id="{58104547-B3A4-743D-709A-8647CE2A019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43006" y="-93731"/>
            <a:ext cx="1576851" cy="194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>
            <a:extLst>
              <a:ext uri="{FF2B5EF4-FFF2-40B4-BE49-F238E27FC236}">
                <a16:creationId xmlns:a16="http://schemas.microsoft.com/office/drawing/2014/main" id="{0839A6F8-C670-5C22-53EE-57D7E2AE72C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765" y="4471596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3F9A860C-0AED-F98A-33F8-67029D8D8E5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5CB01186-C61B-E6E1-C0BC-12AD8AA63A1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ED4C5371-4FD0-71E7-4800-CD9297D0B7D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A88524FE-8E0D-D370-CB7B-BF4733686F15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E939E855-59D6-706A-2857-2C0B44CC906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13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44949F1D-920E-5B2C-EAD4-5757DC314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9BF389E3-3B4C-0074-1660-1BF4ECC283AB}"/>
              </a:ext>
            </a:extLst>
          </p:cNvPr>
          <p:cNvSpPr/>
          <p:nvPr/>
        </p:nvSpPr>
        <p:spPr>
          <a:xfrm>
            <a:off x="-51876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A408BF4E-AB14-C275-D155-12CD9014B5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141203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883791E6-8C3C-2852-58F8-7ED921D1866A}"/>
              </a:ext>
            </a:extLst>
          </p:cNvPr>
          <p:cNvSpPr txBox="1"/>
          <p:nvPr/>
        </p:nvSpPr>
        <p:spPr>
          <a:xfrm>
            <a:off x="-51877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EB676A-C01E-2C21-F83C-4158275C857D}"/>
              </a:ext>
            </a:extLst>
          </p:cNvPr>
          <p:cNvSpPr txBox="1"/>
          <p:nvPr/>
        </p:nvSpPr>
        <p:spPr>
          <a:xfrm>
            <a:off x="147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FDA886C9-9A39-B91C-76CA-FA60E024FF28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1226B9DE-B85E-9B34-2C65-9FDE699601F8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2900A8DD-5354-C3E9-BEFE-A034E22CDCB2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F1B374DB-B284-6CDC-1D66-DD9A5C688FCB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7E4949DC-E7F2-3476-8981-76CA4DEFB66D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C7733D52-15A2-CCD0-878E-3BD768644802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" name="Google Shape;1164;p31">
            <a:extLst>
              <a:ext uri="{FF2B5EF4-FFF2-40B4-BE49-F238E27FC236}">
                <a16:creationId xmlns:a16="http://schemas.microsoft.com/office/drawing/2014/main" id="{153B3F85-649B-EE61-EBE4-F4F082512889}"/>
              </a:ext>
            </a:extLst>
          </p:cNvPr>
          <p:cNvSpPr txBox="1">
            <a:spLocks/>
          </p:cNvSpPr>
          <p:nvPr/>
        </p:nvSpPr>
        <p:spPr>
          <a:xfrm>
            <a:off x="4552045" y="229400"/>
            <a:ext cx="4718882" cy="353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1. What is the interview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mainly about? </a:t>
            </a:r>
          </a:p>
          <a:p>
            <a:r>
              <a:rPr lang="en-US" sz="2000">
                <a:latin typeface="Chalkboard" panose="03050602040202020205" pitchFamily="66" charset="77"/>
              </a:rPr>
              <a:t>A. One way of future communication</a:t>
            </a:r>
          </a:p>
          <a:p>
            <a:r>
              <a:rPr lang="en-US" sz="2000">
                <a:latin typeface="Chalkboard" panose="03050602040202020205" pitchFamily="66" charset="77"/>
              </a:rPr>
              <a:t>B. Voice chats and online calls</a:t>
            </a:r>
          </a:p>
          <a:p>
            <a:r>
              <a:rPr lang="en-US" sz="2000">
                <a:latin typeface="Chalkboard" panose="03050602040202020205" pitchFamily="66" charset="77"/>
              </a:rPr>
              <a:t>C. Problems of telepathy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2. Which way of communication below is NOT mentioned in the interview?</a:t>
            </a:r>
          </a:p>
          <a:p>
            <a:r>
              <a:rPr lang="en-US" sz="2000">
                <a:latin typeface="Chalkboard" panose="03050602040202020205" pitchFamily="66" charset="77"/>
              </a:rPr>
              <a:t>A. Meeting face to face</a:t>
            </a:r>
          </a:p>
          <a:p>
            <a:r>
              <a:rPr lang="en-US" sz="2000">
                <a:latin typeface="Chalkboard" panose="03050602040202020205" pitchFamily="66" charset="77"/>
              </a:rPr>
              <a:t>B. Writing an email</a:t>
            </a:r>
          </a:p>
          <a:p>
            <a:r>
              <a:rPr lang="en-US" sz="2000">
                <a:latin typeface="Chalkboard" panose="03050602040202020205" pitchFamily="66" charset="77"/>
              </a:rPr>
              <a:t>C. Telepathy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3. According to Tom, telepathy means ....</a:t>
            </a:r>
          </a:p>
          <a:p>
            <a:r>
              <a:rPr lang="en-US" sz="2000">
                <a:latin typeface="Chalkboard" panose="03050602040202020205" pitchFamily="66" charset="77"/>
              </a:rPr>
              <a:t>A. making phone calls via the Internet</a:t>
            </a:r>
          </a:p>
          <a:p>
            <a:r>
              <a:rPr lang="en-US" sz="2000">
                <a:latin typeface="Chalkboard" panose="03050602040202020205" pitchFamily="66" charset="77"/>
              </a:rPr>
              <a:t>B. talking on tiny devices</a:t>
            </a:r>
          </a:p>
          <a:p>
            <a:r>
              <a:rPr lang="en-US" sz="2000">
                <a:latin typeface="Chalkboard" panose="03050602040202020205" pitchFamily="66" charset="77"/>
              </a:rPr>
              <a:t>C. communicating by thoughts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781271-1449-228C-7072-7922DF485FFB}"/>
              </a:ext>
            </a:extLst>
          </p:cNvPr>
          <p:cNvCxnSpPr>
            <a:cxnSpLocks/>
          </p:cNvCxnSpPr>
          <p:nvPr/>
        </p:nvCxnSpPr>
        <p:spPr>
          <a:xfrm>
            <a:off x="4738257" y="932342"/>
            <a:ext cx="131815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A8F0E1-889F-A6B4-B9FC-1AD421253188}"/>
              </a:ext>
            </a:extLst>
          </p:cNvPr>
          <p:cNvCxnSpPr>
            <a:cxnSpLocks/>
          </p:cNvCxnSpPr>
          <p:nvPr/>
        </p:nvCxnSpPr>
        <p:spPr>
          <a:xfrm>
            <a:off x="4797883" y="2433257"/>
            <a:ext cx="143379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315115-3DE1-8AED-F42F-DD3C5B188CC2}"/>
              </a:ext>
            </a:extLst>
          </p:cNvPr>
          <p:cNvCxnSpPr>
            <a:cxnSpLocks/>
          </p:cNvCxnSpPr>
          <p:nvPr/>
        </p:nvCxnSpPr>
        <p:spPr>
          <a:xfrm>
            <a:off x="6231677" y="3628571"/>
            <a:ext cx="48906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B6C23C-3E66-8AE1-D80D-1EB8EC0F97B6}"/>
              </a:ext>
            </a:extLst>
          </p:cNvPr>
          <p:cNvCxnSpPr>
            <a:cxnSpLocks/>
          </p:cNvCxnSpPr>
          <p:nvPr/>
        </p:nvCxnSpPr>
        <p:spPr>
          <a:xfrm>
            <a:off x="6873008" y="3638867"/>
            <a:ext cx="167640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67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DC4DE872-7B01-5F64-40E5-694FC5A28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7CF8535F-33E3-D927-407E-03FE333DBAEB}"/>
              </a:ext>
            </a:extLst>
          </p:cNvPr>
          <p:cNvSpPr/>
          <p:nvPr/>
        </p:nvSpPr>
        <p:spPr>
          <a:xfrm>
            <a:off x="47501" y="134471"/>
            <a:ext cx="4719045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AF9B4-F632-CE48-ABCC-5E367532CA66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3" name="Google Shape;1166;p31">
            <a:extLst>
              <a:ext uri="{FF2B5EF4-FFF2-40B4-BE49-F238E27FC236}">
                <a16:creationId xmlns:a16="http://schemas.microsoft.com/office/drawing/2014/main" id="{6A6C5889-7AE5-22CC-B91B-37ABDB93F751}"/>
              </a:ext>
            </a:extLst>
          </p:cNvPr>
          <p:cNvSpPr txBox="1"/>
          <p:nvPr/>
        </p:nvSpPr>
        <p:spPr>
          <a:xfrm>
            <a:off x="111419" y="632254"/>
            <a:ext cx="4572000" cy="50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  <a:endParaRPr lang="en-US" sz="1800" b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Hold on. I think only a very few 	people may have this ability.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Yes, but in the future, everyone will 	be able to use telepathy. We'll wear a 	tiny device to catch our thoughts	and send 	them to other people.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Cool! But will there be any problems 	with telepathy?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Hmm, telepathy devices can "read" 	one’s mind, so bad people might 	take advantage of it to control	someone else.</a:t>
            </a:r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7A33450C-6FC6-19A5-7E06-A34502C3D6EE}"/>
              </a:ext>
            </a:extLst>
          </p:cNvPr>
          <p:cNvSpPr txBox="1">
            <a:spLocks/>
          </p:cNvSpPr>
          <p:nvPr/>
        </p:nvSpPr>
        <p:spPr>
          <a:xfrm>
            <a:off x="-153485" y="194922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Google Shape;1048;p25">
            <a:extLst>
              <a:ext uri="{FF2B5EF4-FFF2-40B4-BE49-F238E27FC236}">
                <a16:creationId xmlns:a16="http://schemas.microsoft.com/office/drawing/2014/main" id="{A8793E85-78A4-7299-EEE9-D73CD9625D84}"/>
              </a:ext>
            </a:extLst>
          </p:cNvPr>
          <p:cNvSpPr txBox="1">
            <a:spLocks/>
          </p:cNvSpPr>
          <p:nvPr/>
        </p:nvSpPr>
        <p:spPr>
          <a:xfrm>
            <a:off x="-153484" y="3594482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1A55A752-FA8C-CCA6-61E9-08E10F6A1136}"/>
              </a:ext>
            </a:extLst>
          </p:cNvPr>
          <p:cNvSpPr txBox="1">
            <a:spLocks/>
          </p:cNvSpPr>
          <p:nvPr/>
        </p:nvSpPr>
        <p:spPr>
          <a:xfrm>
            <a:off x="-141609" y="414367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endParaRPr lang="en-US" sz="1800">
              <a:solidFill>
                <a:srgbClr val="C00000"/>
              </a:solidFill>
            </a:endParaRP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C1B40AA2-CF3E-1B74-4645-8A817143D34B}"/>
              </a:ext>
            </a:extLst>
          </p:cNvPr>
          <p:cNvSpPr txBox="1">
            <a:spLocks/>
          </p:cNvSpPr>
          <p:nvPr/>
        </p:nvSpPr>
        <p:spPr>
          <a:xfrm>
            <a:off x="-153485" y="251494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" name="Google Shape;1048;p25">
            <a:extLst>
              <a:ext uri="{FF2B5EF4-FFF2-40B4-BE49-F238E27FC236}">
                <a16:creationId xmlns:a16="http://schemas.microsoft.com/office/drawing/2014/main" id="{69D3A2EC-FDEE-C95A-BA05-64352BB218BC}"/>
              </a:ext>
            </a:extLst>
          </p:cNvPr>
          <p:cNvSpPr txBox="1">
            <a:spLocks/>
          </p:cNvSpPr>
          <p:nvPr/>
        </p:nvSpPr>
        <p:spPr>
          <a:xfrm>
            <a:off x="-141609" y="413665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9" name="Google Shape;1164;p31">
            <a:extLst>
              <a:ext uri="{FF2B5EF4-FFF2-40B4-BE49-F238E27FC236}">
                <a16:creationId xmlns:a16="http://schemas.microsoft.com/office/drawing/2014/main" id="{AF0231DA-B3C8-08B2-9441-EDFC95A1B03A}"/>
              </a:ext>
            </a:extLst>
          </p:cNvPr>
          <p:cNvSpPr txBox="1">
            <a:spLocks/>
          </p:cNvSpPr>
          <p:nvPr/>
        </p:nvSpPr>
        <p:spPr>
          <a:xfrm>
            <a:off x="4747337" y="739114"/>
            <a:ext cx="4718882" cy="353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4. The word “advanced” in Tom (2)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is CLOSEST in meaning to ...</a:t>
            </a:r>
          </a:p>
          <a:p>
            <a:r>
              <a:rPr lang="en-US" sz="2000">
                <a:latin typeface="Chalkboard" panose="03050602040202020205" pitchFamily="66" charset="77"/>
              </a:rPr>
              <a:t>A. tiny</a:t>
            </a:r>
          </a:p>
          <a:p>
            <a:r>
              <a:rPr lang="en-US" sz="2000">
                <a:latin typeface="Chalkboard" panose="03050602040202020205" pitchFamily="66" charset="77"/>
              </a:rPr>
              <a:t>B. lazy</a:t>
            </a:r>
          </a:p>
          <a:p>
            <a:r>
              <a:rPr lang="en-US" sz="2000">
                <a:latin typeface="Chalkboard" panose="03050602040202020205" pitchFamily="66" charset="77"/>
              </a:rPr>
              <a:t>C. Modern</a:t>
            </a:r>
          </a:p>
          <a:p>
            <a:endParaRPr lang="en-US" sz="2000">
              <a:solidFill>
                <a:schemeClr val="bg2">
                  <a:lumMod val="50000"/>
                </a:schemeClr>
              </a:solidFill>
              <a:latin typeface="Chalkboard" panose="03050602040202020205" pitchFamily="66" charset="77"/>
            </a:endParaRP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5. The word “it” in Tom (3) refers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to ...</a:t>
            </a:r>
          </a:p>
          <a:p>
            <a:r>
              <a:rPr lang="en-US" sz="2000">
                <a:latin typeface="Chalkboard" panose="03050602040202020205" pitchFamily="66" charset="77"/>
              </a:rPr>
              <a:t>A. telepathy</a:t>
            </a:r>
          </a:p>
          <a:p>
            <a:r>
              <a:rPr lang="en-US" sz="2000">
                <a:latin typeface="Chalkboard" panose="03050602040202020205" pitchFamily="66" charset="77"/>
              </a:rPr>
              <a:t>B. people</a:t>
            </a:r>
          </a:p>
          <a:p>
            <a:r>
              <a:rPr lang="en-US" sz="2000">
                <a:latin typeface="Chalkboard" panose="03050602040202020205" pitchFamily="66" charset="77"/>
              </a:rPr>
              <a:t>C. mind</a:t>
            </a:r>
          </a:p>
        </p:txBody>
      </p:sp>
      <p:sp>
        <p:nvSpPr>
          <p:cNvPr id="10" name="Google Shape;1164;p31">
            <a:extLst>
              <a:ext uri="{FF2B5EF4-FFF2-40B4-BE49-F238E27FC236}">
                <a16:creationId xmlns:a16="http://schemas.microsoft.com/office/drawing/2014/main" id="{BA6B0C4E-F7C8-43B7-4C1F-A6B3D1A677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1609" y="-3241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395A9DE8-63C8-3344-DF7D-BFB748933446}"/>
              </a:ext>
            </a:extLst>
          </p:cNvPr>
          <p:cNvSpPr txBox="1">
            <a:spLocks/>
          </p:cNvSpPr>
          <p:nvPr/>
        </p:nvSpPr>
        <p:spPr>
          <a:xfrm>
            <a:off x="-141609" y="83405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7B9AFA-39DC-F624-36B6-41BCC9A3ED7D}"/>
              </a:ext>
            </a:extLst>
          </p:cNvPr>
          <p:cNvCxnSpPr>
            <a:cxnSpLocks/>
          </p:cNvCxnSpPr>
          <p:nvPr/>
        </p:nvCxnSpPr>
        <p:spPr>
          <a:xfrm>
            <a:off x="3564207" y="964063"/>
            <a:ext cx="906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6F9B22-8DFE-766C-D5C1-5DEF761B2B85}"/>
              </a:ext>
            </a:extLst>
          </p:cNvPr>
          <p:cNvCxnSpPr>
            <a:cxnSpLocks/>
          </p:cNvCxnSpPr>
          <p:nvPr/>
        </p:nvCxnSpPr>
        <p:spPr>
          <a:xfrm>
            <a:off x="2799885" y="4785940"/>
            <a:ext cx="22832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133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7A5CEE67-E19D-086B-C408-46374583C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B8BB7E38-EBA3-DD35-31A7-053D769023BB}"/>
              </a:ext>
            </a:extLst>
          </p:cNvPr>
          <p:cNvSpPr/>
          <p:nvPr/>
        </p:nvSpPr>
        <p:spPr>
          <a:xfrm>
            <a:off x="-51876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772DF4F9-1425-379E-12B9-787289F803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141203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39FD8445-B21F-22AC-F7DA-AE0703B473FB}"/>
              </a:ext>
            </a:extLst>
          </p:cNvPr>
          <p:cNvSpPr txBox="1"/>
          <p:nvPr/>
        </p:nvSpPr>
        <p:spPr>
          <a:xfrm>
            <a:off x="-51877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FC3F64-DEFC-5E97-74BD-87222AB5F63C}"/>
              </a:ext>
            </a:extLst>
          </p:cNvPr>
          <p:cNvSpPr txBox="1"/>
          <p:nvPr/>
        </p:nvSpPr>
        <p:spPr>
          <a:xfrm>
            <a:off x="147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24B37F1B-615E-7A29-9FF1-795B7B43FED2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FD2884BF-A234-021D-E5FA-E09BB3DC0CBF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EF06F09D-2853-E9C3-5F3B-37D89238DDAC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BE39BFA2-CB69-3816-53D5-2ADD02516C45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CBD973C3-2E35-E4F2-65D1-F7767774774B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3F7CB44B-B2E1-8CBE-EF7D-5F462E5B5627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" name="Google Shape;1164;p31">
            <a:extLst>
              <a:ext uri="{FF2B5EF4-FFF2-40B4-BE49-F238E27FC236}">
                <a16:creationId xmlns:a16="http://schemas.microsoft.com/office/drawing/2014/main" id="{B7DC136E-90CB-9054-6D90-FF7B6E86A179}"/>
              </a:ext>
            </a:extLst>
          </p:cNvPr>
          <p:cNvSpPr txBox="1">
            <a:spLocks/>
          </p:cNvSpPr>
          <p:nvPr/>
        </p:nvSpPr>
        <p:spPr>
          <a:xfrm>
            <a:off x="4616631" y="1345868"/>
            <a:ext cx="4718882" cy="353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1. What is the interview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mainly about? </a:t>
            </a:r>
          </a:p>
          <a:p>
            <a:r>
              <a:rPr lang="en-US" sz="2000">
                <a:latin typeface="Chalkboard" panose="03050602040202020205" pitchFamily="66" charset="77"/>
              </a:rPr>
              <a:t>A. One way of future communication</a:t>
            </a:r>
          </a:p>
          <a:p>
            <a:r>
              <a:rPr lang="en-US" sz="2000">
                <a:latin typeface="Chalkboard" panose="03050602040202020205" pitchFamily="66" charset="77"/>
              </a:rPr>
              <a:t>B. Voice chats and online calls</a:t>
            </a:r>
          </a:p>
          <a:p>
            <a:r>
              <a:rPr lang="en-US" sz="2000">
                <a:latin typeface="Chalkboard" panose="03050602040202020205" pitchFamily="66" charset="77"/>
              </a:rPr>
              <a:t>C. Problems of telepathy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8F93B5-F4C9-2827-3188-5FDCD96290A8}"/>
              </a:ext>
            </a:extLst>
          </p:cNvPr>
          <p:cNvCxnSpPr>
            <a:cxnSpLocks/>
          </p:cNvCxnSpPr>
          <p:nvPr/>
        </p:nvCxnSpPr>
        <p:spPr>
          <a:xfrm>
            <a:off x="4797632" y="2036747"/>
            <a:ext cx="131815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45641E49-57CD-33ED-97C3-C214CE6F4A94}"/>
              </a:ext>
            </a:extLst>
          </p:cNvPr>
          <p:cNvSpPr/>
          <p:nvPr/>
        </p:nvSpPr>
        <p:spPr>
          <a:xfrm>
            <a:off x="4631379" y="2036746"/>
            <a:ext cx="332506" cy="326443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C85D21-604C-826C-CE19-8E15ED8C4C52}"/>
              </a:ext>
            </a:extLst>
          </p:cNvPr>
          <p:cNvCxnSpPr>
            <a:cxnSpLocks/>
          </p:cNvCxnSpPr>
          <p:nvPr/>
        </p:nvCxnSpPr>
        <p:spPr>
          <a:xfrm>
            <a:off x="1698174" y="991718"/>
            <a:ext cx="2755073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5FECED-AEA5-F896-9D30-373096C81240}"/>
              </a:ext>
            </a:extLst>
          </p:cNvPr>
          <p:cNvCxnSpPr>
            <a:cxnSpLocks/>
          </p:cNvCxnSpPr>
          <p:nvPr/>
        </p:nvCxnSpPr>
        <p:spPr>
          <a:xfrm>
            <a:off x="912423" y="1262870"/>
            <a:ext cx="1189509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164;p31">
            <a:extLst>
              <a:ext uri="{FF2B5EF4-FFF2-40B4-BE49-F238E27FC236}">
                <a16:creationId xmlns:a16="http://schemas.microsoft.com/office/drawing/2014/main" id="{A2C19F08-2080-3195-C7ED-B3E982F19DB7}"/>
              </a:ext>
            </a:extLst>
          </p:cNvPr>
          <p:cNvSpPr txBox="1">
            <a:spLocks/>
          </p:cNvSpPr>
          <p:nvPr/>
        </p:nvSpPr>
        <p:spPr>
          <a:xfrm>
            <a:off x="5277783" y="2989410"/>
            <a:ext cx="261253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200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 Evidence: MC 1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0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FE3026A2-E9FA-1010-7143-A9247A877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B0D7E0D3-2CFD-E3DE-7C48-20F9E6C84C8F}"/>
              </a:ext>
            </a:extLst>
          </p:cNvPr>
          <p:cNvSpPr/>
          <p:nvPr/>
        </p:nvSpPr>
        <p:spPr>
          <a:xfrm>
            <a:off x="-51876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4843D674-9C6A-FE2C-D8EF-92E6BCF091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141203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007BE243-F635-A8E3-11DE-78C1D8EDAC97}"/>
              </a:ext>
            </a:extLst>
          </p:cNvPr>
          <p:cNvSpPr txBox="1"/>
          <p:nvPr/>
        </p:nvSpPr>
        <p:spPr>
          <a:xfrm>
            <a:off x="-51877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1329DB-5B19-DBF8-1F24-67BA82899106}"/>
              </a:ext>
            </a:extLst>
          </p:cNvPr>
          <p:cNvSpPr txBox="1"/>
          <p:nvPr/>
        </p:nvSpPr>
        <p:spPr>
          <a:xfrm>
            <a:off x="147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5D6E3841-4BF0-B549-0B7E-C67F3DA608D4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2432F985-C0B2-70AB-56AD-96D8783CF3DB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D4CE899B-43D0-A554-BA96-F8AF4AAB99BB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E5AA5DB7-4A74-4AF6-0C0B-D850EEC6F446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FDE88EB8-D013-CF2D-1911-C12F8164240F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02D335C1-01A8-2B80-3245-15170E66379E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07CD97-1EED-AF35-CFD3-B6A7C647B4D7}"/>
              </a:ext>
            </a:extLst>
          </p:cNvPr>
          <p:cNvSpPr/>
          <p:nvPr/>
        </p:nvSpPr>
        <p:spPr>
          <a:xfrm>
            <a:off x="4566068" y="2682746"/>
            <a:ext cx="332506" cy="326443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" name="Google Shape;1164;p31">
            <a:extLst>
              <a:ext uri="{FF2B5EF4-FFF2-40B4-BE49-F238E27FC236}">
                <a16:creationId xmlns:a16="http://schemas.microsoft.com/office/drawing/2014/main" id="{CA9E8FAD-675B-A995-688E-76F9217851FA}"/>
              </a:ext>
            </a:extLst>
          </p:cNvPr>
          <p:cNvSpPr txBox="1">
            <a:spLocks/>
          </p:cNvSpPr>
          <p:nvPr/>
        </p:nvSpPr>
        <p:spPr>
          <a:xfrm>
            <a:off x="4552694" y="1689877"/>
            <a:ext cx="4718882" cy="2067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2. Which way of communication below is NOT mentioned in the interview?</a:t>
            </a:r>
          </a:p>
          <a:p>
            <a:r>
              <a:rPr lang="en-US" sz="2000">
                <a:latin typeface="Chalkboard" panose="03050602040202020205" pitchFamily="66" charset="77"/>
              </a:rPr>
              <a:t>A. Meeting face to face</a:t>
            </a:r>
          </a:p>
          <a:p>
            <a:r>
              <a:rPr lang="en-US" sz="2000">
                <a:latin typeface="Chalkboard" panose="03050602040202020205" pitchFamily="66" charset="77"/>
              </a:rPr>
              <a:t>B. Writing an email</a:t>
            </a:r>
          </a:p>
          <a:p>
            <a:r>
              <a:rPr lang="en-US" sz="2000">
                <a:latin typeface="Chalkboard" panose="03050602040202020205" pitchFamily="66" charset="77"/>
              </a:rPr>
              <a:t>C. Telepathy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9BB02B-814A-F6EF-0FB5-07C8FEF7579C}"/>
              </a:ext>
            </a:extLst>
          </p:cNvPr>
          <p:cNvCxnSpPr>
            <a:cxnSpLocks/>
          </p:cNvCxnSpPr>
          <p:nvPr/>
        </p:nvCxnSpPr>
        <p:spPr>
          <a:xfrm>
            <a:off x="4710087" y="2401509"/>
            <a:ext cx="1318157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72B2FA-7004-A727-51E1-43DDA27E75C5}"/>
              </a:ext>
            </a:extLst>
          </p:cNvPr>
          <p:cNvCxnSpPr>
            <a:cxnSpLocks/>
          </p:cNvCxnSpPr>
          <p:nvPr/>
        </p:nvCxnSpPr>
        <p:spPr>
          <a:xfrm>
            <a:off x="3028208" y="2926064"/>
            <a:ext cx="86689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C367AB8-DDD4-945A-BB2E-FFE65C4D128E}"/>
              </a:ext>
            </a:extLst>
          </p:cNvPr>
          <p:cNvCxnSpPr>
            <a:cxnSpLocks/>
          </p:cNvCxnSpPr>
          <p:nvPr/>
        </p:nvCxnSpPr>
        <p:spPr>
          <a:xfrm>
            <a:off x="1898073" y="4574755"/>
            <a:ext cx="86689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164;p31">
            <a:extLst>
              <a:ext uri="{FF2B5EF4-FFF2-40B4-BE49-F238E27FC236}">
                <a16:creationId xmlns:a16="http://schemas.microsoft.com/office/drawing/2014/main" id="{884200D4-F182-F5A6-5296-0EB17932D319}"/>
              </a:ext>
            </a:extLst>
          </p:cNvPr>
          <p:cNvSpPr txBox="1">
            <a:spLocks/>
          </p:cNvSpPr>
          <p:nvPr/>
        </p:nvSpPr>
        <p:spPr>
          <a:xfrm>
            <a:off x="6929620" y="2319847"/>
            <a:ext cx="123018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   Tom 1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Google Shape;1164;p31">
            <a:extLst>
              <a:ext uri="{FF2B5EF4-FFF2-40B4-BE49-F238E27FC236}">
                <a16:creationId xmlns:a16="http://schemas.microsoft.com/office/drawing/2014/main" id="{A02FAEC5-5D3B-5935-75DF-3A971F8211FE}"/>
              </a:ext>
            </a:extLst>
          </p:cNvPr>
          <p:cNvSpPr txBox="1">
            <a:spLocks/>
          </p:cNvSpPr>
          <p:nvPr/>
        </p:nvSpPr>
        <p:spPr>
          <a:xfrm>
            <a:off x="5943794" y="2606197"/>
            <a:ext cx="48277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br>
              <a:rPr lang="en-US" sz="200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</a:br>
            <a:r>
              <a:rPr lang="en-US" sz="200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 Topic of the interview 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E83F24CF-BADD-95A7-27BD-5315F4DC7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F20CE6E1-154F-B7C2-AA5A-28C583DFA02D}"/>
              </a:ext>
            </a:extLst>
          </p:cNvPr>
          <p:cNvSpPr/>
          <p:nvPr/>
        </p:nvSpPr>
        <p:spPr>
          <a:xfrm>
            <a:off x="-51876" y="134471"/>
            <a:ext cx="4718882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1">
            <a:extLst>
              <a:ext uri="{FF2B5EF4-FFF2-40B4-BE49-F238E27FC236}">
                <a16:creationId xmlns:a16="http://schemas.microsoft.com/office/drawing/2014/main" id="{E5A79ED0-E2BD-9F5F-C41C-8A131C1F1C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5174" y="-141203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66" name="Google Shape;1166;p31">
            <a:extLst>
              <a:ext uri="{FF2B5EF4-FFF2-40B4-BE49-F238E27FC236}">
                <a16:creationId xmlns:a16="http://schemas.microsoft.com/office/drawing/2014/main" id="{0644B673-EFC8-C863-D43D-68599E4B8F28}"/>
              </a:ext>
            </a:extLst>
          </p:cNvPr>
          <p:cNvSpPr txBox="1"/>
          <p:nvPr/>
        </p:nvSpPr>
        <p:spPr>
          <a:xfrm>
            <a:off x="-51877" y="121618"/>
            <a:ext cx="4849512" cy="502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Hi everyone. Today, I'll ask some 	members of the Technology Club to 	predict how people will communicate 	in the future. Let's meet Minh and Tom.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 &amp; 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Hi everyone.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Minh and Tom, how do you and your 	friends keep in contact?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Well, we mostly text each other. 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	We also send voice messages.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I often see my friends in person, but 	sometimes we call via the Internet.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Do you think these ways of 	communication will still be popular in 	50 years?</a:t>
            </a:r>
          </a:p>
          <a:p>
            <a:pPr marL="15875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07472E-F5A8-EECE-E8F9-21F926E706F1}"/>
              </a:ext>
            </a:extLst>
          </p:cNvPr>
          <p:cNvSpPr txBox="1"/>
          <p:nvPr/>
        </p:nvSpPr>
        <p:spPr>
          <a:xfrm>
            <a:off x="147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1FD88BE7-E8BB-7042-8CD1-5F14B4CF7E80}"/>
              </a:ext>
            </a:extLst>
          </p:cNvPr>
          <p:cNvSpPr txBox="1">
            <a:spLocks/>
          </p:cNvSpPr>
          <p:nvPr/>
        </p:nvSpPr>
        <p:spPr>
          <a:xfrm>
            <a:off x="-150529" y="32440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F4568288-6DBA-AACC-E8BF-D67850DC6AC8}"/>
              </a:ext>
            </a:extLst>
          </p:cNvPr>
          <p:cNvSpPr txBox="1">
            <a:spLocks/>
          </p:cNvSpPr>
          <p:nvPr/>
        </p:nvSpPr>
        <p:spPr>
          <a:xfrm>
            <a:off x="-174280" y="169996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CFB45594-37BC-B126-8099-F79AB7DF1333}"/>
              </a:ext>
            </a:extLst>
          </p:cNvPr>
          <p:cNvSpPr txBox="1">
            <a:spLocks/>
          </p:cNvSpPr>
          <p:nvPr/>
        </p:nvSpPr>
        <p:spPr>
          <a:xfrm>
            <a:off x="-174280" y="334792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9" name="Google Shape;1048;p25">
            <a:extLst>
              <a:ext uri="{FF2B5EF4-FFF2-40B4-BE49-F238E27FC236}">
                <a16:creationId xmlns:a16="http://schemas.microsoft.com/office/drawing/2014/main" id="{AFA03DE6-8CD8-D965-3273-853C43E58A5A}"/>
              </a:ext>
            </a:extLst>
          </p:cNvPr>
          <p:cNvSpPr txBox="1">
            <a:spLocks/>
          </p:cNvSpPr>
          <p:nvPr/>
        </p:nvSpPr>
        <p:spPr>
          <a:xfrm>
            <a:off x="-163138" y="224748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0" name="Google Shape;1048;p25">
            <a:extLst>
              <a:ext uri="{FF2B5EF4-FFF2-40B4-BE49-F238E27FC236}">
                <a16:creationId xmlns:a16="http://schemas.microsoft.com/office/drawing/2014/main" id="{1110FBC3-2389-25BA-9D53-962C04402508}"/>
              </a:ext>
            </a:extLst>
          </p:cNvPr>
          <p:cNvSpPr txBox="1">
            <a:spLocks/>
          </p:cNvSpPr>
          <p:nvPr/>
        </p:nvSpPr>
        <p:spPr>
          <a:xfrm>
            <a:off x="-163139" y="2795003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3EDD03CA-91C5-5C79-41C3-3D046AB36487}"/>
              </a:ext>
            </a:extLst>
          </p:cNvPr>
          <p:cNvSpPr txBox="1">
            <a:spLocks/>
          </p:cNvSpPr>
          <p:nvPr/>
        </p:nvSpPr>
        <p:spPr>
          <a:xfrm>
            <a:off x="-139389" y="417056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2F730D0-B5A8-961A-8187-839212866F45}"/>
              </a:ext>
            </a:extLst>
          </p:cNvPr>
          <p:cNvSpPr/>
          <p:nvPr/>
        </p:nvSpPr>
        <p:spPr>
          <a:xfrm>
            <a:off x="4436259" y="2902096"/>
            <a:ext cx="332506" cy="326443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3D269C-21DE-62A9-7BD9-C8EB29D4AC9B}"/>
              </a:ext>
            </a:extLst>
          </p:cNvPr>
          <p:cNvCxnSpPr>
            <a:cxnSpLocks/>
          </p:cNvCxnSpPr>
          <p:nvPr/>
        </p:nvCxnSpPr>
        <p:spPr>
          <a:xfrm>
            <a:off x="6154839" y="2270850"/>
            <a:ext cx="38594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164;p31">
            <a:extLst>
              <a:ext uri="{FF2B5EF4-FFF2-40B4-BE49-F238E27FC236}">
                <a16:creationId xmlns:a16="http://schemas.microsoft.com/office/drawing/2014/main" id="{BEB33E0E-90C7-70BB-B6DE-04A6B0725459}"/>
              </a:ext>
            </a:extLst>
          </p:cNvPr>
          <p:cNvSpPr txBox="1">
            <a:spLocks/>
          </p:cNvSpPr>
          <p:nvPr/>
        </p:nvSpPr>
        <p:spPr>
          <a:xfrm>
            <a:off x="4425118" y="1914151"/>
            <a:ext cx="4718882" cy="218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3. According to Tom, telepathy means ....</a:t>
            </a:r>
          </a:p>
          <a:p>
            <a:r>
              <a:rPr lang="en-US" sz="2000">
                <a:latin typeface="Chalkboard" panose="03050602040202020205" pitchFamily="66" charset="77"/>
              </a:rPr>
              <a:t>A. making phone calls via the Internet</a:t>
            </a:r>
          </a:p>
          <a:p>
            <a:r>
              <a:rPr lang="en-US" sz="2000">
                <a:latin typeface="Chalkboard" panose="03050602040202020205" pitchFamily="66" charset="77"/>
              </a:rPr>
              <a:t>B. talking on tiny devices</a:t>
            </a:r>
          </a:p>
          <a:p>
            <a:r>
              <a:rPr lang="en-US" sz="2000">
                <a:latin typeface="Chalkboard" panose="03050602040202020205" pitchFamily="66" charset="77"/>
              </a:rPr>
              <a:t>C. communicating by thoughts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AE6EE9-B954-074C-81D4-86F57E70F9C0}"/>
              </a:ext>
            </a:extLst>
          </p:cNvPr>
          <p:cNvCxnSpPr>
            <a:cxnSpLocks/>
          </p:cNvCxnSpPr>
          <p:nvPr/>
        </p:nvCxnSpPr>
        <p:spPr>
          <a:xfrm>
            <a:off x="6715159" y="2288430"/>
            <a:ext cx="182483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411EC5-DAA1-8D86-41AA-FE6FEA29B717}"/>
              </a:ext>
            </a:extLst>
          </p:cNvPr>
          <p:cNvCxnSpPr>
            <a:cxnSpLocks/>
          </p:cNvCxnSpPr>
          <p:nvPr/>
        </p:nvCxnSpPr>
        <p:spPr>
          <a:xfrm>
            <a:off x="3241962" y="4564858"/>
            <a:ext cx="86689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9471C2-29BB-3812-8D8D-E91E1A8458C3}"/>
              </a:ext>
            </a:extLst>
          </p:cNvPr>
          <p:cNvCxnSpPr>
            <a:cxnSpLocks/>
          </p:cNvCxnSpPr>
          <p:nvPr/>
        </p:nvCxnSpPr>
        <p:spPr>
          <a:xfrm>
            <a:off x="959920" y="4819096"/>
            <a:ext cx="333894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3E1649-7B4B-D149-4DA3-36AC3CACD328}"/>
              </a:ext>
            </a:extLst>
          </p:cNvPr>
          <p:cNvCxnSpPr>
            <a:cxnSpLocks/>
          </p:cNvCxnSpPr>
          <p:nvPr/>
        </p:nvCxnSpPr>
        <p:spPr>
          <a:xfrm>
            <a:off x="959920" y="5119749"/>
            <a:ext cx="631374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164;p31">
            <a:extLst>
              <a:ext uri="{FF2B5EF4-FFF2-40B4-BE49-F238E27FC236}">
                <a16:creationId xmlns:a16="http://schemas.microsoft.com/office/drawing/2014/main" id="{1660F1D1-249E-D6CA-9447-31CB901A49AA}"/>
              </a:ext>
            </a:extLst>
          </p:cNvPr>
          <p:cNvSpPr txBox="1">
            <a:spLocks/>
          </p:cNvSpPr>
          <p:nvPr/>
        </p:nvSpPr>
        <p:spPr>
          <a:xfrm>
            <a:off x="4797635" y="3272010"/>
            <a:ext cx="48277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sym typeface="Wingdings" pitchFamily="2" charset="2"/>
              </a:rPr>
              <a:t> Evidence: Tom 2</a:t>
            </a:r>
            <a:endParaRPr lang="en-US" sz="20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27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2">
          <a:extLst>
            <a:ext uri="{FF2B5EF4-FFF2-40B4-BE49-F238E27FC236}">
              <a16:creationId xmlns:a16="http://schemas.microsoft.com/office/drawing/2014/main" id="{D020ECA3-66E0-1009-7A11-5F3CA765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31">
            <a:extLst>
              <a:ext uri="{FF2B5EF4-FFF2-40B4-BE49-F238E27FC236}">
                <a16:creationId xmlns:a16="http://schemas.microsoft.com/office/drawing/2014/main" id="{14DCE000-AD08-3235-F702-B40973812A2D}"/>
              </a:ext>
            </a:extLst>
          </p:cNvPr>
          <p:cNvSpPr/>
          <p:nvPr/>
        </p:nvSpPr>
        <p:spPr>
          <a:xfrm>
            <a:off x="47501" y="134471"/>
            <a:ext cx="4719045" cy="5009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9234C3-D087-5BC3-B390-7F008FFE9CD4}"/>
              </a:ext>
            </a:extLst>
          </p:cNvPr>
          <p:cNvSpPr txBox="1"/>
          <p:nvPr/>
        </p:nvSpPr>
        <p:spPr>
          <a:xfrm>
            <a:off x="242047" y="13447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3" name="Google Shape;1166;p31">
            <a:extLst>
              <a:ext uri="{FF2B5EF4-FFF2-40B4-BE49-F238E27FC236}">
                <a16:creationId xmlns:a16="http://schemas.microsoft.com/office/drawing/2014/main" id="{8994BED1-B0AE-CAE0-FA2C-C96E864776B8}"/>
              </a:ext>
            </a:extLst>
          </p:cNvPr>
          <p:cNvSpPr txBox="1"/>
          <p:nvPr/>
        </p:nvSpPr>
        <p:spPr>
          <a:xfrm>
            <a:off x="111419" y="632254"/>
            <a:ext cx="4572000" cy="50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tx1"/>
                </a:solidFill>
                <a:latin typeface="Catamaran"/>
                <a:ea typeface="Catamaran"/>
                <a:cs typeface="Catamaran"/>
                <a:sym typeface="Catamaran"/>
              </a:rPr>
              <a:t>: 	Not really. We'll use more advanced 	ways, like telepathy. We'll pass our 	thoughts to another person without 	talking and ...</a:t>
            </a:r>
            <a:endParaRPr lang="en-US" sz="1800" b="1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Hold on. I think only a very few 	people may have this ability.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Minh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Yes, but in the future, everyone will 	be able to use telepathy. We'll wear a 	tiny device to catch our thoughts	and send 	them to other people.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MC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Cool! But will there be any problems 	with telepathy?</a:t>
            </a:r>
          </a:p>
          <a:p>
            <a:pPr marL="15875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Tom</a:t>
            </a:r>
            <a:r>
              <a:rPr lang="en-US" sz="1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: 	Hmm, telepathy devices can "read" 	one’s mind, so bad people might 	take advantage of it to control	someone else.</a:t>
            </a:r>
          </a:p>
        </p:txBody>
      </p:sp>
      <p:sp>
        <p:nvSpPr>
          <p:cNvPr id="4" name="Google Shape;1048;p25">
            <a:extLst>
              <a:ext uri="{FF2B5EF4-FFF2-40B4-BE49-F238E27FC236}">
                <a16:creationId xmlns:a16="http://schemas.microsoft.com/office/drawing/2014/main" id="{2B0874DB-46CC-AE03-86B6-B124824AF6A4}"/>
              </a:ext>
            </a:extLst>
          </p:cNvPr>
          <p:cNvSpPr txBox="1">
            <a:spLocks/>
          </p:cNvSpPr>
          <p:nvPr/>
        </p:nvSpPr>
        <p:spPr>
          <a:xfrm>
            <a:off x="-153485" y="194922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5" name="Google Shape;1048;p25">
            <a:extLst>
              <a:ext uri="{FF2B5EF4-FFF2-40B4-BE49-F238E27FC236}">
                <a16:creationId xmlns:a16="http://schemas.microsoft.com/office/drawing/2014/main" id="{44F75A1E-AC26-CCAD-E9E4-916A565CA48E}"/>
              </a:ext>
            </a:extLst>
          </p:cNvPr>
          <p:cNvSpPr txBox="1">
            <a:spLocks/>
          </p:cNvSpPr>
          <p:nvPr/>
        </p:nvSpPr>
        <p:spPr>
          <a:xfrm>
            <a:off x="-153484" y="3594482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6" name="Google Shape;1048;p25">
            <a:extLst>
              <a:ext uri="{FF2B5EF4-FFF2-40B4-BE49-F238E27FC236}">
                <a16:creationId xmlns:a16="http://schemas.microsoft.com/office/drawing/2014/main" id="{76C09313-8976-171F-5731-C95CCE888188}"/>
              </a:ext>
            </a:extLst>
          </p:cNvPr>
          <p:cNvSpPr txBox="1">
            <a:spLocks/>
          </p:cNvSpPr>
          <p:nvPr/>
        </p:nvSpPr>
        <p:spPr>
          <a:xfrm>
            <a:off x="-141609" y="4143679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endParaRPr lang="en-US" sz="1800">
              <a:solidFill>
                <a:srgbClr val="C00000"/>
              </a:solidFill>
            </a:endParaRPr>
          </a:p>
        </p:txBody>
      </p:sp>
      <p:sp>
        <p:nvSpPr>
          <p:cNvPr id="7" name="Google Shape;1048;p25">
            <a:extLst>
              <a:ext uri="{FF2B5EF4-FFF2-40B4-BE49-F238E27FC236}">
                <a16:creationId xmlns:a16="http://schemas.microsoft.com/office/drawing/2014/main" id="{7B8EE755-82A3-C299-8724-3B3DD888884E}"/>
              </a:ext>
            </a:extLst>
          </p:cNvPr>
          <p:cNvSpPr txBox="1">
            <a:spLocks/>
          </p:cNvSpPr>
          <p:nvPr/>
        </p:nvSpPr>
        <p:spPr>
          <a:xfrm>
            <a:off x="-153485" y="2514941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chemeClr val="accent4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8" name="Google Shape;1048;p25">
            <a:extLst>
              <a:ext uri="{FF2B5EF4-FFF2-40B4-BE49-F238E27FC236}">
                <a16:creationId xmlns:a16="http://schemas.microsoft.com/office/drawing/2014/main" id="{37CD67F5-D1F8-43B9-F139-01C94EF088EA}"/>
              </a:ext>
            </a:extLst>
          </p:cNvPr>
          <p:cNvSpPr txBox="1">
            <a:spLocks/>
          </p:cNvSpPr>
          <p:nvPr/>
        </p:nvSpPr>
        <p:spPr>
          <a:xfrm>
            <a:off x="-141609" y="4136654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9" name="Google Shape;1164;p31">
            <a:extLst>
              <a:ext uri="{FF2B5EF4-FFF2-40B4-BE49-F238E27FC236}">
                <a16:creationId xmlns:a16="http://schemas.microsoft.com/office/drawing/2014/main" id="{1EE42F39-331E-653F-43BF-5161280BF4B3}"/>
              </a:ext>
            </a:extLst>
          </p:cNvPr>
          <p:cNvSpPr txBox="1">
            <a:spLocks/>
          </p:cNvSpPr>
          <p:nvPr/>
        </p:nvSpPr>
        <p:spPr>
          <a:xfrm>
            <a:off x="4747337" y="739114"/>
            <a:ext cx="4718882" cy="3538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4. The word “advanced” in Tom (2)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is CLOSEST in meaning to ...</a:t>
            </a:r>
          </a:p>
          <a:p>
            <a:r>
              <a:rPr lang="en-US" sz="2000">
                <a:latin typeface="Chalkboard" panose="03050602040202020205" pitchFamily="66" charset="77"/>
              </a:rPr>
              <a:t>A. tiny</a:t>
            </a:r>
          </a:p>
          <a:p>
            <a:r>
              <a:rPr lang="en-US" sz="2000">
                <a:latin typeface="Chalkboard" panose="03050602040202020205" pitchFamily="66" charset="77"/>
              </a:rPr>
              <a:t>B. lazy</a:t>
            </a:r>
          </a:p>
          <a:p>
            <a:r>
              <a:rPr lang="en-US" sz="2000">
                <a:latin typeface="Chalkboard" panose="03050602040202020205" pitchFamily="66" charset="77"/>
              </a:rPr>
              <a:t>C. modern</a:t>
            </a:r>
          </a:p>
          <a:p>
            <a:endParaRPr lang="en-US" sz="2000">
              <a:solidFill>
                <a:schemeClr val="bg2">
                  <a:lumMod val="50000"/>
                </a:schemeClr>
              </a:solidFill>
              <a:latin typeface="Chalkboard" panose="03050602040202020205" pitchFamily="66" charset="77"/>
            </a:endParaRP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5. The word “it” in Tom (3) refers </a:t>
            </a:r>
          </a:p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Chalkboard" panose="03050602040202020205" pitchFamily="66" charset="77"/>
              </a:rPr>
              <a:t>to ...</a:t>
            </a:r>
          </a:p>
          <a:p>
            <a:r>
              <a:rPr lang="en-US" sz="2000">
                <a:latin typeface="Chalkboard" panose="03050602040202020205" pitchFamily="66" charset="77"/>
              </a:rPr>
              <a:t>A. telepathy</a:t>
            </a:r>
          </a:p>
          <a:p>
            <a:r>
              <a:rPr lang="en-US" sz="2000">
                <a:latin typeface="Chalkboard" panose="03050602040202020205" pitchFamily="66" charset="77"/>
              </a:rPr>
              <a:t>B. people</a:t>
            </a:r>
          </a:p>
          <a:p>
            <a:r>
              <a:rPr lang="en-US" sz="2000">
                <a:latin typeface="Chalkboard" panose="03050602040202020205" pitchFamily="66" charset="77"/>
              </a:rPr>
              <a:t>C. mind</a:t>
            </a:r>
          </a:p>
        </p:txBody>
      </p:sp>
      <p:sp>
        <p:nvSpPr>
          <p:cNvPr id="10" name="Google Shape;1164;p31">
            <a:extLst>
              <a:ext uri="{FF2B5EF4-FFF2-40B4-BE49-F238E27FC236}">
                <a16:creationId xmlns:a16="http://schemas.microsoft.com/office/drawing/2014/main" id="{C0412BB1-3060-FA46-768B-1AA81F4A77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1609" y="-32417"/>
            <a:ext cx="4588892" cy="583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solidFill>
                  <a:srgbClr val="C00000"/>
                </a:solidFill>
              </a:rPr>
              <a:t>Activity 3. A, B or C?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11" name="Google Shape;1048;p25">
            <a:extLst>
              <a:ext uri="{FF2B5EF4-FFF2-40B4-BE49-F238E27FC236}">
                <a16:creationId xmlns:a16="http://schemas.microsoft.com/office/drawing/2014/main" id="{95282602-AFE2-352A-9CD8-A9946FF6F453}"/>
              </a:ext>
            </a:extLst>
          </p:cNvPr>
          <p:cNvSpPr txBox="1">
            <a:spLocks/>
          </p:cNvSpPr>
          <p:nvPr/>
        </p:nvSpPr>
        <p:spPr>
          <a:xfrm>
            <a:off x="-141609" y="834055"/>
            <a:ext cx="601057" cy="21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ilita One"/>
              <a:buNone/>
              <a:defRPr sz="3500" b="0" i="0" u="none" strike="noStrike" cap="none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en-US" sz="1800">
                <a:solidFill>
                  <a:srgbClr val="00B050"/>
                </a:solidFill>
              </a:rPr>
              <a:t>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A9EAC9-3C34-BEE9-B49B-BB0ECEE98B03}"/>
              </a:ext>
            </a:extLst>
          </p:cNvPr>
          <p:cNvCxnSpPr>
            <a:cxnSpLocks/>
          </p:cNvCxnSpPr>
          <p:nvPr/>
        </p:nvCxnSpPr>
        <p:spPr>
          <a:xfrm>
            <a:off x="3564207" y="964063"/>
            <a:ext cx="906826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F0C497-8808-FB0C-D2C6-A0D47D749CC8}"/>
              </a:ext>
            </a:extLst>
          </p:cNvPr>
          <p:cNvCxnSpPr>
            <a:cxnSpLocks/>
          </p:cNvCxnSpPr>
          <p:nvPr/>
        </p:nvCxnSpPr>
        <p:spPr>
          <a:xfrm>
            <a:off x="2799885" y="4785940"/>
            <a:ext cx="22832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99F91178-0556-5BA3-EFA6-D292E02F78D4}"/>
              </a:ext>
            </a:extLst>
          </p:cNvPr>
          <p:cNvSpPr/>
          <p:nvPr/>
        </p:nvSpPr>
        <p:spPr>
          <a:xfrm>
            <a:off x="4774655" y="2062604"/>
            <a:ext cx="332506" cy="326443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8085AAD-AB9B-B80B-8DB0-AF1F89E6FC99}"/>
              </a:ext>
            </a:extLst>
          </p:cNvPr>
          <p:cNvSpPr/>
          <p:nvPr/>
        </p:nvSpPr>
        <p:spPr>
          <a:xfrm>
            <a:off x="4764126" y="3263504"/>
            <a:ext cx="332506" cy="326443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777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2E709E63-AD80-E767-0683-40DCC833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9">
            <a:extLst>
              <a:ext uri="{FF2B5EF4-FFF2-40B4-BE49-F238E27FC236}">
                <a16:creationId xmlns:a16="http://schemas.microsoft.com/office/drawing/2014/main" id="{A754B0F4-51D6-ED0A-CB55-FFFA595233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681" y="3154685"/>
            <a:ext cx="9115215" cy="63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Work in pairs. </a:t>
            </a:r>
            <a:br>
              <a:rPr lang="en-US" sz="3000"/>
            </a:br>
            <a:r>
              <a:rPr lang="en-US" sz="3000"/>
              <a:t>Read the following ideas about online calls. </a:t>
            </a:r>
            <a:br>
              <a:rPr lang="en-US" sz="3000"/>
            </a:br>
            <a:r>
              <a:rPr lang="en-US" sz="3000"/>
              <a:t>Put the ideas in the correct column.</a:t>
            </a:r>
            <a:endParaRPr sz="3000">
              <a:solidFill>
                <a:schemeClr val="lt2"/>
              </a:solidFill>
            </a:endParaRPr>
          </a:p>
        </p:txBody>
      </p:sp>
      <p:sp>
        <p:nvSpPr>
          <p:cNvPr id="1127" name="Google Shape;1127;p29">
            <a:extLst>
              <a:ext uri="{FF2B5EF4-FFF2-40B4-BE49-F238E27FC236}">
                <a16:creationId xmlns:a16="http://schemas.microsoft.com/office/drawing/2014/main" id="{CE873E0B-4C27-A05B-4F66-2713B4810B6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997267" y="1234049"/>
            <a:ext cx="43601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00000"/>
                </a:solidFill>
              </a:rPr>
              <a:t>A</a:t>
            </a:r>
            <a:r>
              <a:rPr lang="es">
                <a:solidFill>
                  <a:srgbClr val="C00000"/>
                </a:solidFill>
              </a:rPr>
              <a:t>ctivity 4</a:t>
            </a:r>
            <a:endParaRPr>
              <a:solidFill>
                <a:srgbClr val="C00000"/>
              </a:solidFill>
            </a:endParaRPr>
          </a:p>
        </p:txBody>
      </p:sp>
      <p:pic>
        <p:nvPicPr>
          <p:cNvPr id="1128" name="Google Shape;1128;p29">
            <a:extLst>
              <a:ext uri="{FF2B5EF4-FFF2-40B4-BE49-F238E27FC236}">
                <a16:creationId xmlns:a16="http://schemas.microsoft.com/office/drawing/2014/main" id="{7A0C2EB1-3141-3ABE-342F-FA4FFE489D6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43006" y="-93731"/>
            <a:ext cx="1576851" cy="194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>
            <a:extLst>
              <a:ext uri="{FF2B5EF4-FFF2-40B4-BE49-F238E27FC236}">
                <a16:creationId xmlns:a16="http://schemas.microsoft.com/office/drawing/2014/main" id="{B102CCDC-7FD4-993D-A801-AC9991632F0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765" y="4471596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43DFACB5-1875-1295-1577-4A2F0502D09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D987C2DD-F998-F43C-69CE-82F2C1FE0ED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B3918D8D-3373-516E-F7A6-46A271F5FA9A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8C379CE6-2BDA-5586-5B92-8181724049C7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5F3A5B16-B324-376B-9B3A-F0D08BAC113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848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37"/>
          <p:cNvSpPr txBox="1">
            <a:spLocks noGrp="1"/>
          </p:cNvSpPr>
          <p:nvPr>
            <p:ph type="title"/>
          </p:nvPr>
        </p:nvSpPr>
        <p:spPr>
          <a:xfrm>
            <a:off x="712416" y="-1533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C00000"/>
                </a:solidFill>
              </a:rPr>
              <a:t>Activity 4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266" name="Google Shape;1266;p37"/>
          <p:cNvSpPr/>
          <p:nvPr/>
        </p:nvSpPr>
        <p:spPr>
          <a:xfrm>
            <a:off x="371699" y="419345"/>
            <a:ext cx="6053434" cy="43177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37"/>
          <p:cNvSpPr txBox="1"/>
          <p:nvPr/>
        </p:nvSpPr>
        <p:spPr>
          <a:xfrm>
            <a:off x="922528" y="435825"/>
            <a:ext cx="5139984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The ideas about “Online calls”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68" name="Google Shape;1268;p37"/>
          <p:cNvSpPr txBox="1"/>
          <p:nvPr/>
        </p:nvSpPr>
        <p:spPr>
          <a:xfrm>
            <a:off x="452678" y="912533"/>
            <a:ext cx="6613926" cy="169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a. They are cheap or even free.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b. There must be an Internet connection.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c. You can talk to people from distant places.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d. You may receive unwanted calls.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e. You can make group calls.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f. You need a smart device.</a:t>
            </a:r>
            <a:endParaRPr>
              <a:latin typeface="Itim" pitchFamily="2" charset="-34"/>
              <a:cs typeface="Itim" pitchFamily="2" charset="-34"/>
              <a:sym typeface="Catamaran"/>
            </a:endParaRPr>
          </a:p>
        </p:txBody>
      </p:sp>
      <p:sp>
        <p:nvSpPr>
          <p:cNvPr id="1269" name="Google Shape;1269;p37"/>
          <p:cNvSpPr/>
          <p:nvPr/>
        </p:nvSpPr>
        <p:spPr>
          <a:xfrm>
            <a:off x="6677107" y="2773862"/>
            <a:ext cx="2033027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2" name="Google Shape;127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385" y="85207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5245" y="658332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7712" y="1287031"/>
            <a:ext cx="199525" cy="2199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69;p37">
            <a:extLst>
              <a:ext uri="{FF2B5EF4-FFF2-40B4-BE49-F238E27FC236}">
                <a16:creationId xmlns:a16="http://schemas.microsoft.com/office/drawing/2014/main" id="{E91765BD-ED88-BC5D-DE9A-791CAD673BFC}"/>
              </a:ext>
            </a:extLst>
          </p:cNvPr>
          <p:cNvSpPr/>
          <p:nvPr/>
        </p:nvSpPr>
        <p:spPr>
          <a:xfrm>
            <a:off x="6677107" y="1512784"/>
            <a:ext cx="2028822" cy="11112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37C3A8-4F0D-4620-EC1C-DF32A5B1B7FB}"/>
              </a:ext>
            </a:extLst>
          </p:cNvPr>
          <p:cNvCxnSpPr>
            <a:cxnSpLocks/>
          </p:cNvCxnSpPr>
          <p:nvPr/>
        </p:nvCxnSpPr>
        <p:spPr>
          <a:xfrm>
            <a:off x="2184400" y="1467010"/>
            <a:ext cx="223969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5E251E-EDC6-7674-1B56-D5E1B13588ED}"/>
              </a:ext>
            </a:extLst>
          </p:cNvPr>
          <p:cNvCxnSpPr>
            <a:cxnSpLocks/>
          </p:cNvCxnSpPr>
          <p:nvPr/>
        </p:nvCxnSpPr>
        <p:spPr>
          <a:xfrm>
            <a:off x="3391523" y="2041889"/>
            <a:ext cx="223969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025924-F123-27A5-B8CA-157C886C9770}"/>
              </a:ext>
            </a:extLst>
          </p:cNvPr>
          <p:cNvCxnSpPr>
            <a:cxnSpLocks/>
          </p:cNvCxnSpPr>
          <p:nvPr/>
        </p:nvCxnSpPr>
        <p:spPr>
          <a:xfrm>
            <a:off x="1902753" y="2563126"/>
            <a:ext cx="563293" cy="113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AA6106-E9D9-8248-D249-8666ECD1CB3D}"/>
              </a:ext>
            </a:extLst>
          </p:cNvPr>
          <p:cNvCxnSpPr>
            <a:cxnSpLocks/>
          </p:cNvCxnSpPr>
          <p:nvPr/>
        </p:nvCxnSpPr>
        <p:spPr>
          <a:xfrm>
            <a:off x="3022599" y="2570613"/>
            <a:ext cx="324687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267;p37">
            <a:extLst>
              <a:ext uri="{FF2B5EF4-FFF2-40B4-BE49-F238E27FC236}">
                <a16:creationId xmlns:a16="http://schemas.microsoft.com/office/drawing/2014/main" id="{31AB322B-EC43-A7EC-8C8D-62CCF6229F89}"/>
              </a:ext>
            </a:extLst>
          </p:cNvPr>
          <p:cNvSpPr txBox="1"/>
          <p:nvPr/>
        </p:nvSpPr>
        <p:spPr>
          <a:xfrm>
            <a:off x="6634890" y="1493547"/>
            <a:ext cx="214435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Advantages</a:t>
            </a:r>
            <a:endParaRPr sz="2400">
              <a:solidFill>
                <a:schemeClr val="accent1">
                  <a:lumMod val="7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" name="Google Shape;1267;p37">
            <a:extLst>
              <a:ext uri="{FF2B5EF4-FFF2-40B4-BE49-F238E27FC236}">
                <a16:creationId xmlns:a16="http://schemas.microsoft.com/office/drawing/2014/main" id="{7CB7B31C-0579-C95C-067C-6F1F8F2B01E1}"/>
              </a:ext>
            </a:extLst>
          </p:cNvPr>
          <p:cNvSpPr txBox="1"/>
          <p:nvPr/>
        </p:nvSpPr>
        <p:spPr>
          <a:xfrm>
            <a:off x="6613607" y="2740286"/>
            <a:ext cx="214435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Disadvantages</a:t>
            </a:r>
            <a:endParaRPr sz="2400">
              <a:solidFill>
                <a:schemeClr val="bg2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15F0762-9564-E0F4-0297-0B0BCB695FA6}"/>
              </a:ext>
            </a:extLst>
          </p:cNvPr>
          <p:cNvCxnSpPr>
            <a:cxnSpLocks/>
          </p:cNvCxnSpPr>
          <p:nvPr/>
        </p:nvCxnSpPr>
        <p:spPr>
          <a:xfrm>
            <a:off x="2098103" y="3116713"/>
            <a:ext cx="286759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05B62DE-1240-BE23-E49F-E9134A77B9AA}"/>
              </a:ext>
            </a:extLst>
          </p:cNvPr>
          <p:cNvCxnSpPr>
            <a:cxnSpLocks/>
          </p:cNvCxnSpPr>
          <p:nvPr/>
        </p:nvCxnSpPr>
        <p:spPr>
          <a:xfrm>
            <a:off x="1964617" y="3696713"/>
            <a:ext cx="21882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487EBA-120E-5E9D-7104-ABEF6A3D7859}"/>
              </a:ext>
            </a:extLst>
          </p:cNvPr>
          <p:cNvCxnSpPr>
            <a:cxnSpLocks/>
          </p:cNvCxnSpPr>
          <p:nvPr/>
        </p:nvCxnSpPr>
        <p:spPr>
          <a:xfrm>
            <a:off x="2098103" y="4204713"/>
            <a:ext cx="183889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>
          <a:extLst>
            <a:ext uri="{FF2B5EF4-FFF2-40B4-BE49-F238E27FC236}">
              <a16:creationId xmlns:a16="http://schemas.microsoft.com/office/drawing/2014/main" id="{1507731A-711E-1077-C129-3D93F853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38">
            <a:extLst>
              <a:ext uri="{FF2B5EF4-FFF2-40B4-BE49-F238E27FC236}">
                <a16:creationId xmlns:a16="http://schemas.microsoft.com/office/drawing/2014/main" id="{6E288C77-1092-E6E6-30BB-A0EC221625F1}"/>
              </a:ext>
            </a:extLst>
          </p:cNvPr>
          <p:cNvSpPr/>
          <p:nvPr/>
        </p:nvSpPr>
        <p:spPr>
          <a:xfrm>
            <a:off x="3706525" y="964409"/>
            <a:ext cx="1731000" cy="1731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2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82" name="Google Shape;1282;p38">
            <a:extLst>
              <a:ext uri="{FF2B5EF4-FFF2-40B4-BE49-F238E27FC236}">
                <a16:creationId xmlns:a16="http://schemas.microsoft.com/office/drawing/2014/main" id="{CDCF6032-D121-60C7-5B0A-8C8982C7B60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5763" y="3651516"/>
            <a:ext cx="2072475" cy="52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3" name="Google Shape;1283;p38">
            <a:extLst>
              <a:ext uri="{FF2B5EF4-FFF2-40B4-BE49-F238E27FC236}">
                <a16:creationId xmlns:a16="http://schemas.microsoft.com/office/drawing/2014/main" id="{D56FC3AB-54B0-AEC0-D565-98F6A82CCB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91975" y="2836726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Segunda opción</a:t>
            </a:r>
            <a:endParaRPr/>
          </a:p>
        </p:txBody>
      </p:sp>
      <p:sp>
        <p:nvSpPr>
          <p:cNvPr id="1284" name="Google Shape;1284;p38">
            <a:extLst>
              <a:ext uri="{FF2B5EF4-FFF2-40B4-BE49-F238E27FC236}">
                <a16:creationId xmlns:a16="http://schemas.microsoft.com/office/drawing/2014/main" id="{97F4E5FF-1D8C-03EE-4F42-E386FA10902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996550" y="1408984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02</a:t>
            </a:r>
            <a:endParaRPr/>
          </a:p>
        </p:txBody>
      </p:sp>
      <p:pic>
        <p:nvPicPr>
          <p:cNvPr id="1285" name="Google Shape;1285;p38">
            <a:extLst>
              <a:ext uri="{FF2B5EF4-FFF2-40B4-BE49-F238E27FC236}">
                <a16:creationId xmlns:a16="http://schemas.microsoft.com/office/drawing/2014/main" id="{75088204-BF79-222A-58C2-E74700A2028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129078">
            <a:off x="825849" y="2219298"/>
            <a:ext cx="1504903" cy="2133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38">
            <a:extLst>
              <a:ext uri="{FF2B5EF4-FFF2-40B4-BE49-F238E27FC236}">
                <a16:creationId xmlns:a16="http://schemas.microsoft.com/office/drawing/2014/main" id="{E01D889A-26BD-87E5-E51C-399EFCE9594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0308" y="3068472"/>
            <a:ext cx="387075" cy="43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38">
            <a:extLst>
              <a:ext uri="{FF2B5EF4-FFF2-40B4-BE49-F238E27FC236}">
                <a16:creationId xmlns:a16="http://schemas.microsoft.com/office/drawing/2014/main" id="{1E8E2A28-65E2-8A1D-86FD-7E0686F36ED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3009" y="1060788"/>
            <a:ext cx="1281700" cy="11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38">
            <a:extLst>
              <a:ext uri="{FF2B5EF4-FFF2-40B4-BE49-F238E27FC236}">
                <a16:creationId xmlns:a16="http://schemas.microsoft.com/office/drawing/2014/main" id="{F3BC4982-19F1-A39A-76F0-F8B5C68B8F3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9832" y="1631706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38">
            <a:extLst>
              <a:ext uri="{FF2B5EF4-FFF2-40B4-BE49-F238E27FC236}">
                <a16:creationId xmlns:a16="http://schemas.microsoft.com/office/drawing/2014/main" id="{28B33F3E-8A2D-6683-E614-D53CAE96E69F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452206" y="80490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38">
            <a:extLst>
              <a:ext uri="{FF2B5EF4-FFF2-40B4-BE49-F238E27FC236}">
                <a16:creationId xmlns:a16="http://schemas.microsoft.com/office/drawing/2014/main" id="{7990C514-B0FA-97AD-58B0-F1C4F23629DB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38">
            <a:extLst>
              <a:ext uri="{FF2B5EF4-FFF2-40B4-BE49-F238E27FC236}">
                <a16:creationId xmlns:a16="http://schemas.microsoft.com/office/drawing/2014/main" id="{5E29ABC7-87BC-4E06-69B5-6D9A0CEACE77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330207">
            <a:off x="876073" y="42880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38">
            <a:extLst>
              <a:ext uri="{FF2B5EF4-FFF2-40B4-BE49-F238E27FC236}">
                <a16:creationId xmlns:a16="http://schemas.microsoft.com/office/drawing/2014/main" id="{885195EE-DA94-AE86-9ED7-A15038859670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899506" y="437900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38">
            <a:extLst>
              <a:ext uri="{FF2B5EF4-FFF2-40B4-BE49-F238E27FC236}">
                <a16:creationId xmlns:a16="http://schemas.microsoft.com/office/drawing/2014/main" id="{E0DF573D-095C-39AE-DAFE-5ED846A2B11C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50957" y="1369682"/>
            <a:ext cx="387075" cy="4809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7;p36">
            <a:extLst>
              <a:ext uri="{FF2B5EF4-FFF2-40B4-BE49-F238E27FC236}">
                <a16:creationId xmlns:a16="http://schemas.microsoft.com/office/drawing/2014/main" id="{B0959C8E-B08A-E2E8-2C01-118F3264FBA8}"/>
              </a:ext>
            </a:extLst>
          </p:cNvPr>
          <p:cNvSpPr/>
          <p:nvPr/>
        </p:nvSpPr>
        <p:spPr>
          <a:xfrm>
            <a:off x="254000" y="266701"/>
            <a:ext cx="8636000" cy="46328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249;p36">
            <a:extLst>
              <a:ext uri="{FF2B5EF4-FFF2-40B4-BE49-F238E27FC236}">
                <a16:creationId xmlns:a16="http://schemas.microsoft.com/office/drawing/2014/main" id="{9031E1D3-5B68-4766-4A71-1896F4EA95F1}"/>
              </a:ext>
            </a:extLst>
          </p:cNvPr>
          <p:cNvSpPr txBox="1"/>
          <p:nvPr/>
        </p:nvSpPr>
        <p:spPr>
          <a:xfrm>
            <a:off x="1398380" y="2387528"/>
            <a:ext cx="2580125" cy="719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B050"/>
                </a:solidFill>
                <a:latin typeface="Chalkboard" panose="03050602040202020205" pitchFamily="66" charset="77"/>
                <a:ea typeface="Lilita One"/>
                <a:cs typeface="Itim" pitchFamily="2" charset="-34"/>
                <a:sym typeface="Wingdings" pitchFamily="2" charset="2"/>
              </a:rPr>
              <a:t> Advantages</a:t>
            </a:r>
            <a:endParaRPr sz="2700" b="1">
              <a:solidFill>
                <a:srgbClr val="00B050"/>
              </a:solidFill>
              <a:latin typeface="Chalkboard" panose="03050602040202020205" pitchFamily="66" charset="77"/>
              <a:ea typeface="Lilita One"/>
              <a:cs typeface="Itim" pitchFamily="2" charset="-34"/>
              <a:sym typeface="Lilita One"/>
            </a:endParaRPr>
          </a:p>
        </p:txBody>
      </p:sp>
      <p:pic>
        <p:nvPicPr>
          <p:cNvPr id="4" name="Google Shape;1416;p48">
            <a:extLst>
              <a:ext uri="{FF2B5EF4-FFF2-40B4-BE49-F238E27FC236}">
                <a16:creationId xmlns:a16="http://schemas.microsoft.com/office/drawing/2014/main" id="{AD44E019-C80E-CFAB-94B0-7CCE4AC02786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83131" y="4229665"/>
            <a:ext cx="688637" cy="710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17;p48">
            <a:extLst>
              <a:ext uri="{FF2B5EF4-FFF2-40B4-BE49-F238E27FC236}">
                <a16:creationId xmlns:a16="http://schemas.microsoft.com/office/drawing/2014/main" id="{AA429233-41DB-15E3-DE15-75329519F0BD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1470033">
            <a:off x="2313394" y="30070"/>
            <a:ext cx="453794" cy="47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18;p48">
            <a:extLst>
              <a:ext uri="{FF2B5EF4-FFF2-40B4-BE49-F238E27FC236}">
                <a16:creationId xmlns:a16="http://schemas.microsoft.com/office/drawing/2014/main" id="{CE5213CA-3D2B-E2B9-BED5-3BC7BDE66F32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1198101">
            <a:off x="8308590" y="102076"/>
            <a:ext cx="632869" cy="776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19;p48">
            <a:extLst>
              <a:ext uri="{FF2B5EF4-FFF2-40B4-BE49-F238E27FC236}">
                <a16:creationId xmlns:a16="http://schemas.microsoft.com/office/drawing/2014/main" id="{E47D9AEA-397E-320F-6AAB-D2021EAFAF71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19436887">
            <a:off x="4012142" y="4507144"/>
            <a:ext cx="688635" cy="761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20;p48">
            <a:extLst>
              <a:ext uri="{FF2B5EF4-FFF2-40B4-BE49-F238E27FC236}">
                <a16:creationId xmlns:a16="http://schemas.microsoft.com/office/drawing/2014/main" id="{F42F2C96-EEF0-3117-9CA0-EA88761AA7DB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29024" y="4379004"/>
            <a:ext cx="1241146" cy="73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21;p48">
            <a:extLst>
              <a:ext uri="{FF2B5EF4-FFF2-40B4-BE49-F238E27FC236}">
                <a16:creationId xmlns:a16="http://schemas.microsoft.com/office/drawing/2014/main" id="{4D448620-F07E-048E-116B-91462BA1B7A9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rot="1206967">
            <a:off x="34043" y="4272750"/>
            <a:ext cx="837569" cy="75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24;p48">
            <a:extLst>
              <a:ext uri="{FF2B5EF4-FFF2-40B4-BE49-F238E27FC236}">
                <a16:creationId xmlns:a16="http://schemas.microsoft.com/office/drawing/2014/main" id="{E1F98F0B-CC04-E01C-FFF8-A03F798B0616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80367" y="4739872"/>
            <a:ext cx="688635" cy="79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25;p48">
            <a:extLst>
              <a:ext uri="{FF2B5EF4-FFF2-40B4-BE49-F238E27FC236}">
                <a16:creationId xmlns:a16="http://schemas.microsoft.com/office/drawing/2014/main" id="{C0ED9066-35BB-DE50-6053-C141DF2DFD1B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85876" y="5885"/>
            <a:ext cx="632872" cy="71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26;p48">
            <a:extLst>
              <a:ext uri="{FF2B5EF4-FFF2-40B4-BE49-F238E27FC236}">
                <a16:creationId xmlns:a16="http://schemas.microsoft.com/office/drawing/2014/main" id="{4EB83ABD-0137-86E3-4982-18964F84C354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20182852">
            <a:off x="210719" y="72021"/>
            <a:ext cx="946162" cy="73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427;p48">
            <a:extLst>
              <a:ext uri="{FF2B5EF4-FFF2-40B4-BE49-F238E27FC236}">
                <a16:creationId xmlns:a16="http://schemas.microsoft.com/office/drawing/2014/main" id="{314DF7A2-E7B1-0BF5-D951-C811A3F8937D}"/>
              </a:ext>
            </a:extLst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1564625">
            <a:off x="8515132" y="3037296"/>
            <a:ext cx="595154" cy="6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F3B084-DD35-C86C-9C44-547B3D43804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130701" y="1231787"/>
            <a:ext cx="1666746" cy="25119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038F6D-649F-C8E1-266C-B0421957085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49563" y="1291117"/>
            <a:ext cx="1705050" cy="2561266"/>
          </a:xfrm>
          <a:prstGeom prst="rect">
            <a:avLst/>
          </a:prstGeom>
        </p:spPr>
      </p:pic>
      <p:sp>
        <p:nvSpPr>
          <p:cNvPr id="16" name="Google Shape;1249;p36">
            <a:extLst>
              <a:ext uri="{FF2B5EF4-FFF2-40B4-BE49-F238E27FC236}">
                <a16:creationId xmlns:a16="http://schemas.microsoft.com/office/drawing/2014/main" id="{31E6458D-586C-9110-51AC-441317A9DA08}"/>
              </a:ext>
            </a:extLst>
          </p:cNvPr>
          <p:cNvSpPr txBox="1"/>
          <p:nvPr/>
        </p:nvSpPr>
        <p:spPr>
          <a:xfrm>
            <a:off x="5918748" y="2387528"/>
            <a:ext cx="3161587" cy="719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C00000"/>
                </a:solidFill>
                <a:latin typeface="Chalkboard" panose="03050602040202020205" pitchFamily="66" charset="77"/>
                <a:ea typeface="Lilita One"/>
                <a:cs typeface="Itim" pitchFamily="2" charset="-34"/>
                <a:sym typeface="Wingdings" pitchFamily="2" charset="2"/>
              </a:rPr>
              <a:t> Disadvantages</a:t>
            </a:r>
            <a:endParaRPr sz="2700" b="1">
              <a:solidFill>
                <a:srgbClr val="C00000"/>
              </a:solidFill>
              <a:latin typeface="Chalkboard" panose="03050602040202020205" pitchFamily="66" charset="77"/>
              <a:ea typeface="Lilita One"/>
              <a:cs typeface="Itim" pitchFamily="2" charset="-34"/>
              <a:sym typeface="Lilita One"/>
            </a:endParaRPr>
          </a:p>
        </p:txBody>
      </p:sp>
    </p:spTree>
    <p:extLst>
      <p:ext uri="{BB962C8B-B14F-4D97-AF65-F5344CB8AC3E}">
        <p14:creationId xmlns:p14="http://schemas.microsoft.com/office/powerpoint/2010/main" val="18610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>
          <a:extLst>
            <a:ext uri="{FF2B5EF4-FFF2-40B4-BE49-F238E27FC236}">
              <a16:creationId xmlns:a16="http://schemas.microsoft.com/office/drawing/2014/main" id="{4807DC0A-7BE3-7E0F-68EE-A0E59745D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37">
            <a:extLst>
              <a:ext uri="{FF2B5EF4-FFF2-40B4-BE49-F238E27FC236}">
                <a16:creationId xmlns:a16="http://schemas.microsoft.com/office/drawing/2014/main" id="{199D25DF-7CA6-DCBB-5FF7-83D7DA4B8A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2416" y="-1533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C00000"/>
                </a:solidFill>
              </a:rPr>
              <a:t>Activity 4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266" name="Google Shape;1266;p37">
            <a:extLst>
              <a:ext uri="{FF2B5EF4-FFF2-40B4-BE49-F238E27FC236}">
                <a16:creationId xmlns:a16="http://schemas.microsoft.com/office/drawing/2014/main" id="{03D3DE04-47C8-683C-8085-EB6ED3E604BE}"/>
              </a:ext>
            </a:extLst>
          </p:cNvPr>
          <p:cNvSpPr/>
          <p:nvPr/>
        </p:nvSpPr>
        <p:spPr>
          <a:xfrm>
            <a:off x="371699" y="419345"/>
            <a:ext cx="6053434" cy="43177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37">
            <a:extLst>
              <a:ext uri="{FF2B5EF4-FFF2-40B4-BE49-F238E27FC236}">
                <a16:creationId xmlns:a16="http://schemas.microsoft.com/office/drawing/2014/main" id="{FD300033-B625-E4FF-DA11-BA3D0086F258}"/>
              </a:ext>
            </a:extLst>
          </p:cNvPr>
          <p:cNvSpPr txBox="1"/>
          <p:nvPr/>
        </p:nvSpPr>
        <p:spPr>
          <a:xfrm>
            <a:off x="922528" y="435825"/>
            <a:ext cx="5139984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The ideas about “Online calls”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68" name="Google Shape;1268;p37">
            <a:extLst>
              <a:ext uri="{FF2B5EF4-FFF2-40B4-BE49-F238E27FC236}">
                <a16:creationId xmlns:a16="http://schemas.microsoft.com/office/drawing/2014/main" id="{3E7F3753-DD83-B2CF-95AF-D9023D3A1BDF}"/>
              </a:ext>
            </a:extLst>
          </p:cNvPr>
          <p:cNvSpPr txBox="1"/>
          <p:nvPr/>
        </p:nvSpPr>
        <p:spPr>
          <a:xfrm>
            <a:off x="452678" y="912533"/>
            <a:ext cx="6613926" cy="169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a. They are cheap or even free.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b. There must be an Internet connection.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c. You can talk to people from distant places.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d. You may receive unwanted calls.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e. You can make group calls. </a:t>
            </a:r>
          </a:p>
          <a:p>
            <a:pPr>
              <a:lnSpc>
                <a:spcPct val="150000"/>
              </a:lnSpc>
            </a:pPr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f. You need a smart device.</a:t>
            </a:r>
            <a:endParaRPr>
              <a:latin typeface="Itim" pitchFamily="2" charset="-34"/>
              <a:cs typeface="Itim" pitchFamily="2" charset="-34"/>
              <a:sym typeface="Catamaran"/>
            </a:endParaRPr>
          </a:p>
        </p:txBody>
      </p:sp>
      <p:sp>
        <p:nvSpPr>
          <p:cNvPr id="1269" name="Google Shape;1269;p37">
            <a:extLst>
              <a:ext uri="{FF2B5EF4-FFF2-40B4-BE49-F238E27FC236}">
                <a16:creationId xmlns:a16="http://schemas.microsoft.com/office/drawing/2014/main" id="{C2BBE682-330A-654A-0379-183B11688557}"/>
              </a:ext>
            </a:extLst>
          </p:cNvPr>
          <p:cNvSpPr/>
          <p:nvPr/>
        </p:nvSpPr>
        <p:spPr>
          <a:xfrm>
            <a:off x="6677107" y="2773862"/>
            <a:ext cx="2033027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2" name="Google Shape;1272;p37">
            <a:extLst>
              <a:ext uri="{FF2B5EF4-FFF2-40B4-BE49-F238E27FC236}">
                <a16:creationId xmlns:a16="http://schemas.microsoft.com/office/drawing/2014/main" id="{5D3A75BD-B9A7-5C08-63DE-74DB911B51F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0794" y="535010"/>
            <a:ext cx="387075" cy="480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37">
            <a:extLst>
              <a:ext uri="{FF2B5EF4-FFF2-40B4-BE49-F238E27FC236}">
                <a16:creationId xmlns:a16="http://schemas.microsoft.com/office/drawing/2014/main" id="{18034D46-DE39-C9D7-5A8A-1FB09658123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385" y="85207"/>
            <a:ext cx="485031" cy="45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37">
            <a:extLst>
              <a:ext uri="{FF2B5EF4-FFF2-40B4-BE49-F238E27FC236}">
                <a16:creationId xmlns:a16="http://schemas.microsoft.com/office/drawing/2014/main" id="{03B1C090-C326-39C8-C70C-EF2DCE8A45E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5245" y="658332"/>
            <a:ext cx="120800" cy="146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37">
            <a:extLst>
              <a:ext uri="{FF2B5EF4-FFF2-40B4-BE49-F238E27FC236}">
                <a16:creationId xmlns:a16="http://schemas.microsoft.com/office/drawing/2014/main" id="{EC195BEE-E52A-86E7-DCBD-8182132A470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7712" y="1287031"/>
            <a:ext cx="199525" cy="21998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69;p37">
            <a:extLst>
              <a:ext uri="{FF2B5EF4-FFF2-40B4-BE49-F238E27FC236}">
                <a16:creationId xmlns:a16="http://schemas.microsoft.com/office/drawing/2014/main" id="{CAA97113-D8FC-1255-6798-A4B4BEAE5890}"/>
              </a:ext>
            </a:extLst>
          </p:cNvPr>
          <p:cNvSpPr/>
          <p:nvPr/>
        </p:nvSpPr>
        <p:spPr>
          <a:xfrm>
            <a:off x="6677107" y="1512784"/>
            <a:ext cx="2028822" cy="11112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F3B8A-24BB-05A4-1320-9DE4F79ACEE4}"/>
              </a:ext>
            </a:extLst>
          </p:cNvPr>
          <p:cNvCxnSpPr>
            <a:cxnSpLocks/>
          </p:cNvCxnSpPr>
          <p:nvPr/>
        </p:nvCxnSpPr>
        <p:spPr>
          <a:xfrm>
            <a:off x="2184400" y="1467010"/>
            <a:ext cx="223969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E4A008-3607-0AD9-52A9-B7287E7A7B5E}"/>
              </a:ext>
            </a:extLst>
          </p:cNvPr>
          <p:cNvCxnSpPr>
            <a:cxnSpLocks/>
          </p:cNvCxnSpPr>
          <p:nvPr/>
        </p:nvCxnSpPr>
        <p:spPr>
          <a:xfrm>
            <a:off x="3391523" y="2041889"/>
            <a:ext cx="223969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6390E0-5A51-C7F0-A897-24C8C1ABFADE}"/>
              </a:ext>
            </a:extLst>
          </p:cNvPr>
          <p:cNvCxnSpPr>
            <a:cxnSpLocks/>
          </p:cNvCxnSpPr>
          <p:nvPr/>
        </p:nvCxnSpPr>
        <p:spPr>
          <a:xfrm>
            <a:off x="1902753" y="2563126"/>
            <a:ext cx="563293" cy="1137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BF8E5D-67D8-790F-F7E9-66B80E157364}"/>
              </a:ext>
            </a:extLst>
          </p:cNvPr>
          <p:cNvCxnSpPr>
            <a:cxnSpLocks/>
          </p:cNvCxnSpPr>
          <p:nvPr/>
        </p:nvCxnSpPr>
        <p:spPr>
          <a:xfrm>
            <a:off x="3022599" y="2570613"/>
            <a:ext cx="324687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1267;p37">
            <a:extLst>
              <a:ext uri="{FF2B5EF4-FFF2-40B4-BE49-F238E27FC236}">
                <a16:creationId xmlns:a16="http://schemas.microsoft.com/office/drawing/2014/main" id="{CBA4736A-A051-D18C-4BEB-51D0884B784B}"/>
              </a:ext>
            </a:extLst>
          </p:cNvPr>
          <p:cNvSpPr txBox="1"/>
          <p:nvPr/>
        </p:nvSpPr>
        <p:spPr>
          <a:xfrm>
            <a:off x="6634890" y="1493547"/>
            <a:ext cx="214435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Advantages</a:t>
            </a:r>
            <a:endParaRPr sz="2400">
              <a:solidFill>
                <a:schemeClr val="accent1">
                  <a:lumMod val="7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1" name="Google Shape;1267;p37">
            <a:extLst>
              <a:ext uri="{FF2B5EF4-FFF2-40B4-BE49-F238E27FC236}">
                <a16:creationId xmlns:a16="http://schemas.microsoft.com/office/drawing/2014/main" id="{758F413D-5A53-8059-0B8E-C3444516FD88}"/>
              </a:ext>
            </a:extLst>
          </p:cNvPr>
          <p:cNvSpPr txBox="1"/>
          <p:nvPr/>
        </p:nvSpPr>
        <p:spPr>
          <a:xfrm>
            <a:off x="6613607" y="2740286"/>
            <a:ext cx="214435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bg2">
                    <a:lumMod val="50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Disadvantages</a:t>
            </a:r>
            <a:endParaRPr sz="2400">
              <a:solidFill>
                <a:schemeClr val="bg2">
                  <a:lumMod val="5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" name="Dodecagon 11">
            <a:extLst>
              <a:ext uri="{FF2B5EF4-FFF2-40B4-BE49-F238E27FC236}">
                <a16:creationId xmlns:a16="http://schemas.microsoft.com/office/drawing/2014/main" id="{85098C1F-FC81-8D4F-D776-8C0C5B635043}"/>
              </a:ext>
            </a:extLst>
          </p:cNvPr>
          <p:cNvSpPr/>
          <p:nvPr/>
        </p:nvSpPr>
        <p:spPr>
          <a:xfrm>
            <a:off x="6748536" y="2013355"/>
            <a:ext cx="438938" cy="461743"/>
          </a:xfrm>
          <a:prstGeom prst="dodec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a</a:t>
            </a:r>
          </a:p>
        </p:txBody>
      </p:sp>
      <p:sp>
        <p:nvSpPr>
          <p:cNvPr id="13" name="Dodecagon 12">
            <a:extLst>
              <a:ext uri="{FF2B5EF4-FFF2-40B4-BE49-F238E27FC236}">
                <a16:creationId xmlns:a16="http://schemas.microsoft.com/office/drawing/2014/main" id="{B7C68787-5F1A-3BA8-9845-42E49823DEE7}"/>
              </a:ext>
            </a:extLst>
          </p:cNvPr>
          <p:cNvSpPr/>
          <p:nvPr/>
        </p:nvSpPr>
        <p:spPr>
          <a:xfrm>
            <a:off x="7465013" y="2013355"/>
            <a:ext cx="438938" cy="461743"/>
          </a:xfrm>
          <a:prstGeom prst="dodec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c</a:t>
            </a:r>
          </a:p>
        </p:txBody>
      </p:sp>
      <p:sp>
        <p:nvSpPr>
          <p:cNvPr id="14" name="Dodecagon 13">
            <a:extLst>
              <a:ext uri="{FF2B5EF4-FFF2-40B4-BE49-F238E27FC236}">
                <a16:creationId xmlns:a16="http://schemas.microsoft.com/office/drawing/2014/main" id="{3ABDF966-1AE0-66C0-48D0-238115613CC1}"/>
              </a:ext>
            </a:extLst>
          </p:cNvPr>
          <p:cNvSpPr/>
          <p:nvPr/>
        </p:nvSpPr>
        <p:spPr>
          <a:xfrm>
            <a:off x="8181490" y="2013355"/>
            <a:ext cx="438938" cy="461743"/>
          </a:xfrm>
          <a:prstGeom prst="dodec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e</a:t>
            </a:r>
          </a:p>
        </p:txBody>
      </p:sp>
      <p:sp>
        <p:nvSpPr>
          <p:cNvPr id="15" name="Dodecagon 14">
            <a:extLst>
              <a:ext uri="{FF2B5EF4-FFF2-40B4-BE49-F238E27FC236}">
                <a16:creationId xmlns:a16="http://schemas.microsoft.com/office/drawing/2014/main" id="{9D8095E8-DDDF-BC30-5861-57CBBD9817C9}"/>
              </a:ext>
            </a:extLst>
          </p:cNvPr>
          <p:cNvSpPr/>
          <p:nvPr/>
        </p:nvSpPr>
        <p:spPr>
          <a:xfrm>
            <a:off x="6756045" y="3311170"/>
            <a:ext cx="438938" cy="461743"/>
          </a:xfrm>
          <a:prstGeom prst="dodecag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b</a:t>
            </a:r>
          </a:p>
        </p:txBody>
      </p:sp>
      <p:sp>
        <p:nvSpPr>
          <p:cNvPr id="16" name="Dodecagon 15">
            <a:extLst>
              <a:ext uri="{FF2B5EF4-FFF2-40B4-BE49-F238E27FC236}">
                <a16:creationId xmlns:a16="http://schemas.microsoft.com/office/drawing/2014/main" id="{C31AF290-4825-0D42-8ACA-F6856667C6AC}"/>
              </a:ext>
            </a:extLst>
          </p:cNvPr>
          <p:cNvSpPr/>
          <p:nvPr/>
        </p:nvSpPr>
        <p:spPr>
          <a:xfrm>
            <a:off x="7446957" y="3312004"/>
            <a:ext cx="438938" cy="461743"/>
          </a:xfrm>
          <a:prstGeom prst="dodecag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d</a:t>
            </a:r>
          </a:p>
        </p:txBody>
      </p:sp>
      <p:sp>
        <p:nvSpPr>
          <p:cNvPr id="17" name="Dodecagon 16">
            <a:extLst>
              <a:ext uri="{FF2B5EF4-FFF2-40B4-BE49-F238E27FC236}">
                <a16:creationId xmlns:a16="http://schemas.microsoft.com/office/drawing/2014/main" id="{BCA27406-C4F4-FCD5-65C0-4F887FD15442}"/>
              </a:ext>
            </a:extLst>
          </p:cNvPr>
          <p:cNvSpPr/>
          <p:nvPr/>
        </p:nvSpPr>
        <p:spPr>
          <a:xfrm>
            <a:off x="8137869" y="3325717"/>
            <a:ext cx="438938" cy="461743"/>
          </a:xfrm>
          <a:prstGeom prst="dodecag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800">
                <a:solidFill>
                  <a:schemeClr val="accent6">
                    <a:lumMod val="95000"/>
                  </a:schemeClr>
                </a:solidFill>
                <a:latin typeface="Itim" pitchFamily="2" charset="-34"/>
                <a:cs typeface="Itim" pitchFamily="2" charset="-34"/>
              </a:rPr>
              <a:t>f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DA931D0-8FB3-0DB8-68FF-15275C803809}"/>
              </a:ext>
            </a:extLst>
          </p:cNvPr>
          <p:cNvCxnSpPr>
            <a:cxnSpLocks/>
          </p:cNvCxnSpPr>
          <p:nvPr/>
        </p:nvCxnSpPr>
        <p:spPr>
          <a:xfrm>
            <a:off x="2098103" y="3116713"/>
            <a:ext cx="286759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2C99616-BC13-6C6F-AE28-E2E70DDFCB7E}"/>
              </a:ext>
            </a:extLst>
          </p:cNvPr>
          <p:cNvCxnSpPr>
            <a:cxnSpLocks/>
          </p:cNvCxnSpPr>
          <p:nvPr/>
        </p:nvCxnSpPr>
        <p:spPr>
          <a:xfrm>
            <a:off x="1964617" y="3696713"/>
            <a:ext cx="218828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7DD742-EDF0-22F3-33CA-2FFFD4FD93CA}"/>
              </a:ext>
            </a:extLst>
          </p:cNvPr>
          <p:cNvCxnSpPr>
            <a:cxnSpLocks/>
          </p:cNvCxnSpPr>
          <p:nvPr/>
        </p:nvCxnSpPr>
        <p:spPr>
          <a:xfrm>
            <a:off x="2098103" y="4204713"/>
            <a:ext cx="1838897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8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>
          <a:extLst>
            <a:ext uri="{FF2B5EF4-FFF2-40B4-BE49-F238E27FC236}">
              <a16:creationId xmlns:a16="http://schemas.microsoft.com/office/drawing/2014/main" id="{FD89C155-A506-31E6-18C2-9C41DAA37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7">
            <a:extLst>
              <a:ext uri="{FF2B5EF4-FFF2-40B4-BE49-F238E27FC236}">
                <a16:creationId xmlns:a16="http://schemas.microsoft.com/office/drawing/2014/main" id="{F0956C89-516A-65A1-43F4-3EFC1FE963FD}"/>
              </a:ext>
            </a:extLst>
          </p:cNvPr>
          <p:cNvSpPr txBox="1"/>
          <p:nvPr/>
        </p:nvSpPr>
        <p:spPr>
          <a:xfrm>
            <a:off x="3352800" y="0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“Online calls”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69" name="Google Shape;1269;p37">
            <a:extLst>
              <a:ext uri="{FF2B5EF4-FFF2-40B4-BE49-F238E27FC236}">
                <a16:creationId xmlns:a16="http://schemas.microsoft.com/office/drawing/2014/main" id="{956AC69B-F63C-2878-487B-165C173C6D57}"/>
              </a:ext>
            </a:extLst>
          </p:cNvPr>
          <p:cNvSpPr/>
          <p:nvPr/>
        </p:nvSpPr>
        <p:spPr>
          <a:xfrm>
            <a:off x="3068739" y="1471203"/>
            <a:ext cx="3313631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69;p37">
            <a:extLst>
              <a:ext uri="{FF2B5EF4-FFF2-40B4-BE49-F238E27FC236}">
                <a16:creationId xmlns:a16="http://schemas.microsoft.com/office/drawing/2014/main" id="{EC30D050-AD6A-1951-E1C5-9646FFD2077C}"/>
              </a:ext>
            </a:extLst>
          </p:cNvPr>
          <p:cNvSpPr/>
          <p:nvPr/>
        </p:nvSpPr>
        <p:spPr>
          <a:xfrm>
            <a:off x="3075883" y="446221"/>
            <a:ext cx="3309694" cy="1048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C580FE-50B4-A4CB-79B0-5CA5DA16D8B0}"/>
              </a:ext>
            </a:extLst>
          </p:cNvPr>
          <p:cNvSpPr txBox="1"/>
          <p:nvPr/>
        </p:nvSpPr>
        <p:spPr>
          <a:xfrm>
            <a:off x="3072311" y="1380560"/>
            <a:ext cx="36913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Internet connection</a:t>
            </a:r>
          </a:p>
          <a:p>
            <a:r>
              <a:rPr lang="en-US">
                <a:sym typeface="Catamaran"/>
              </a:rPr>
              <a:t>- a smart device</a:t>
            </a:r>
          </a:p>
          <a:p>
            <a:r>
              <a:rPr lang="en-US">
                <a:sym typeface="Catamaran"/>
              </a:rPr>
              <a:t>- unwanted calls</a:t>
            </a:r>
          </a:p>
        </p:txBody>
      </p:sp>
      <p:sp>
        <p:nvSpPr>
          <p:cNvPr id="1268" name="Google Shape;1268;p37">
            <a:extLst>
              <a:ext uri="{FF2B5EF4-FFF2-40B4-BE49-F238E27FC236}">
                <a16:creationId xmlns:a16="http://schemas.microsoft.com/office/drawing/2014/main" id="{F38EB9A7-4378-99BD-9F95-8017B832B959}"/>
              </a:ext>
            </a:extLst>
          </p:cNvPr>
          <p:cNvSpPr txBox="1"/>
          <p:nvPr/>
        </p:nvSpPr>
        <p:spPr>
          <a:xfrm>
            <a:off x="3078682" y="301921"/>
            <a:ext cx="2808720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cheap or even free 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distant places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group calls</a:t>
            </a:r>
          </a:p>
        </p:txBody>
      </p:sp>
      <p:sp>
        <p:nvSpPr>
          <p:cNvPr id="26" name="Google Shape;1267;p37">
            <a:extLst>
              <a:ext uri="{FF2B5EF4-FFF2-40B4-BE49-F238E27FC236}">
                <a16:creationId xmlns:a16="http://schemas.microsoft.com/office/drawing/2014/main" id="{F680DE61-0F4D-FD9A-A19D-B88D0E2E0C58}"/>
              </a:ext>
            </a:extLst>
          </p:cNvPr>
          <p:cNvSpPr txBox="1"/>
          <p:nvPr/>
        </p:nvSpPr>
        <p:spPr>
          <a:xfrm>
            <a:off x="3352800" y="2578100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“Telepathy”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7" name="Google Shape;1269;p37">
            <a:extLst>
              <a:ext uri="{FF2B5EF4-FFF2-40B4-BE49-F238E27FC236}">
                <a16:creationId xmlns:a16="http://schemas.microsoft.com/office/drawing/2014/main" id="{71529688-6F15-85BD-4B65-2AEE01FE6362}"/>
              </a:ext>
            </a:extLst>
          </p:cNvPr>
          <p:cNvSpPr/>
          <p:nvPr/>
        </p:nvSpPr>
        <p:spPr>
          <a:xfrm>
            <a:off x="3093401" y="3766730"/>
            <a:ext cx="3281087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1269;p37">
            <a:extLst>
              <a:ext uri="{FF2B5EF4-FFF2-40B4-BE49-F238E27FC236}">
                <a16:creationId xmlns:a16="http://schemas.microsoft.com/office/drawing/2014/main" id="{37FDB4E0-85C1-5160-7ECB-41F1561EEE4A}"/>
              </a:ext>
            </a:extLst>
          </p:cNvPr>
          <p:cNvSpPr/>
          <p:nvPr/>
        </p:nvSpPr>
        <p:spPr>
          <a:xfrm>
            <a:off x="3101283" y="3075121"/>
            <a:ext cx="3281087" cy="7038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F56BF5-65AF-CA4A-AE3D-3BF9B1AA2B9D}"/>
              </a:ext>
            </a:extLst>
          </p:cNvPr>
          <p:cNvSpPr txBox="1"/>
          <p:nvPr/>
        </p:nvSpPr>
        <p:spPr>
          <a:xfrm>
            <a:off x="3104855" y="3708182"/>
            <a:ext cx="327751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not many people</a:t>
            </a:r>
          </a:p>
          <a:p>
            <a:r>
              <a:rPr lang="en-US">
                <a:sym typeface="Catamaran"/>
              </a:rPr>
              <a:t>- control one’s mind</a:t>
            </a:r>
          </a:p>
          <a:p>
            <a:r>
              <a:rPr lang="en-US">
                <a:sym typeface="Catamaran"/>
              </a:rPr>
              <a:t>- lazy to talk</a:t>
            </a:r>
          </a:p>
        </p:txBody>
      </p:sp>
      <p:sp>
        <p:nvSpPr>
          <p:cNvPr id="30" name="Google Shape;1268;p37">
            <a:extLst>
              <a:ext uri="{FF2B5EF4-FFF2-40B4-BE49-F238E27FC236}">
                <a16:creationId xmlns:a16="http://schemas.microsoft.com/office/drawing/2014/main" id="{A205BEB5-B916-DB20-F9EB-1581760A223B}"/>
              </a:ext>
            </a:extLst>
          </p:cNvPr>
          <p:cNvSpPr txBox="1"/>
          <p:nvPr/>
        </p:nvSpPr>
        <p:spPr>
          <a:xfrm>
            <a:off x="3105869" y="2941655"/>
            <a:ext cx="3659578" cy="73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just thinking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no internet connection</a:t>
            </a:r>
          </a:p>
        </p:txBody>
      </p:sp>
    </p:spTree>
    <p:extLst>
      <p:ext uri="{BB962C8B-B14F-4D97-AF65-F5344CB8AC3E}">
        <p14:creationId xmlns:p14="http://schemas.microsoft.com/office/powerpoint/2010/main" val="33414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7" grpId="0"/>
      <p:bldP spid="1269" grpId="0" animBg="1"/>
      <p:bldP spid="2" grpId="0" animBg="1"/>
      <p:bldP spid="8" grpId="0"/>
      <p:bldP spid="1268" grpId="0"/>
      <p:bldP spid="26" grpId="0"/>
      <p:bldP spid="27" grpId="0" animBg="1"/>
      <p:bldP spid="28" grpId="0" animBg="1"/>
      <p:bldP spid="28" grpId="1" animBg="1"/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>
          <a:extLst>
            <a:ext uri="{FF2B5EF4-FFF2-40B4-BE49-F238E27FC236}">
              <a16:creationId xmlns:a16="http://schemas.microsoft.com/office/drawing/2014/main" id="{F2D2FD3F-BECC-CF1A-1217-91A21C10E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7">
            <a:extLst>
              <a:ext uri="{FF2B5EF4-FFF2-40B4-BE49-F238E27FC236}">
                <a16:creationId xmlns:a16="http://schemas.microsoft.com/office/drawing/2014/main" id="{368E951B-485C-ECC3-C926-D5298054416D}"/>
              </a:ext>
            </a:extLst>
          </p:cNvPr>
          <p:cNvSpPr txBox="1"/>
          <p:nvPr/>
        </p:nvSpPr>
        <p:spPr>
          <a:xfrm>
            <a:off x="259399" y="-93529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“Online calls”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69" name="Google Shape;1269;p37">
            <a:extLst>
              <a:ext uri="{FF2B5EF4-FFF2-40B4-BE49-F238E27FC236}">
                <a16:creationId xmlns:a16="http://schemas.microsoft.com/office/drawing/2014/main" id="{3FEC97F0-2E9D-B6F6-320B-A49F180A0BD5}"/>
              </a:ext>
            </a:extLst>
          </p:cNvPr>
          <p:cNvSpPr/>
          <p:nvPr/>
        </p:nvSpPr>
        <p:spPr>
          <a:xfrm>
            <a:off x="-24662" y="1377674"/>
            <a:ext cx="3313631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69;p37">
            <a:extLst>
              <a:ext uri="{FF2B5EF4-FFF2-40B4-BE49-F238E27FC236}">
                <a16:creationId xmlns:a16="http://schemas.microsoft.com/office/drawing/2014/main" id="{AFAB3FE5-151D-3924-827B-2DCA11F4633C}"/>
              </a:ext>
            </a:extLst>
          </p:cNvPr>
          <p:cNvSpPr/>
          <p:nvPr/>
        </p:nvSpPr>
        <p:spPr>
          <a:xfrm>
            <a:off x="-17518" y="352692"/>
            <a:ext cx="3309694" cy="1048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BA1391-B265-31E2-2F43-C1875B382F2A}"/>
              </a:ext>
            </a:extLst>
          </p:cNvPr>
          <p:cNvSpPr txBox="1"/>
          <p:nvPr/>
        </p:nvSpPr>
        <p:spPr>
          <a:xfrm>
            <a:off x="-21090" y="1287031"/>
            <a:ext cx="36913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Internet connection</a:t>
            </a:r>
          </a:p>
          <a:p>
            <a:r>
              <a:rPr lang="en-US">
                <a:sym typeface="Catamaran"/>
              </a:rPr>
              <a:t>- a smart device</a:t>
            </a:r>
          </a:p>
          <a:p>
            <a:r>
              <a:rPr lang="en-US">
                <a:sym typeface="Catamaran"/>
              </a:rPr>
              <a:t>- unwanted calls</a:t>
            </a:r>
          </a:p>
        </p:txBody>
      </p:sp>
      <p:sp>
        <p:nvSpPr>
          <p:cNvPr id="1268" name="Google Shape;1268;p37">
            <a:extLst>
              <a:ext uri="{FF2B5EF4-FFF2-40B4-BE49-F238E27FC236}">
                <a16:creationId xmlns:a16="http://schemas.microsoft.com/office/drawing/2014/main" id="{BD06B466-11C7-69ED-E852-F9BC9D056CAB}"/>
              </a:ext>
            </a:extLst>
          </p:cNvPr>
          <p:cNvSpPr txBox="1"/>
          <p:nvPr/>
        </p:nvSpPr>
        <p:spPr>
          <a:xfrm>
            <a:off x="-14719" y="208392"/>
            <a:ext cx="2808720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cheap or even free 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distant places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group calls</a:t>
            </a:r>
          </a:p>
        </p:txBody>
      </p:sp>
      <p:sp>
        <p:nvSpPr>
          <p:cNvPr id="18" name="Google Shape;1211;p34">
            <a:extLst>
              <a:ext uri="{FF2B5EF4-FFF2-40B4-BE49-F238E27FC236}">
                <a16:creationId xmlns:a16="http://schemas.microsoft.com/office/drawing/2014/main" id="{37360E91-B050-0B62-AE67-DC417CF8A834}"/>
              </a:ext>
            </a:extLst>
          </p:cNvPr>
          <p:cNvSpPr/>
          <p:nvPr/>
        </p:nvSpPr>
        <p:spPr>
          <a:xfrm>
            <a:off x="3416300" y="88900"/>
            <a:ext cx="5717020" cy="50273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212;p34">
            <a:extLst>
              <a:ext uri="{FF2B5EF4-FFF2-40B4-BE49-F238E27FC236}">
                <a16:creationId xmlns:a16="http://schemas.microsoft.com/office/drawing/2014/main" id="{03DF5FA9-0997-B91C-DD04-62F67B9A8E35}"/>
              </a:ext>
            </a:extLst>
          </p:cNvPr>
          <p:cNvSpPr txBox="1"/>
          <p:nvPr/>
        </p:nvSpPr>
        <p:spPr>
          <a:xfrm>
            <a:off x="4429136" y="84271"/>
            <a:ext cx="3691348" cy="45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>
                <a:solidFill>
                  <a:schemeClr val="tx1">
                    <a:lumMod val="90000"/>
                    <a:lumOff val="10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Useful expressions</a:t>
            </a:r>
            <a:endParaRPr sz="3200">
              <a:solidFill>
                <a:schemeClr val="tx1">
                  <a:lumMod val="90000"/>
                  <a:lumOff val="1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6" name="Google Shape;1267;p37">
            <a:extLst>
              <a:ext uri="{FF2B5EF4-FFF2-40B4-BE49-F238E27FC236}">
                <a16:creationId xmlns:a16="http://schemas.microsoft.com/office/drawing/2014/main" id="{BDA58F4B-D6AB-7F82-857D-1AA767A2199B}"/>
              </a:ext>
            </a:extLst>
          </p:cNvPr>
          <p:cNvSpPr txBox="1"/>
          <p:nvPr/>
        </p:nvSpPr>
        <p:spPr>
          <a:xfrm>
            <a:off x="259399" y="2484571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“Telepathy”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7" name="Google Shape;1269;p37">
            <a:extLst>
              <a:ext uri="{FF2B5EF4-FFF2-40B4-BE49-F238E27FC236}">
                <a16:creationId xmlns:a16="http://schemas.microsoft.com/office/drawing/2014/main" id="{9EE5D127-44F2-31FE-4C61-490A6F1AA100}"/>
              </a:ext>
            </a:extLst>
          </p:cNvPr>
          <p:cNvSpPr/>
          <p:nvPr/>
        </p:nvSpPr>
        <p:spPr>
          <a:xfrm>
            <a:off x="0" y="3673201"/>
            <a:ext cx="3281087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1269;p37">
            <a:extLst>
              <a:ext uri="{FF2B5EF4-FFF2-40B4-BE49-F238E27FC236}">
                <a16:creationId xmlns:a16="http://schemas.microsoft.com/office/drawing/2014/main" id="{D4762C43-CE8C-9F53-9143-EA817673FD19}"/>
              </a:ext>
            </a:extLst>
          </p:cNvPr>
          <p:cNvSpPr/>
          <p:nvPr/>
        </p:nvSpPr>
        <p:spPr>
          <a:xfrm>
            <a:off x="7882" y="2981592"/>
            <a:ext cx="3281087" cy="7038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661BEB-80E2-77B0-21A7-F5CACB871A02}"/>
              </a:ext>
            </a:extLst>
          </p:cNvPr>
          <p:cNvSpPr txBox="1"/>
          <p:nvPr/>
        </p:nvSpPr>
        <p:spPr>
          <a:xfrm>
            <a:off x="3572" y="3607958"/>
            <a:ext cx="327751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not many people</a:t>
            </a:r>
          </a:p>
          <a:p>
            <a:r>
              <a:rPr lang="en-US">
                <a:sym typeface="Catamaran"/>
              </a:rPr>
              <a:t>- control one’s mind</a:t>
            </a:r>
          </a:p>
          <a:p>
            <a:r>
              <a:rPr lang="en-US">
                <a:sym typeface="Catamaran"/>
              </a:rPr>
              <a:t>- lazy to talk</a:t>
            </a:r>
          </a:p>
        </p:txBody>
      </p:sp>
      <p:sp>
        <p:nvSpPr>
          <p:cNvPr id="30" name="Google Shape;1268;p37">
            <a:extLst>
              <a:ext uri="{FF2B5EF4-FFF2-40B4-BE49-F238E27FC236}">
                <a16:creationId xmlns:a16="http://schemas.microsoft.com/office/drawing/2014/main" id="{9674D174-B42F-7D54-FA1D-1AEBE99165E8}"/>
              </a:ext>
            </a:extLst>
          </p:cNvPr>
          <p:cNvSpPr txBox="1"/>
          <p:nvPr/>
        </p:nvSpPr>
        <p:spPr>
          <a:xfrm>
            <a:off x="-24662" y="2873526"/>
            <a:ext cx="3659578" cy="73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just thinking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no internet connection</a:t>
            </a:r>
          </a:p>
        </p:txBody>
      </p:sp>
      <p:sp>
        <p:nvSpPr>
          <p:cNvPr id="31" name="Google Shape;1269;p37">
            <a:extLst>
              <a:ext uri="{FF2B5EF4-FFF2-40B4-BE49-F238E27FC236}">
                <a16:creationId xmlns:a16="http://schemas.microsoft.com/office/drawing/2014/main" id="{10970E84-0706-8B00-6F93-D0467B8BB533}"/>
              </a:ext>
            </a:extLst>
          </p:cNvPr>
          <p:cNvSpPr/>
          <p:nvPr/>
        </p:nvSpPr>
        <p:spPr>
          <a:xfrm>
            <a:off x="3413093" y="715984"/>
            <a:ext cx="5623302" cy="18192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1268;p37">
            <a:extLst>
              <a:ext uri="{FF2B5EF4-FFF2-40B4-BE49-F238E27FC236}">
                <a16:creationId xmlns:a16="http://schemas.microsoft.com/office/drawing/2014/main" id="{89D2996C-6817-F79B-120F-38D527594849}"/>
              </a:ext>
            </a:extLst>
          </p:cNvPr>
          <p:cNvSpPr txBox="1"/>
          <p:nvPr/>
        </p:nvSpPr>
        <p:spPr>
          <a:xfrm>
            <a:off x="3415891" y="597084"/>
            <a:ext cx="5623302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 b="1">
                <a:solidFill>
                  <a:srgbClr val="00B050"/>
                </a:solidFill>
                <a:latin typeface="Itim" pitchFamily="2" charset="-34"/>
                <a:cs typeface="Itim" pitchFamily="2" charset="-34"/>
                <a:sym typeface="Catamaran"/>
              </a:rPr>
              <a:t>• One advantage/benefit is ...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One advantage of online calls is free. </a:t>
            </a:r>
          </a:p>
          <a:p>
            <a:r>
              <a:rPr lang="en-US" b="1">
                <a:solidFill>
                  <a:srgbClr val="00B050"/>
                </a:solidFill>
                <a:latin typeface="Itim" pitchFamily="2" charset="-34"/>
                <a:cs typeface="Itim" pitchFamily="2" charset="-34"/>
                <a:sym typeface="Catamaran"/>
              </a:rPr>
              <a:t>• Another good thing is …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Another good thing is that we can understand somebody without talking.</a:t>
            </a:r>
            <a:endParaRPr lang="en-US">
              <a:latin typeface="Itim" pitchFamily="2" charset="-34"/>
              <a:cs typeface="Itim" pitchFamily="2" charset="-34"/>
              <a:sym typeface="Catamaran"/>
            </a:endParaRPr>
          </a:p>
        </p:txBody>
      </p:sp>
      <p:sp>
        <p:nvSpPr>
          <p:cNvPr id="33" name="Google Shape;1269;p37">
            <a:extLst>
              <a:ext uri="{FF2B5EF4-FFF2-40B4-BE49-F238E27FC236}">
                <a16:creationId xmlns:a16="http://schemas.microsoft.com/office/drawing/2014/main" id="{A1829230-B370-ECF5-0741-9FCE87350B41}"/>
              </a:ext>
            </a:extLst>
          </p:cNvPr>
          <p:cNvSpPr/>
          <p:nvPr/>
        </p:nvSpPr>
        <p:spPr>
          <a:xfrm>
            <a:off x="3423444" y="2549516"/>
            <a:ext cx="5623302" cy="23526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268;p37">
            <a:extLst>
              <a:ext uri="{FF2B5EF4-FFF2-40B4-BE49-F238E27FC236}">
                <a16:creationId xmlns:a16="http://schemas.microsoft.com/office/drawing/2014/main" id="{5F00BCD3-001F-8A40-8DCF-0B8DB0E8511B}"/>
              </a:ext>
            </a:extLst>
          </p:cNvPr>
          <p:cNvSpPr txBox="1"/>
          <p:nvPr/>
        </p:nvSpPr>
        <p:spPr>
          <a:xfrm>
            <a:off x="3413093" y="2565991"/>
            <a:ext cx="5623302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 b="1">
                <a:solidFill>
                  <a:schemeClr val="bg2">
                    <a:lumMod val="50000"/>
                  </a:schemeClr>
                </a:solidFill>
                <a:latin typeface="Itim" pitchFamily="2" charset="-34"/>
                <a:cs typeface="Itim" pitchFamily="2" charset="-34"/>
                <a:sym typeface="Catamaran"/>
              </a:rPr>
              <a:t>• One disadvantage/drawback is ...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One drawback of online calls is unwanted calls. </a:t>
            </a:r>
          </a:p>
          <a:p>
            <a:r>
              <a:rPr lang="en-US" b="1">
                <a:solidFill>
                  <a:schemeClr val="bg2">
                    <a:lumMod val="50000"/>
                  </a:schemeClr>
                </a:solidFill>
                <a:latin typeface="Itim" pitchFamily="2" charset="-34"/>
                <a:cs typeface="Itim" pitchFamily="2" charset="-34"/>
                <a:sym typeface="Catamaran"/>
              </a:rPr>
              <a:t>• Another bad thing is …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Another bad thing is that people don’t want to talk anymore.</a:t>
            </a:r>
            <a:endParaRPr lang="en-US">
              <a:latin typeface="Itim" pitchFamily="2" charset="-34"/>
              <a:cs typeface="Itim" pitchFamily="2" charset="-34"/>
              <a:sym typeface="Catamaran"/>
            </a:endParaRPr>
          </a:p>
        </p:txBody>
      </p:sp>
    </p:spTree>
    <p:extLst>
      <p:ext uri="{BB962C8B-B14F-4D97-AF65-F5344CB8AC3E}">
        <p14:creationId xmlns:p14="http://schemas.microsoft.com/office/powerpoint/2010/main" val="373971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 animBg="1"/>
      <p:bldP spid="32" grpId="0"/>
      <p:bldP spid="33" grpId="0" animBg="1"/>
      <p:bldP spid="3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>
          <a:extLst>
            <a:ext uri="{FF2B5EF4-FFF2-40B4-BE49-F238E27FC236}">
              <a16:creationId xmlns:a16="http://schemas.microsoft.com/office/drawing/2014/main" id="{1939C846-1805-B1F5-DF8F-221C437AB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7">
            <a:extLst>
              <a:ext uri="{FF2B5EF4-FFF2-40B4-BE49-F238E27FC236}">
                <a16:creationId xmlns:a16="http://schemas.microsoft.com/office/drawing/2014/main" id="{17A538D0-DA0D-C30A-9B31-E8631FD1FAD4}"/>
              </a:ext>
            </a:extLst>
          </p:cNvPr>
          <p:cNvSpPr txBox="1"/>
          <p:nvPr/>
        </p:nvSpPr>
        <p:spPr>
          <a:xfrm>
            <a:off x="259399" y="-93529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“Online calls”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1269" name="Google Shape;1269;p37">
            <a:extLst>
              <a:ext uri="{FF2B5EF4-FFF2-40B4-BE49-F238E27FC236}">
                <a16:creationId xmlns:a16="http://schemas.microsoft.com/office/drawing/2014/main" id="{8130E64A-4011-5D5B-E32A-3790E58A6F42}"/>
              </a:ext>
            </a:extLst>
          </p:cNvPr>
          <p:cNvSpPr/>
          <p:nvPr/>
        </p:nvSpPr>
        <p:spPr>
          <a:xfrm>
            <a:off x="-24662" y="1377674"/>
            <a:ext cx="3313631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269;p37">
            <a:extLst>
              <a:ext uri="{FF2B5EF4-FFF2-40B4-BE49-F238E27FC236}">
                <a16:creationId xmlns:a16="http://schemas.microsoft.com/office/drawing/2014/main" id="{858BCD88-5215-4169-5B3C-A0831FF06A36}"/>
              </a:ext>
            </a:extLst>
          </p:cNvPr>
          <p:cNvSpPr/>
          <p:nvPr/>
        </p:nvSpPr>
        <p:spPr>
          <a:xfrm>
            <a:off x="-17518" y="352692"/>
            <a:ext cx="3309694" cy="1048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7760C8-1E19-BF55-372A-4BEE5A788CAA}"/>
              </a:ext>
            </a:extLst>
          </p:cNvPr>
          <p:cNvSpPr txBox="1"/>
          <p:nvPr/>
        </p:nvSpPr>
        <p:spPr>
          <a:xfrm>
            <a:off x="-21090" y="1287031"/>
            <a:ext cx="36913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Internet connection</a:t>
            </a:r>
          </a:p>
          <a:p>
            <a:r>
              <a:rPr lang="en-US">
                <a:sym typeface="Catamaran"/>
              </a:rPr>
              <a:t>- a smart device</a:t>
            </a:r>
          </a:p>
          <a:p>
            <a:r>
              <a:rPr lang="en-US">
                <a:sym typeface="Catamaran"/>
              </a:rPr>
              <a:t>- unwanted calls</a:t>
            </a:r>
          </a:p>
        </p:txBody>
      </p:sp>
      <p:sp>
        <p:nvSpPr>
          <p:cNvPr id="1268" name="Google Shape;1268;p37">
            <a:extLst>
              <a:ext uri="{FF2B5EF4-FFF2-40B4-BE49-F238E27FC236}">
                <a16:creationId xmlns:a16="http://schemas.microsoft.com/office/drawing/2014/main" id="{5D451ADD-0086-E17D-ADEA-165C88A60A26}"/>
              </a:ext>
            </a:extLst>
          </p:cNvPr>
          <p:cNvSpPr txBox="1"/>
          <p:nvPr/>
        </p:nvSpPr>
        <p:spPr>
          <a:xfrm>
            <a:off x="-14719" y="208392"/>
            <a:ext cx="2808720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cheap or even free 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distant places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group calls</a:t>
            </a:r>
          </a:p>
        </p:txBody>
      </p:sp>
      <p:sp>
        <p:nvSpPr>
          <p:cNvPr id="18" name="Google Shape;1211;p34">
            <a:extLst>
              <a:ext uri="{FF2B5EF4-FFF2-40B4-BE49-F238E27FC236}">
                <a16:creationId xmlns:a16="http://schemas.microsoft.com/office/drawing/2014/main" id="{D08BA075-7AF5-BE80-653A-FC02D1C6C523}"/>
              </a:ext>
            </a:extLst>
          </p:cNvPr>
          <p:cNvSpPr/>
          <p:nvPr/>
        </p:nvSpPr>
        <p:spPr>
          <a:xfrm>
            <a:off x="3416300" y="88900"/>
            <a:ext cx="5717020" cy="50273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212;p34">
            <a:extLst>
              <a:ext uri="{FF2B5EF4-FFF2-40B4-BE49-F238E27FC236}">
                <a16:creationId xmlns:a16="http://schemas.microsoft.com/office/drawing/2014/main" id="{328261C8-1E85-2B51-D371-76F667ED7533}"/>
              </a:ext>
            </a:extLst>
          </p:cNvPr>
          <p:cNvSpPr txBox="1"/>
          <p:nvPr/>
        </p:nvSpPr>
        <p:spPr>
          <a:xfrm>
            <a:off x="4429136" y="84271"/>
            <a:ext cx="3691348" cy="45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>
                <a:solidFill>
                  <a:schemeClr val="tx1">
                    <a:lumMod val="90000"/>
                    <a:lumOff val="10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Useful expressions</a:t>
            </a:r>
            <a:endParaRPr sz="3200">
              <a:solidFill>
                <a:schemeClr val="tx1">
                  <a:lumMod val="90000"/>
                  <a:lumOff val="10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6" name="Google Shape;1267;p37">
            <a:extLst>
              <a:ext uri="{FF2B5EF4-FFF2-40B4-BE49-F238E27FC236}">
                <a16:creationId xmlns:a16="http://schemas.microsoft.com/office/drawing/2014/main" id="{E7616597-43A9-24F4-6AC6-A6009D570427}"/>
              </a:ext>
            </a:extLst>
          </p:cNvPr>
          <p:cNvSpPr txBox="1"/>
          <p:nvPr/>
        </p:nvSpPr>
        <p:spPr>
          <a:xfrm>
            <a:off x="259399" y="2484571"/>
            <a:ext cx="2438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5">
                    <a:lumMod val="25000"/>
                  </a:schemeClr>
                </a:solidFill>
                <a:latin typeface="Lilita One"/>
                <a:ea typeface="Lilita One"/>
                <a:cs typeface="Lilita One"/>
                <a:sym typeface="Lilita One"/>
              </a:rPr>
              <a:t>“Telepathy”</a:t>
            </a:r>
            <a:endParaRPr sz="2800">
              <a:solidFill>
                <a:schemeClr val="accent5">
                  <a:lumMod val="25000"/>
                </a:schemeClr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sp>
        <p:nvSpPr>
          <p:cNvPr id="27" name="Google Shape;1269;p37">
            <a:extLst>
              <a:ext uri="{FF2B5EF4-FFF2-40B4-BE49-F238E27FC236}">
                <a16:creationId xmlns:a16="http://schemas.microsoft.com/office/drawing/2014/main" id="{9B751829-1B61-4FB6-F864-1B5BE742AF91}"/>
              </a:ext>
            </a:extLst>
          </p:cNvPr>
          <p:cNvSpPr/>
          <p:nvPr/>
        </p:nvSpPr>
        <p:spPr>
          <a:xfrm>
            <a:off x="0" y="3673201"/>
            <a:ext cx="3281087" cy="11096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1269;p37">
            <a:extLst>
              <a:ext uri="{FF2B5EF4-FFF2-40B4-BE49-F238E27FC236}">
                <a16:creationId xmlns:a16="http://schemas.microsoft.com/office/drawing/2014/main" id="{426F9F08-CE40-04ED-EEC2-189ED5522BE2}"/>
              </a:ext>
            </a:extLst>
          </p:cNvPr>
          <p:cNvSpPr/>
          <p:nvPr/>
        </p:nvSpPr>
        <p:spPr>
          <a:xfrm>
            <a:off x="7882" y="2981592"/>
            <a:ext cx="3281087" cy="7038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1E60BE-5063-FF85-A54C-0C297C287C20}"/>
              </a:ext>
            </a:extLst>
          </p:cNvPr>
          <p:cNvSpPr txBox="1"/>
          <p:nvPr/>
        </p:nvSpPr>
        <p:spPr>
          <a:xfrm>
            <a:off x="3572" y="3607958"/>
            <a:ext cx="327751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24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</a:defRPr>
            </a:lvl1pPr>
          </a:lstStyle>
          <a:p>
            <a:r>
              <a:rPr lang="en-US">
                <a:sym typeface="Catamaran"/>
              </a:rPr>
              <a:t>- not many people</a:t>
            </a:r>
          </a:p>
          <a:p>
            <a:r>
              <a:rPr lang="en-US">
                <a:sym typeface="Catamaran"/>
              </a:rPr>
              <a:t>- control one’s mind</a:t>
            </a:r>
          </a:p>
          <a:p>
            <a:r>
              <a:rPr lang="en-US">
                <a:sym typeface="Catamaran"/>
              </a:rPr>
              <a:t>- lazy to talk</a:t>
            </a:r>
          </a:p>
        </p:txBody>
      </p:sp>
      <p:sp>
        <p:nvSpPr>
          <p:cNvPr id="30" name="Google Shape;1268;p37">
            <a:extLst>
              <a:ext uri="{FF2B5EF4-FFF2-40B4-BE49-F238E27FC236}">
                <a16:creationId xmlns:a16="http://schemas.microsoft.com/office/drawing/2014/main" id="{AC3C1634-C708-6D6C-FE18-1349F3F99854}"/>
              </a:ext>
            </a:extLst>
          </p:cNvPr>
          <p:cNvSpPr txBox="1"/>
          <p:nvPr/>
        </p:nvSpPr>
        <p:spPr>
          <a:xfrm>
            <a:off x="-24662" y="2873526"/>
            <a:ext cx="3659578" cy="734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just thinking</a:t>
            </a:r>
          </a:p>
          <a:p>
            <a:r>
              <a:rPr lang="en-US">
                <a:latin typeface="Itim" pitchFamily="2" charset="-34"/>
                <a:cs typeface="Itim" pitchFamily="2" charset="-34"/>
                <a:sym typeface="Catamaran"/>
              </a:rPr>
              <a:t>- no internet connection</a:t>
            </a:r>
          </a:p>
        </p:txBody>
      </p:sp>
      <p:sp>
        <p:nvSpPr>
          <p:cNvPr id="31" name="Google Shape;1269;p37">
            <a:extLst>
              <a:ext uri="{FF2B5EF4-FFF2-40B4-BE49-F238E27FC236}">
                <a16:creationId xmlns:a16="http://schemas.microsoft.com/office/drawing/2014/main" id="{97228BB6-2488-C49E-AEDC-8394F0D366C3}"/>
              </a:ext>
            </a:extLst>
          </p:cNvPr>
          <p:cNvSpPr/>
          <p:nvPr/>
        </p:nvSpPr>
        <p:spPr>
          <a:xfrm>
            <a:off x="3413093" y="715984"/>
            <a:ext cx="5623302" cy="18192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1268;p37">
            <a:extLst>
              <a:ext uri="{FF2B5EF4-FFF2-40B4-BE49-F238E27FC236}">
                <a16:creationId xmlns:a16="http://schemas.microsoft.com/office/drawing/2014/main" id="{F2C438BA-B825-00BA-5172-B336CE50958A}"/>
              </a:ext>
            </a:extLst>
          </p:cNvPr>
          <p:cNvSpPr txBox="1"/>
          <p:nvPr/>
        </p:nvSpPr>
        <p:spPr>
          <a:xfrm>
            <a:off x="3415891" y="597084"/>
            <a:ext cx="5623302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 b="1">
                <a:solidFill>
                  <a:srgbClr val="00B050"/>
                </a:solidFill>
                <a:latin typeface="Itim" pitchFamily="2" charset="-34"/>
                <a:cs typeface="Itim" pitchFamily="2" charset="-34"/>
                <a:sym typeface="Catamaran"/>
              </a:rPr>
              <a:t>• One advantage/benefit is ...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One advantage of online calls is free. </a:t>
            </a:r>
          </a:p>
          <a:p>
            <a:r>
              <a:rPr lang="en-US" b="1">
                <a:solidFill>
                  <a:srgbClr val="00B050"/>
                </a:solidFill>
                <a:latin typeface="Itim" pitchFamily="2" charset="-34"/>
                <a:cs typeface="Itim" pitchFamily="2" charset="-34"/>
                <a:sym typeface="Catamaran"/>
              </a:rPr>
              <a:t>• Another good thing is …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Another good thing is that we can understand somebody without talking.</a:t>
            </a:r>
            <a:endParaRPr lang="en-US">
              <a:latin typeface="Itim" pitchFamily="2" charset="-34"/>
              <a:cs typeface="Itim" pitchFamily="2" charset="-34"/>
              <a:sym typeface="Catamaran"/>
            </a:endParaRPr>
          </a:p>
        </p:txBody>
      </p:sp>
      <p:sp>
        <p:nvSpPr>
          <p:cNvPr id="33" name="Google Shape;1269;p37">
            <a:extLst>
              <a:ext uri="{FF2B5EF4-FFF2-40B4-BE49-F238E27FC236}">
                <a16:creationId xmlns:a16="http://schemas.microsoft.com/office/drawing/2014/main" id="{2049F534-8AA2-C754-9514-DA1205F90D28}"/>
              </a:ext>
            </a:extLst>
          </p:cNvPr>
          <p:cNvSpPr/>
          <p:nvPr/>
        </p:nvSpPr>
        <p:spPr>
          <a:xfrm>
            <a:off x="3423444" y="2549516"/>
            <a:ext cx="5623302" cy="23526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268;p37">
            <a:extLst>
              <a:ext uri="{FF2B5EF4-FFF2-40B4-BE49-F238E27FC236}">
                <a16:creationId xmlns:a16="http://schemas.microsoft.com/office/drawing/2014/main" id="{2B0848B0-1696-EAFB-B7D7-5E44E2C3BA77}"/>
              </a:ext>
            </a:extLst>
          </p:cNvPr>
          <p:cNvSpPr txBox="1"/>
          <p:nvPr/>
        </p:nvSpPr>
        <p:spPr>
          <a:xfrm>
            <a:off x="3413093" y="2565991"/>
            <a:ext cx="5623302" cy="122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400">
                <a:solidFill>
                  <a:schemeClr val="dk1"/>
                </a:solidFill>
                <a:latin typeface="Lilita One"/>
                <a:ea typeface="Lilita One"/>
                <a:cs typeface="Lilita One"/>
              </a:defRPr>
            </a:lvl1pPr>
          </a:lstStyle>
          <a:p>
            <a:r>
              <a:rPr lang="en-US" b="1">
                <a:solidFill>
                  <a:schemeClr val="bg2">
                    <a:lumMod val="50000"/>
                  </a:schemeClr>
                </a:solidFill>
                <a:latin typeface="Itim" pitchFamily="2" charset="-34"/>
                <a:cs typeface="Itim" pitchFamily="2" charset="-34"/>
                <a:sym typeface="Catamaran"/>
              </a:rPr>
              <a:t>• One disadvantage/drawback is ...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One drawback of online calls is unwanted calls. </a:t>
            </a:r>
          </a:p>
          <a:p>
            <a:r>
              <a:rPr lang="en-US" b="1">
                <a:solidFill>
                  <a:schemeClr val="bg2">
                    <a:lumMod val="50000"/>
                  </a:schemeClr>
                </a:solidFill>
                <a:latin typeface="Itim" pitchFamily="2" charset="-34"/>
                <a:cs typeface="Itim" pitchFamily="2" charset="-34"/>
                <a:sym typeface="Catamaran"/>
              </a:rPr>
              <a:t>• Another bad thing is …</a:t>
            </a:r>
          </a:p>
          <a:p>
            <a:r>
              <a:rPr lang="en-US" i="1">
                <a:latin typeface="Itim" pitchFamily="2" charset="-34"/>
                <a:cs typeface="Itim" pitchFamily="2" charset="-34"/>
                <a:sym typeface="Wingdings" pitchFamily="2" charset="2"/>
              </a:rPr>
              <a:t>   </a:t>
            </a:r>
            <a:r>
              <a:rPr lang="en-US" i="1">
                <a:latin typeface="Itim" pitchFamily="2" charset="-34"/>
                <a:cs typeface="Itim" pitchFamily="2" charset="-34"/>
                <a:sym typeface="Catamaran"/>
              </a:rPr>
              <a:t>Another bad thing is that people don’t want to talk anymore.</a:t>
            </a:r>
            <a:endParaRPr lang="en-US">
              <a:latin typeface="Itim" pitchFamily="2" charset="-34"/>
              <a:cs typeface="Itim" pitchFamily="2" charset="-34"/>
              <a:sym typeface="Catamaran"/>
            </a:endParaRPr>
          </a:p>
        </p:txBody>
      </p:sp>
    </p:spTree>
    <p:extLst>
      <p:ext uri="{BB962C8B-B14F-4D97-AF65-F5344CB8AC3E}">
        <p14:creationId xmlns:p14="http://schemas.microsoft.com/office/powerpoint/2010/main" val="311745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7" grpId="0"/>
      <p:bldP spid="1269" grpId="0" animBg="1"/>
      <p:bldP spid="2" grpId="0" animBg="1"/>
      <p:bldP spid="8" grpId="0"/>
      <p:bldP spid="1268" grpId="0"/>
      <p:bldP spid="20" grpId="0"/>
      <p:bldP spid="26" grpId="0"/>
      <p:bldP spid="27" grpId="0" animBg="1"/>
      <p:bldP spid="28" grpId="0" animBg="1"/>
      <p:bldP spid="29" grpId="0"/>
      <p:bldP spid="30" grpId="0"/>
      <p:bldP spid="31" grpId="0" animBg="1"/>
      <p:bldP spid="31" grpId="1" animBg="1"/>
      <p:bldP spid="32" grpId="0"/>
      <p:bldP spid="32" grpId="1"/>
      <p:bldP spid="33" grpId="0" animBg="1"/>
      <p:bldP spid="33" grpId="1" animBg="1"/>
      <p:bldP spid="35" grpId="0"/>
      <p:bldP spid="35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38"/>
          <p:cNvSpPr/>
          <p:nvPr/>
        </p:nvSpPr>
        <p:spPr>
          <a:xfrm>
            <a:off x="3706525" y="964409"/>
            <a:ext cx="1731000" cy="1731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2"/>
              </a:solidFill>
              <a:latin typeface="Lilita One"/>
              <a:ea typeface="Lilita One"/>
              <a:cs typeface="Lilita One"/>
              <a:sym typeface="Lilita One"/>
            </a:endParaRPr>
          </a:p>
        </p:txBody>
      </p:sp>
      <p:pic>
        <p:nvPicPr>
          <p:cNvPr id="1282" name="Google Shape;12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5763" y="3651516"/>
            <a:ext cx="2072475" cy="52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3" name="Google Shape;1283;p38"/>
          <p:cNvSpPr txBox="1">
            <a:spLocks noGrp="1"/>
          </p:cNvSpPr>
          <p:nvPr>
            <p:ph type="title"/>
          </p:nvPr>
        </p:nvSpPr>
        <p:spPr>
          <a:xfrm>
            <a:off x="2391975" y="2836726"/>
            <a:ext cx="4360200" cy="67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Segunda opción</a:t>
            </a:r>
            <a:endParaRPr/>
          </a:p>
        </p:txBody>
      </p:sp>
      <p:sp>
        <p:nvSpPr>
          <p:cNvPr id="1284" name="Google Shape;1284;p38"/>
          <p:cNvSpPr txBox="1">
            <a:spLocks noGrp="1"/>
          </p:cNvSpPr>
          <p:nvPr>
            <p:ph type="title" idx="2"/>
          </p:nvPr>
        </p:nvSpPr>
        <p:spPr>
          <a:xfrm>
            <a:off x="2996550" y="1408984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02</a:t>
            </a:r>
            <a:endParaRPr/>
          </a:p>
        </p:txBody>
      </p:sp>
      <p:pic>
        <p:nvPicPr>
          <p:cNvPr id="1285" name="Google Shape;128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129078">
            <a:off x="825849" y="2219298"/>
            <a:ext cx="1504903" cy="2133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0308" y="3068472"/>
            <a:ext cx="387075" cy="43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73009" y="1060788"/>
            <a:ext cx="1281700" cy="11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9832" y="1631706"/>
            <a:ext cx="255074" cy="259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452206" y="80490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330207">
            <a:off x="876073" y="42880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899506" y="437900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50957" y="1369682"/>
            <a:ext cx="387075" cy="4809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7;p36">
            <a:extLst>
              <a:ext uri="{FF2B5EF4-FFF2-40B4-BE49-F238E27FC236}">
                <a16:creationId xmlns:a16="http://schemas.microsoft.com/office/drawing/2014/main" id="{2EBD44C9-8E00-96CC-1718-4BAEC3313FF6}"/>
              </a:ext>
            </a:extLst>
          </p:cNvPr>
          <p:cNvSpPr/>
          <p:nvPr/>
        </p:nvSpPr>
        <p:spPr>
          <a:xfrm>
            <a:off x="254000" y="266701"/>
            <a:ext cx="8636000" cy="46328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1249;p36">
            <a:extLst>
              <a:ext uri="{FF2B5EF4-FFF2-40B4-BE49-F238E27FC236}">
                <a16:creationId xmlns:a16="http://schemas.microsoft.com/office/drawing/2014/main" id="{5548797A-2F7B-8828-67D9-B713500FAF6B}"/>
              </a:ext>
            </a:extLst>
          </p:cNvPr>
          <p:cNvSpPr txBox="1"/>
          <p:nvPr/>
        </p:nvSpPr>
        <p:spPr>
          <a:xfrm>
            <a:off x="0" y="1637957"/>
            <a:ext cx="9055100" cy="1772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  <a:sym typeface="Lilita One"/>
              </a:rPr>
              <a:t>→I think there are both advantages and disadvantages of __. </a:t>
            </a:r>
            <a:r>
              <a:rPr lang="en-US" sz="2700">
                <a:solidFill>
                  <a:srgbClr val="00B050"/>
                </a:solidFill>
                <a:latin typeface="Itim" pitchFamily="2" charset="-34"/>
                <a:ea typeface="Lilita One"/>
                <a:cs typeface="Itim" pitchFamily="2" charset="-34"/>
                <a:sym typeface="Lilita One"/>
              </a:rPr>
              <a:t>One advantage/benefit is __ . Another good thing is __ . </a:t>
            </a:r>
            <a:r>
              <a:rPr lang="en-US" sz="2700">
                <a:solidFill>
                  <a:srgbClr val="C00000"/>
                </a:solidFill>
                <a:latin typeface="Itim" pitchFamily="2" charset="-34"/>
                <a:ea typeface="Lilita One"/>
                <a:cs typeface="Itim" pitchFamily="2" charset="-34"/>
                <a:sym typeface="Lilita One"/>
              </a:rPr>
              <a:t>However, one disadvantage is __. Another drawback is __.    </a:t>
            </a:r>
            <a:r>
              <a:rPr lang="en-US" sz="2700">
                <a:solidFill>
                  <a:schemeClr val="dk1"/>
                </a:solidFill>
                <a:latin typeface="Itim" pitchFamily="2" charset="-34"/>
                <a:ea typeface="Lilita One"/>
                <a:cs typeface="Itim" pitchFamily="2" charset="-34"/>
                <a:sym typeface="Lilita One"/>
              </a:rPr>
              <a:t>In my opinion, ___ is ___.</a:t>
            </a:r>
            <a:endParaRPr sz="2700">
              <a:solidFill>
                <a:schemeClr val="dk1"/>
              </a:solidFill>
              <a:latin typeface="Itim" pitchFamily="2" charset="-34"/>
              <a:ea typeface="Lilita One"/>
              <a:cs typeface="Itim" pitchFamily="2" charset="-34"/>
              <a:sym typeface="Lilita One"/>
            </a:endParaRPr>
          </a:p>
        </p:txBody>
      </p:sp>
      <p:pic>
        <p:nvPicPr>
          <p:cNvPr id="4" name="Google Shape;1416;p48">
            <a:extLst>
              <a:ext uri="{FF2B5EF4-FFF2-40B4-BE49-F238E27FC236}">
                <a16:creationId xmlns:a16="http://schemas.microsoft.com/office/drawing/2014/main" id="{E117A54B-42E5-0E9C-C1FB-449889245F22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083131" y="4229665"/>
            <a:ext cx="688637" cy="710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17;p48">
            <a:extLst>
              <a:ext uri="{FF2B5EF4-FFF2-40B4-BE49-F238E27FC236}">
                <a16:creationId xmlns:a16="http://schemas.microsoft.com/office/drawing/2014/main" id="{4B3549B6-02ED-FBDD-6579-FCF614A1EABC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1470033">
            <a:off x="2313394" y="30070"/>
            <a:ext cx="453794" cy="473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18;p48">
            <a:extLst>
              <a:ext uri="{FF2B5EF4-FFF2-40B4-BE49-F238E27FC236}">
                <a16:creationId xmlns:a16="http://schemas.microsoft.com/office/drawing/2014/main" id="{5E95174E-31E4-D270-C058-73075C3D18B3}"/>
              </a:ext>
            </a:extLst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1198101">
            <a:off x="8308590" y="102076"/>
            <a:ext cx="632869" cy="776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19;p48">
            <a:extLst>
              <a:ext uri="{FF2B5EF4-FFF2-40B4-BE49-F238E27FC236}">
                <a16:creationId xmlns:a16="http://schemas.microsoft.com/office/drawing/2014/main" id="{B0E67EAD-10C5-90ED-830E-5CE3417B8FCD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19436887">
            <a:off x="4012142" y="4507144"/>
            <a:ext cx="688635" cy="761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20;p48">
            <a:extLst>
              <a:ext uri="{FF2B5EF4-FFF2-40B4-BE49-F238E27FC236}">
                <a16:creationId xmlns:a16="http://schemas.microsoft.com/office/drawing/2014/main" id="{39C5D63B-769F-66C9-FD33-9CB64E311186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929024" y="4379004"/>
            <a:ext cx="1241146" cy="73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21;p48">
            <a:extLst>
              <a:ext uri="{FF2B5EF4-FFF2-40B4-BE49-F238E27FC236}">
                <a16:creationId xmlns:a16="http://schemas.microsoft.com/office/drawing/2014/main" id="{DFC43D38-5F94-7395-BF78-C8BF962C19DD}"/>
              </a:ext>
            </a:extLst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rot="1206967">
            <a:off x="34043" y="4272750"/>
            <a:ext cx="837569" cy="75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424;p48">
            <a:extLst>
              <a:ext uri="{FF2B5EF4-FFF2-40B4-BE49-F238E27FC236}">
                <a16:creationId xmlns:a16="http://schemas.microsoft.com/office/drawing/2014/main" id="{1339124D-218D-787C-D339-C494EC301252}"/>
              </a:ext>
            </a:extLst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80367" y="4739872"/>
            <a:ext cx="688635" cy="79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25;p48">
            <a:extLst>
              <a:ext uri="{FF2B5EF4-FFF2-40B4-BE49-F238E27FC236}">
                <a16:creationId xmlns:a16="http://schemas.microsoft.com/office/drawing/2014/main" id="{8E852D3B-FC6E-970D-5DE2-0B44AFC566A2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285876" y="5885"/>
            <a:ext cx="632872" cy="71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26;p48">
            <a:extLst>
              <a:ext uri="{FF2B5EF4-FFF2-40B4-BE49-F238E27FC236}">
                <a16:creationId xmlns:a16="http://schemas.microsoft.com/office/drawing/2014/main" id="{70207A47-64BF-4CD5-F64C-B497D699DDBE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 rot="20182852">
            <a:off x="210719" y="72021"/>
            <a:ext cx="946162" cy="73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427;p48">
            <a:extLst>
              <a:ext uri="{FF2B5EF4-FFF2-40B4-BE49-F238E27FC236}">
                <a16:creationId xmlns:a16="http://schemas.microsoft.com/office/drawing/2014/main" id="{A07868F0-975F-83F3-E9BA-BA7BF67DECC2}"/>
              </a:ext>
            </a:extLst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 rot="1564625">
            <a:off x="8515132" y="3037296"/>
            <a:ext cx="595154" cy="6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>
          <a:extLst>
            <a:ext uri="{FF2B5EF4-FFF2-40B4-BE49-F238E27FC236}">
              <a16:creationId xmlns:a16="http://schemas.microsoft.com/office/drawing/2014/main" id="{F40AF506-70A6-9329-00F0-52D08A94B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29">
            <a:extLst>
              <a:ext uri="{FF2B5EF4-FFF2-40B4-BE49-F238E27FC236}">
                <a16:creationId xmlns:a16="http://schemas.microsoft.com/office/drawing/2014/main" id="{ABF8B501-71D8-A3D7-79FF-6E8F6A190A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7681" y="3140241"/>
            <a:ext cx="9115215" cy="63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Work in groups. </a:t>
            </a:r>
            <a:br>
              <a:rPr lang="en-US" sz="3000"/>
            </a:br>
            <a:r>
              <a:rPr lang="en-US" sz="3000"/>
              <a:t>Choose one: Telepathy or Online calls?</a:t>
            </a:r>
            <a:br>
              <a:rPr lang="en-US" sz="3000"/>
            </a:br>
            <a:r>
              <a:rPr lang="en-US" sz="3000"/>
              <a:t>Discuss its advantages and disadvantages. </a:t>
            </a:r>
            <a:br>
              <a:rPr lang="en-US" sz="3000"/>
            </a:br>
            <a:r>
              <a:rPr lang="en-US" sz="3000"/>
              <a:t>Report your answers.</a:t>
            </a:r>
            <a:endParaRPr sz="3000">
              <a:solidFill>
                <a:schemeClr val="lt2"/>
              </a:solidFill>
            </a:endParaRPr>
          </a:p>
        </p:txBody>
      </p:sp>
      <p:sp>
        <p:nvSpPr>
          <p:cNvPr id="1127" name="Google Shape;1127;p29">
            <a:extLst>
              <a:ext uri="{FF2B5EF4-FFF2-40B4-BE49-F238E27FC236}">
                <a16:creationId xmlns:a16="http://schemas.microsoft.com/office/drawing/2014/main" id="{C4D706B6-631C-6781-A1EF-71E99CEDC0B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992708" y="734967"/>
            <a:ext cx="436019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C00000"/>
                </a:solidFill>
              </a:rPr>
              <a:t>A</a:t>
            </a:r>
            <a:r>
              <a:rPr lang="es">
                <a:solidFill>
                  <a:srgbClr val="C00000"/>
                </a:solidFill>
              </a:rPr>
              <a:t>ctivity 5</a:t>
            </a:r>
            <a:endParaRPr>
              <a:solidFill>
                <a:srgbClr val="C00000"/>
              </a:solidFill>
            </a:endParaRPr>
          </a:p>
        </p:txBody>
      </p:sp>
      <p:pic>
        <p:nvPicPr>
          <p:cNvPr id="1128" name="Google Shape;1128;p29">
            <a:extLst>
              <a:ext uri="{FF2B5EF4-FFF2-40B4-BE49-F238E27FC236}">
                <a16:creationId xmlns:a16="http://schemas.microsoft.com/office/drawing/2014/main" id="{843551D1-FB3E-2A92-4058-18698085757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5269" flipH="1">
            <a:off x="43006" y="-93731"/>
            <a:ext cx="1576851" cy="194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9">
            <a:extLst>
              <a:ext uri="{FF2B5EF4-FFF2-40B4-BE49-F238E27FC236}">
                <a16:creationId xmlns:a16="http://schemas.microsoft.com/office/drawing/2014/main" id="{C7F4068E-126B-DCC3-1AF7-BAF954A6235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765" y="4471596"/>
            <a:ext cx="2072475" cy="52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9">
            <a:extLst>
              <a:ext uri="{FF2B5EF4-FFF2-40B4-BE49-F238E27FC236}">
                <a16:creationId xmlns:a16="http://schemas.microsoft.com/office/drawing/2014/main" id="{CB562E60-C679-2A36-E5CA-B4B0C879CFC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40606" y="1782054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9">
            <a:extLst>
              <a:ext uri="{FF2B5EF4-FFF2-40B4-BE49-F238E27FC236}">
                <a16:creationId xmlns:a16="http://schemas.microsoft.com/office/drawing/2014/main" id="{2A1ABC9B-7848-3931-7D00-F55B88D7482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56881" y="705467"/>
            <a:ext cx="120800" cy="9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9">
            <a:extLst>
              <a:ext uri="{FF2B5EF4-FFF2-40B4-BE49-F238E27FC236}">
                <a16:creationId xmlns:a16="http://schemas.microsoft.com/office/drawing/2014/main" id="{24E20917-1150-189C-9CA3-CBB3D20B65C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2975" y="3912116"/>
            <a:ext cx="257175" cy="28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9">
            <a:extLst>
              <a:ext uri="{FF2B5EF4-FFF2-40B4-BE49-F238E27FC236}">
                <a16:creationId xmlns:a16="http://schemas.microsoft.com/office/drawing/2014/main" id="{A934B324-9B87-7D86-8068-B2BB857BFFF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330207">
            <a:off x="1032073" y="3487931"/>
            <a:ext cx="120800" cy="159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9">
            <a:extLst>
              <a:ext uri="{FF2B5EF4-FFF2-40B4-BE49-F238E27FC236}">
                <a16:creationId xmlns:a16="http://schemas.microsoft.com/office/drawing/2014/main" id="{6E0E9916-C005-BD52-C8ED-43163C7733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069306" y="4509067"/>
            <a:ext cx="120800" cy="99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1921"/>
      </p:ext>
    </p:extLst>
  </p:cSld>
  <p:clrMapOvr>
    <a:masterClrMapping/>
  </p:clrMapOvr>
</p:sld>
</file>

<file path=ppt/theme/theme1.xml><?xml version="1.0" encoding="utf-8"?>
<a:theme xmlns:a="http://schemas.openxmlformats.org/drawingml/2006/main" name="Situaciones de Aprendizaje (LOMLOE) by Slidesgo">
  <a:themeElements>
    <a:clrScheme name="Simple Light">
      <a:dk1>
        <a:srgbClr val="1A2233"/>
      </a:dk1>
      <a:lt1>
        <a:srgbClr val="66312E"/>
      </a:lt1>
      <a:dk2>
        <a:srgbClr val="F9695C"/>
      </a:dk2>
      <a:lt2>
        <a:srgbClr val="396BC0"/>
      </a:lt2>
      <a:accent1>
        <a:srgbClr val="49715F"/>
      </a:accent1>
      <a:accent2>
        <a:srgbClr val="80AF9A"/>
      </a:accent2>
      <a:accent3>
        <a:srgbClr val="FD9A95"/>
      </a:accent3>
      <a:accent4>
        <a:srgbClr val="FCBD6F"/>
      </a:accent4>
      <a:accent5>
        <a:srgbClr val="E2EEF6"/>
      </a:accent5>
      <a:accent6>
        <a:srgbClr val="FFFFFF"/>
      </a:accent6>
      <a:hlink>
        <a:srgbClr val="1A22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34</Slides>
  <Notes>34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Situaciones de Aprendizaje (LOMLOE) by Slidesgo</vt:lpstr>
      <vt:lpstr>English 8</vt:lpstr>
      <vt:lpstr>Emoji Challenge</vt:lpstr>
      <vt:lpstr>Emoji Challenge</vt:lpstr>
      <vt:lpstr>Emoji Challenge</vt:lpstr>
      <vt:lpstr>Emoji Challenge</vt:lpstr>
      <vt:lpstr>Emoji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individually.  Read the interview. Tick the speaker of each sentence.</vt:lpstr>
      <vt:lpstr>Activity 2. Who says that …?</vt:lpstr>
      <vt:lpstr>PowerPoint Presentation</vt:lpstr>
      <vt:lpstr>Activity 2. Who says that …?</vt:lpstr>
      <vt:lpstr>Activity 2. Who says that …?</vt:lpstr>
      <vt:lpstr>Activity 2. Who says that …?</vt:lpstr>
      <vt:lpstr>PowerPoint Presentation</vt:lpstr>
      <vt:lpstr>Work individually.  Read the interview again. Choose the correct answer A, B, or C.</vt:lpstr>
      <vt:lpstr>Activity 3. A, B or C?</vt:lpstr>
      <vt:lpstr>Activity 3. A, B or C?</vt:lpstr>
      <vt:lpstr>Activity 3. A, B or C?</vt:lpstr>
      <vt:lpstr>Activity 3. A, B or C?</vt:lpstr>
      <vt:lpstr>Activity 3. A, B or C?</vt:lpstr>
      <vt:lpstr>Activity 3. A, B or C?</vt:lpstr>
      <vt:lpstr>Work in pairs.  Read the following ideas about online calls.  Put the ideas in the correct column.</vt:lpstr>
      <vt:lpstr>Activity 4</vt:lpstr>
      <vt:lpstr>Segunda opción</vt:lpstr>
      <vt:lpstr>Activity 4</vt:lpstr>
      <vt:lpstr>PowerPoint Presentation</vt:lpstr>
      <vt:lpstr>PowerPoint Presentation</vt:lpstr>
      <vt:lpstr>PowerPoint Presentation</vt:lpstr>
      <vt:lpstr>Segunda opción</vt:lpstr>
      <vt:lpstr>Work in groups.  Choose one: Telepathy or Online calls? Discuss its advantages and disadvantages.  Report your answers.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8</dc:title>
  <cp:revision>1</cp:revision>
  <dcterms:modified xsi:type="dcterms:W3CDTF">2025-04-04T06:30:48Z</dcterms:modified>
</cp:coreProperties>
</file>