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1" ContentType="image/jpeg"/>
  <Default Extension="wav" ContentType="audio/wav"/>
  <Default Extension="wdp" ContentType="image/vnd.ms-photo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media/audio2.wav" ContentType="audio/x-wav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media/media6.wav" ContentType="audio/x-wav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media/media7.wav" ContentType="audio/x-wav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notesMasterIdLst>
    <p:notesMasterId r:id="rId47"/>
  </p:notesMasterIdLst>
  <p:sldIdLst>
    <p:sldId id="271" r:id="rId3"/>
    <p:sldId id="279" r:id="rId4"/>
    <p:sldId id="380" r:id="rId5"/>
    <p:sldId id="388" r:id="rId6"/>
    <p:sldId id="256" r:id="rId7"/>
    <p:sldId id="382" r:id="rId8"/>
    <p:sldId id="316" r:id="rId9"/>
    <p:sldId id="389" r:id="rId10"/>
    <p:sldId id="390" r:id="rId11"/>
    <p:sldId id="391" r:id="rId12"/>
    <p:sldId id="392" r:id="rId13"/>
    <p:sldId id="283" r:id="rId14"/>
    <p:sldId id="276" r:id="rId15"/>
    <p:sldId id="298" r:id="rId16"/>
    <p:sldId id="327" r:id="rId17"/>
    <p:sldId id="348" r:id="rId18"/>
    <p:sldId id="313" r:id="rId19"/>
    <p:sldId id="336" r:id="rId20"/>
    <p:sldId id="337" r:id="rId21"/>
    <p:sldId id="338" r:id="rId22"/>
    <p:sldId id="339" r:id="rId23"/>
    <p:sldId id="340" r:id="rId24"/>
    <p:sldId id="362" r:id="rId25"/>
    <p:sldId id="363" r:id="rId26"/>
    <p:sldId id="364" r:id="rId27"/>
    <p:sldId id="365" r:id="rId28"/>
    <p:sldId id="366" r:id="rId29"/>
    <p:sldId id="369" r:id="rId30"/>
    <p:sldId id="370" r:id="rId31"/>
    <p:sldId id="367" r:id="rId32"/>
    <p:sldId id="368" r:id="rId33"/>
    <p:sldId id="312" r:id="rId34"/>
    <p:sldId id="351" r:id="rId35"/>
    <p:sldId id="353" r:id="rId36"/>
    <p:sldId id="360" r:id="rId37"/>
    <p:sldId id="311" r:id="rId38"/>
    <p:sldId id="356" r:id="rId39"/>
    <p:sldId id="307" r:id="rId40"/>
    <p:sldId id="357" r:id="rId41"/>
    <p:sldId id="358" r:id="rId42"/>
    <p:sldId id="359" r:id="rId43"/>
    <p:sldId id="314" r:id="rId44"/>
    <p:sldId id="330" r:id="rId45"/>
    <p:sldId id="350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6649"/>
    <a:srgbClr val="0087B2"/>
    <a:srgbClr val="0070C0"/>
    <a:srgbClr val="6D9FB1"/>
    <a:srgbClr val="F26648"/>
    <a:srgbClr val="F7931D"/>
    <a:srgbClr val="FBC864"/>
    <a:srgbClr val="F8B417"/>
    <a:srgbClr val="FEE3AF"/>
    <a:srgbClr val="77AD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2E6228-0E09-42B8-8711-DAA66498E567}" v="947" dt="2024-02-05T06:30:44.5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77064" autoAdjust="0"/>
  </p:normalViewPr>
  <p:slideViewPr>
    <p:cSldViewPr snapToGrid="0" showGuides="1">
      <p:cViewPr varScale="1">
        <p:scale>
          <a:sx n="56" d="100"/>
          <a:sy n="56" d="100"/>
        </p:scale>
        <p:origin x="142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HU DU" userId="db4d925effa94065" providerId="LiveId" clId="{8E2E6228-0E09-42B8-8711-DAA66498E567}"/>
    <pc:docChg chg="undo custSel addSld delSld modSld">
      <pc:chgData name="THU DU" userId="db4d925effa94065" providerId="LiveId" clId="{8E2E6228-0E09-42B8-8711-DAA66498E567}" dt="2024-02-05T06:30:48.009" v="1996" actId="1076"/>
      <pc:docMkLst>
        <pc:docMk/>
      </pc:docMkLst>
      <pc:sldChg chg="addSp delSp modSp mod">
        <pc:chgData name="THU DU" userId="db4d925effa94065" providerId="LiveId" clId="{8E2E6228-0E09-42B8-8711-DAA66498E567}" dt="2024-02-05T02:45:10.028" v="1942" actId="1076"/>
        <pc:sldMkLst>
          <pc:docMk/>
          <pc:sldMk cId="252621157" sldId="256"/>
        </pc:sldMkLst>
        <pc:spChg chg="add del">
          <ac:chgData name="THU DU" userId="db4d925effa94065" providerId="LiveId" clId="{8E2E6228-0E09-42B8-8711-DAA66498E567}" dt="2024-01-20T05:39:53.399" v="12" actId="478"/>
          <ac:spMkLst>
            <pc:docMk/>
            <pc:sldMk cId="252621157" sldId="256"/>
            <ac:spMk id="4" creationId="{A78FA38D-6712-3E34-203D-961830697921}"/>
          </ac:spMkLst>
        </pc:spChg>
        <pc:spChg chg="add del">
          <ac:chgData name="THU DU" userId="db4d925effa94065" providerId="LiveId" clId="{8E2E6228-0E09-42B8-8711-DAA66498E567}" dt="2024-01-20T05:43:51.342" v="27" actId="478"/>
          <ac:spMkLst>
            <pc:docMk/>
            <pc:sldMk cId="252621157" sldId="256"/>
            <ac:spMk id="12" creationId="{38CF051C-09B0-B308-A09D-5ECE482D7701}"/>
          </ac:spMkLst>
        </pc:spChg>
        <pc:spChg chg="mod">
          <ac:chgData name="THU DU" userId="db4d925effa94065" providerId="LiveId" clId="{8E2E6228-0E09-42B8-8711-DAA66498E567}" dt="2024-01-20T05:38:12.895" v="1" actId="20577"/>
          <ac:spMkLst>
            <pc:docMk/>
            <pc:sldMk cId="252621157" sldId="256"/>
            <ac:spMk id="17" creationId="{00000000-0000-0000-0000-000000000000}"/>
          </ac:spMkLst>
        </pc:spChg>
        <pc:spChg chg="mod">
          <ac:chgData name="THU DU" userId="db4d925effa94065" providerId="LiveId" clId="{8E2E6228-0E09-42B8-8711-DAA66498E567}" dt="2024-01-20T05:44:44.689" v="34" actId="1076"/>
          <ac:spMkLst>
            <pc:docMk/>
            <pc:sldMk cId="252621157" sldId="256"/>
            <ac:spMk id="34" creationId="{00000000-0000-0000-0000-000000000000}"/>
          </ac:spMkLst>
        </pc:spChg>
        <pc:spChg chg="mod">
          <ac:chgData name="THU DU" userId="db4d925effa94065" providerId="LiveId" clId="{8E2E6228-0E09-42B8-8711-DAA66498E567}" dt="2024-01-20T05:44:44.689" v="34" actId="1076"/>
          <ac:spMkLst>
            <pc:docMk/>
            <pc:sldMk cId="252621157" sldId="256"/>
            <ac:spMk id="36" creationId="{00000000-0000-0000-0000-000000000000}"/>
          </ac:spMkLst>
        </pc:spChg>
        <pc:spChg chg="mod">
          <ac:chgData name="THU DU" userId="db4d925effa94065" providerId="LiveId" clId="{8E2E6228-0E09-42B8-8711-DAA66498E567}" dt="2024-01-20T05:38:18.588" v="8" actId="20577"/>
          <ac:spMkLst>
            <pc:docMk/>
            <pc:sldMk cId="252621157" sldId="256"/>
            <ac:spMk id="41" creationId="{00000000-0000-0000-0000-000000000000}"/>
          </ac:spMkLst>
        </pc:spChg>
        <pc:spChg chg="mod">
          <ac:chgData name="THU DU" userId="db4d925effa94065" providerId="LiveId" clId="{8E2E6228-0E09-42B8-8711-DAA66498E567}" dt="2024-02-05T02:45:10.028" v="1942" actId="1076"/>
          <ac:spMkLst>
            <pc:docMk/>
            <pc:sldMk cId="252621157" sldId="256"/>
            <ac:spMk id="43" creationId="{607B7897-B16D-44E3-91AE-9D0FF2697117}"/>
          </ac:spMkLst>
        </pc:spChg>
        <pc:grpChg chg="mod">
          <ac:chgData name="THU DU" userId="db4d925effa94065" providerId="LiveId" clId="{8E2E6228-0E09-42B8-8711-DAA66498E567}" dt="2024-01-20T05:44:44.689" v="34" actId="1076"/>
          <ac:grpSpMkLst>
            <pc:docMk/>
            <pc:sldMk cId="252621157" sldId="256"/>
            <ac:grpSpMk id="7" creationId="{00000000-0000-0000-0000-000000000000}"/>
          </ac:grpSpMkLst>
        </pc:grpChg>
        <pc:picChg chg="add del mod">
          <ac:chgData name="THU DU" userId="db4d925effa94065" providerId="LiveId" clId="{8E2E6228-0E09-42B8-8711-DAA66498E567}" dt="2024-01-20T05:42:02.716" v="20" actId="478"/>
          <ac:picMkLst>
            <pc:docMk/>
            <pc:sldMk cId="252621157" sldId="256"/>
            <ac:picMk id="8" creationId="{1A812942-F77C-5021-7C46-206FF1971BD9}"/>
          </ac:picMkLst>
        </pc:picChg>
        <pc:picChg chg="add del mod">
          <ac:chgData name="THU DU" userId="db4d925effa94065" providerId="LiveId" clId="{8E2E6228-0E09-42B8-8711-DAA66498E567}" dt="2024-01-20T05:42:35.155" v="25" actId="478"/>
          <ac:picMkLst>
            <pc:docMk/>
            <pc:sldMk cId="252621157" sldId="256"/>
            <ac:picMk id="10" creationId="{9E71EC1A-6E0F-74E4-D04E-BD85CD6C6FCA}"/>
          </ac:picMkLst>
        </pc:picChg>
        <pc:picChg chg="add del mod">
          <ac:chgData name="THU DU" userId="db4d925effa94065" providerId="LiveId" clId="{8E2E6228-0E09-42B8-8711-DAA66498E567}" dt="2024-01-20T05:44:52.468" v="38" actId="478"/>
          <ac:picMkLst>
            <pc:docMk/>
            <pc:sldMk cId="252621157" sldId="256"/>
            <ac:picMk id="14" creationId="{F610E281-9AE6-D1F9-7594-884CAAE2C511}"/>
          </ac:picMkLst>
        </pc:picChg>
        <pc:picChg chg="add del mod">
          <ac:chgData name="THU DU" userId="db4d925effa94065" providerId="LiveId" clId="{8E2E6228-0E09-42B8-8711-DAA66498E567}" dt="2024-01-20T07:17:24.688" v="553" actId="478"/>
          <ac:picMkLst>
            <pc:docMk/>
            <pc:sldMk cId="252621157" sldId="256"/>
            <ac:picMk id="16" creationId="{598EC5B8-2B4A-B104-B3F0-5DB336CD768D}"/>
          </ac:picMkLst>
        </pc:picChg>
        <pc:picChg chg="add mod">
          <ac:chgData name="THU DU" userId="db4d925effa94065" providerId="LiveId" clId="{8E2E6228-0E09-42B8-8711-DAA66498E567}" dt="2024-01-20T07:18:13.849" v="563" actId="1076"/>
          <ac:picMkLst>
            <pc:docMk/>
            <pc:sldMk cId="252621157" sldId="256"/>
            <ac:picMk id="19" creationId="{E973ECA4-6D0A-00E0-1884-D8047742B52D}"/>
          </ac:picMkLst>
        </pc:picChg>
      </pc:sldChg>
      <pc:sldChg chg="delSp modSp mod delAnim">
        <pc:chgData name="THU DU" userId="db4d925effa94065" providerId="LiveId" clId="{8E2E6228-0E09-42B8-8711-DAA66498E567}" dt="2024-01-20T08:01:44.501" v="1158" actId="1076"/>
        <pc:sldMkLst>
          <pc:docMk/>
          <pc:sldMk cId="1529224504" sldId="276"/>
        </pc:sldMkLst>
        <pc:spChg chg="mod">
          <ac:chgData name="THU DU" userId="db4d925effa94065" providerId="LiveId" clId="{8E2E6228-0E09-42B8-8711-DAA66498E567}" dt="2024-01-20T07:59:32.751" v="1103" actId="113"/>
          <ac:spMkLst>
            <pc:docMk/>
            <pc:sldMk cId="1529224504" sldId="276"/>
            <ac:spMk id="7" creationId="{5F067F34-DA54-BEC1-0B29-376893EF1939}"/>
          </ac:spMkLst>
        </pc:spChg>
        <pc:spChg chg="mod">
          <ac:chgData name="THU DU" userId="db4d925effa94065" providerId="LiveId" clId="{8E2E6228-0E09-42B8-8711-DAA66498E567}" dt="2024-01-20T08:01:44.501" v="1158" actId="1076"/>
          <ac:spMkLst>
            <pc:docMk/>
            <pc:sldMk cId="1529224504" sldId="276"/>
            <ac:spMk id="9" creationId="{15AA0F55-7240-F5CB-B084-148854B7E378}"/>
          </ac:spMkLst>
        </pc:spChg>
        <pc:picChg chg="del">
          <ac:chgData name="THU DU" userId="db4d925effa94065" providerId="LiveId" clId="{8E2E6228-0E09-42B8-8711-DAA66498E567}" dt="2024-01-20T07:57:01.890" v="1060" actId="478"/>
          <ac:picMkLst>
            <pc:docMk/>
            <pc:sldMk cId="1529224504" sldId="276"/>
            <ac:picMk id="2" creationId="{80609389-B60F-2FBE-AB65-644944BE96D6}"/>
          </ac:picMkLst>
        </pc:picChg>
      </pc:sldChg>
      <pc:sldChg chg="modSp">
        <pc:chgData name="THU DU" userId="db4d925effa94065" providerId="LiveId" clId="{8E2E6228-0E09-42B8-8711-DAA66498E567}" dt="2024-01-20T05:50:19.567" v="58" actId="20577"/>
        <pc:sldMkLst>
          <pc:docMk/>
          <pc:sldMk cId="3404845292" sldId="279"/>
        </pc:sldMkLst>
        <pc:spChg chg="mod">
          <ac:chgData name="THU DU" userId="db4d925effa94065" providerId="LiveId" clId="{8E2E6228-0E09-42B8-8711-DAA66498E567}" dt="2024-01-20T05:50:19.567" v="58" actId="20577"/>
          <ac:spMkLst>
            <pc:docMk/>
            <pc:sldMk cId="3404845292" sldId="279"/>
            <ac:spMk id="21" creationId="{A982B3A6-EACF-42EF-B0CF-D6FC910459A8}"/>
          </ac:spMkLst>
        </pc:spChg>
      </pc:sldChg>
      <pc:sldChg chg="addSp delSp modSp mod delAnim modAnim">
        <pc:chgData name="THU DU" userId="db4d925effa94065" providerId="LiveId" clId="{8E2E6228-0E09-42B8-8711-DAA66498E567}" dt="2024-02-05T06:30:48.009" v="1996" actId="1076"/>
        <pc:sldMkLst>
          <pc:docMk/>
          <pc:sldMk cId="1769986107" sldId="283"/>
        </pc:sldMkLst>
        <pc:graphicFrameChg chg="mod modGraphic">
          <ac:chgData name="THU DU" userId="db4d925effa94065" providerId="LiveId" clId="{8E2E6228-0E09-42B8-8711-DAA66498E567}" dt="2024-02-05T03:04:39.341" v="1946"/>
          <ac:graphicFrameMkLst>
            <pc:docMk/>
            <pc:sldMk cId="1769986107" sldId="283"/>
            <ac:graphicFrameMk id="11" creationId="{00000000-0000-0000-0000-000000000000}"/>
          </ac:graphicFrameMkLst>
        </pc:graphicFrameChg>
        <pc:picChg chg="del">
          <ac:chgData name="THU DU" userId="db4d925effa94065" providerId="LiveId" clId="{8E2E6228-0E09-42B8-8711-DAA66498E567}" dt="2024-01-20T07:50:57.851" v="939" actId="478"/>
          <ac:picMkLst>
            <pc:docMk/>
            <pc:sldMk cId="1769986107" sldId="283"/>
            <ac:picMk id="2" creationId="{69F143C0-F1B2-FA13-6410-BDBA66BD071A}"/>
          </ac:picMkLst>
        </pc:picChg>
        <pc:picChg chg="add mod">
          <ac:chgData name="THU DU" userId="db4d925effa94065" providerId="LiveId" clId="{8E2E6228-0E09-42B8-8711-DAA66498E567}" dt="2024-02-05T06:29:47.640" v="1988" actId="1076"/>
          <ac:picMkLst>
            <pc:docMk/>
            <pc:sldMk cId="1769986107" sldId="283"/>
            <ac:picMk id="2" creationId="{BF9ED9F7-C0D7-2440-45C8-224414B14D7C}"/>
          </ac:picMkLst>
        </pc:picChg>
        <pc:picChg chg="add mod">
          <ac:chgData name="THU DU" userId="db4d925effa94065" providerId="LiveId" clId="{8E2E6228-0E09-42B8-8711-DAA66498E567}" dt="2024-02-05T06:30:03.202" v="1990" actId="1076"/>
          <ac:picMkLst>
            <pc:docMk/>
            <pc:sldMk cId="1769986107" sldId="283"/>
            <ac:picMk id="3" creationId="{094CC31B-2DA9-464E-0405-068D90382057}"/>
          </ac:picMkLst>
        </pc:picChg>
        <pc:picChg chg="del">
          <ac:chgData name="THU DU" userId="db4d925effa94065" providerId="LiveId" clId="{8E2E6228-0E09-42B8-8711-DAA66498E567}" dt="2024-01-20T07:50:57.002" v="938" actId="478"/>
          <ac:picMkLst>
            <pc:docMk/>
            <pc:sldMk cId="1769986107" sldId="283"/>
            <ac:picMk id="4" creationId="{1CD614ED-E351-ECD9-5465-646FF8EB0C7A}"/>
          </ac:picMkLst>
        </pc:picChg>
        <pc:picChg chg="add mod">
          <ac:chgData name="THU DU" userId="db4d925effa94065" providerId="LiveId" clId="{8E2E6228-0E09-42B8-8711-DAA66498E567}" dt="2024-02-05T06:30:19.648" v="1992" actId="1076"/>
          <ac:picMkLst>
            <pc:docMk/>
            <pc:sldMk cId="1769986107" sldId="283"/>
            <ac:picMk id="4" creationId="{A28489F2-DB8E-2991-2387-46BF6096FE12}"/>
          </ac:picMkLst>
        </pc:picChg>
        <pc:picChg chg="add mod">
          <ac:chgData name="THU DU" userId="db4d925effa94065" providerId="LiveId" clId="{8E2E6228-0E09-42B8-8711-DAA66498E567}" dt="2024-02-05T06:30:35.316" v="1994" actId="1076"/>
          <ac:picMkLst>
            <pc:docMk/>
            <pc:sldMk cId="1769986107" sldId="283"/>
            <ac:picMk id="5" creationId="{8B87C8E9-F5BB-713D-F1AF-2A18CE0C89F0}"/>
          </ac:picMkLst>
        </pc:picChg>
        <pc:picChg chg="del">
          <ac:chgData name="THU DU" userId="db4d925effa94065" providerId="LiveId" clId="{8E2E6228-0E09-42B8-8711-DAA66498E567}" dt="2024-01-20T07:50:56.101" v="937" actId="478"/>
          <ac:picMkLst>
            <pc:docMk/>
            <pc:sldMk cId="1769986107" sldId="283"/>
            <ac:picMk id="5" creationId="{A0C4E2AD-8EC4-18E0-9DF8-2DFFBCC04362}"/>
          </ac:picMkLst>
        </pc:picChg>
        <pc:picChg chg="del">
          <ac:chgData name="THU DU" userId="db4d925effa94065" providerId="LiveId" clId="{8E2E6228-0E09-42B8-8711-DAA66498E567}" dt="2024-01-20T07:50:53.289" v="935" actId="478"/>
          <ac:picMkLst>
            <pc:docMk/>
            <pc:sldMk cId="1769986107" sldId="283"/>
            <ac:picMk id="7" creationId="{68D1CFD3-D0FD-263E-9ADC-574AB632B883}"/>
          </ac:picMkLst>
        </pc:picChg>
        <pc:picChg chg="add mod">
          <ac:chgData name="THU DU" userId="db4d925effa94065" providerId="LiveId" clId="{8E2E6228-0E09-42B8-8711-DAA66498E567}" dt="2024-02-05T06:30:48.009" v="1996" actId="1076"/>
          <ac:picMkLst>
            <pc:docMk/>
            <pc:sldMk cId="1769986107" sldId="283"/>
            <ac:picMk id="7" creationId="{CAD74AAC-90E0-629B-ED62-ABD38C7434B3}"/>
          </ac:picMkLst>
        </pc:picChg>
        <pc:picChg chg="del">
          <ac:chgData name="THU DU" userId="db4d925effa94065" providerId="LiveId" clId="{8E2E6228-0E09-42B8-8711-DAA66498E567}" dt="2024-01-20T07:50:54.758" v="936" actId="478"/>
          <ac:picMkLst>
            <pc:docMk/>
            <pc:sldMk cId="1769986107" sldId="283"/>
            <ac:picMk id="8" creationId="{740850F9-4A65-4F82-33CA-16A7B7870EEF}"/>
          </ac:picMkLst>
        </pc:picChg>
        <pc:picChg chg="del">
          <ac:chgData name="THU DU" userId="db4d925effa94065" providerId="LiveId" clId="{8E2E6228-0E09-42B8-8711-DAA66498E567}" dt="2024-01-20T07:50:58.829" v="940" actId="478"/>
          <ac:picMkLst>
            <pc:docMk/>
            <pc:sldMk cId="1769986107" sldId="283"/>
            <ac:picMk id="9" creationId="{D23A9810-FB36-9414-D3AF-757AFFDA0729}"/>
          </ac:picMkLst>
        </pc:picChg>
      </pc:sldChg>
      <pc:sldChg chg="modSp mod modNotesTx">
        <pc:chgData name="THU DU" userId="db4d925effa94065" providerId="LiveId" clId="{8E2E6228-0E09-42B8-8711-DAA66498E567}" dt="2024-01-20T08:12:00.522" v="1183" actId="1076"/>
        <pc:sldMkLst>
          <pc:docMk/>
          <pc:sldMk cId="3633158301" sldId="298"/>
        </pc:sldMkLst>
        <pc:graphicFrameChg chg="mod modGraphic">
          <ac:chgData name="THU DU" userId="db4d925effa94065" providerId="LiveId" clId="{8E2E6228-0E09-42B8-8711-DAA66498E567}" dt="2024-01-20T08:11:47.689" v="1180" actId="14734"/>
          <ac:graphicFrameMkLst>
            <pc:docMk/>
            <pc:sldMk cId="3633158301" sldId="298"/>
            <ac:graphicFrameMk id="7" creationId="{6D02B1EF-EAE4-4D3F-0863-BBFE06B71D73}"/>
          </ac:graphicFrameMkLst>
        </pc:graphicFrameChg>
        <pc:picChg chg="mod">
          <ac:chgData name="THU DU" userId="db4d925effa94065" providerId="LiveId" clId="{8E2E6228-0E09-42B8-8711-DAA66498E567}" dt="2024-01-20T08:11:37.730" v="1176" actId="1076"/>
          <ac:picMkLst>
            <pc:docMk/>
            <pc:sldMk cId="3633158301" sldId="298"/>
            <ac:picMk id="8" creationId="{E407692C-BBE5-831C-6FBB-3D0E40A7E384}"/>
          </ac:picMkLst>
        </pc:picChg>
        <pc:picChg chg="mod">
          <ac:chgData name="THU DU" userId="db4d925effa94065" providerId="LiveId" clId="{8E2E6228-0E09-42B8-8711-DAA66498E567}" dt="2024-01-20T08:11:52.378" v="1181" actId="1076"/>
          <ac:picMkLst>
            <pc:docMk/>
            <pc:sldMk cId="3633158301" sldId="298"/>
            <ac:picMk id="13" creationId="{3DBBD69F-EA26-69B7-DC7B-E1BDA1BA7B9E}"/>
          </ac:picMkLst>
        </pc:picChg>
        <pc:picChg chg="mod">
          <ac:chgData name="THU DU" userId="db4d925effa94065" providerId="LiveId" clId="{8E2E6228-0E09-42B8-8711-DAA66498E567}" dt="2024-01-20T08:11:46.213" v="1178" actId="1076"/>
          <ac:picMkLst>
            <pc:docMk/>
            <pc:sldMk cId="3633158301" sldId="298"/>
            <ac:picMk id="14" creationId="{7F72A153-44B1-0D68-E004-344BD0B5E304}"/>
          </ac:picMkLst>
        </pc:picChg>
        <pc:picChg chg="mod">
          <ac:chgData name="THU DU" userId="db4d925effa94065" providerId="LiveId" clId="{8E2E6228-0E09-42B8-8711-DAA66498E567}" dt="2024-01-20T08:12:00.522" v="1183" actId="1076"/>
          <ac:picMkLst>
            <pc:docMk/>
            <pc:sldMk cId="3633158301" sldId="298"/>
            <ac:picMk id="23" creationId="{B07B08BE-9815-C952-84F9-45F9D01A197B}"/>
          </ac:picMkLst>
        </pc:picChg>
      </pc:sldChg>
      <pc:sldChg chg="modSp mod">
        <pc:chgData name="THU DU" userId="db4d925effa94065" providerId="LiveId" clId="{8E2E6228-0E09-42B8-8711-DAA66498E567}" dt="2024-02-05T03:33:56.306" v="1947" actId="1076"/>
        <pc:sldMkLst>
          <pc:docMk/>
          <pc:sldMk cId="658201877" sldId="302"/>
        </pc:sldMkLst>
        <pc:spChg chg="mod">
          <ac:chgData name="THU DU" userId="db4d925effa94065" providerId="LiveId" clId="{8E2E6228-0E09-42B8-8711-DAA66498E567}" dt="2024-02-05T03:33:56.306" v="1947" actId="1076"/>
          <ac:spMkLst>
            <pc:docMk/>
            <pc:sldMk cId="658201877" sldId="302"/>
            <ac:spMk id="22" creationId="{00000000-0000-0000-0000-000000000000}"/>
          </ac:spMkLst>
        </pc:spChg>
        <pc:spChg chg="mod">
          <ac:chgData name="THU DU" userId="db4d925effa94065" providerId="LiveId" clId="{8E2E6228-0E09-42B8-8711-DAA66498E567}" dt="2024-01-24T07:07:09.594" v="1939" actId="20577"/>
          <ac:spMkLst>
            <pc:docMk/>
            <pc:sldMk cId="658201877" sldId="302"/>
            <ac:spMk id="23" creationId="{00000000-0000-0000-0000-000000000000}"/>
          </ac:spMkLst>
        </pc:spChg>
        <pc:spChg chg="mod">
          <ac:chgData name="THU DU" userId="db4d925effa94065" providerId="LiveId" clId="{8E2E6228-0E09-42B8-8711-DAA66498E567}" dt="2024-01-24T07:07:15.283" v="1941" actId="14100"/>
          <ac:spMkLst>
            <pc:docMk/>
            <pc:sldMk cId="658201877" sldId="302"/>
            <ac:spMk id="29" creationId="{00000000-0000-0000-0000-000000000000}"/>
          </ac:spMkLst>
        </pc:spChg>
      </pc:sldChg>
      <pc:sldChg chg="modSp add del setBg">
        <pc:chgData name="THU DU" userId="db4d925effa94065" providerId="LiveId" clId="{8E2E6228-0E09-42B8-8711-DAA66498E567}" dt="2024-01-20T08:59:10.640" v="1550"/>
        <pc:sldMkLst>
          <pc:docMk/>
          <pc:sldMk cId="2813912238" sldId="307"/>
        </pc:sldMkLst>
        <pc:picChg chg="mod">
          <ac:chgData name="THU DU" userId="db4d925effa94065" providerId="LiveId" clId="{8E2E6228-0E09-42B8-8711-DAA66498E567}" dt="2024-01-20T08:59:10.640" v="1550"/>
          <ac:picMkLst>
            <pc:docMk/>
            <pc:sldMk cId="2813912238" sldId="307"/>
            <ac:picMk id="10" creationId="{00000000-0000-0000-0000-000000000000}"/>
          </ac:picMkLst>
        </pc:picChg>
      </pc:sldChg>
      <pc:sldChg chg="modSp add del setBg">
        <pc:chgData name="THU DU" userId="db4d925effa94065" providerId="LiveId" clId="{8E2E6228-0E09-42B8-8711-DAA66498E567}" dt="2024-01-20T08:58:55.454" v="1548"/>
        <pc:sldMkLst>
          <pc:docMk/>
          <pc:sldMk cId="278640385" sldId="311"/>
        </pc:sldMkLst>
        <pc:picChg chg="mod">
          <ac:chgData name="THU DU" userId="db4d925effa94065" providerId="LiveId" clId="{8E2E6228-0E09-42B8-8711-DAA66498E567}" dt="2024-01-20T08:58:55.454" v="1548"/>
          <ac:picMkLst>
            <pc:docMk/>
            <pc:sldMk cId="278640385" sldId="311"/>
            <ac:picMk id="12" creationId="{00000000-0000-0000-0000-000000000000}"/>
          </ac:picMkLst>
        </pc:picChg>
      </pc:sldChg>
      <pc:sldChg chg="modSp add del setBg">
        <pc:chgData name="THU DU" userId="db4d925effa94065" providerId="LiveId" clId="{8E2E6228-0E09-42B8-8711-DAA66498E567}" dt="2024-01-20T08:58:22.197" v="1544"/>
        <pc:sldMkLst>
          <pc:docMk/>
          <pc:sldMk cId="1746823549" sldId="312"/>
        </pc:sldMkLst>
        <pc:picChg chg="mod">
          <ac:chgData name="THU DU" userId="db4d925effa94065" providerId="LiveId" clId="{8E2E6228-0E09-42B8-8711-DAA66498E567}" dt="2024-01-20T08:58:22.197" v="1544"/>
          <ac:picMkLst>
            <pc:docMk/>
            <pc:sldMk cId="1746823549" sldId="312"/>
            <ac:picMk id="10" creationId="{00000000-0000-0000-0000-000000000000}"/>
          </ac:picMkLst>
        </pc:picChg>
      </pc:sldChg>
      <pc:sldChg chg="modSp mod">
        <pc:chgData name="THU DU" userId="db4d925effa94065" providerId="LiveId" clId="{8E2E6228-0E09-42B8-8711-DAA66498E567}" dt="2024-01-20T08:51:18.972" v="1489" actId="20577"/>
        <pc:sldMkLst>
          <pc:docMk/>
          <pc:sldMk cId="626516812" sldId="313"/>
        </pc:sldMkLst>
        <pc:spChg chg="mod">
          <ac:chgData name="THU DU" userId="db4d925effa94065" providerId="LiveId" clId="{8E2E6228-0E09-42B8-8711-DAA66498E567}" dt="2024-01-20T08:51:18.972" v="1489" actId="20577"/>
          <ac:spMkLst>
            <pc:docMk/>
            <pc:sldMk cId="626516812" sldId="313"/>
            <ac:spMk id="12" creationId="{00000000-0000-0000-0000-000000000000}"/>
          </ac:spMkLst>
        </pc:spChg>
      </pc:sldChg>
      <pc:sldChg chg="modSp">
        <pc:chgData name="THU DU" userId="db4d925effa94065" providerId="LiveId" clId="{8E2E6228-0E09-42B8-8711-DAA66498E567}" dt="2024-01-20T09:21:29.146" v="1915" actId="114"/>
        <pc:sldMkLst>
          <pc:docMk/>
          <pc:sldMk cId="2275727840" sldId="314"/>
        </pc:sldMkLst>
        <pc:spChg chg="mod">
          <ac:chgData name="THU DU" userId="db4d925effa94065" providerId="LiveId" clId="{8E2E6228-0E09-42B8-8711-DAA66498E567}" dt="2024-01-20T09:21:29.146" v="1915" actId="114"/>
          <ac:spMkLst>
            <pc:docMk/>
            <pc:sldMk cId="2275727840" sldId="314"/>
            <ac:spMk id="9" creationId="{3985D3B7-A40A-4421-9C5F-777653C71BC7}"/>
          </ac:spMkLst>
        </pc:spChg>
      </pc:sldChg>
      <pc:sldChg chg="addSp delSp modSp add del mod delAnim modAnim modNotesTx">
        <pc:chgData name="THU DU" userId="db4d925effa94065" providerId="LiveId" clId="{8E2E6228-0E09-42B8-8711-DAA66498E567}" dt="2024-02-05T06:28:01.991" v="1971" actId="1076"/>
        <pc:sldMkLst>
          <pc:docMk/>
          <pc:sldMk cId="2817977460" sldId="316"/>
        </pc:sldMkLst>
        <pc:spChg chg="mod">
          <ac:chgData name="THU DU" userId="db4d925effa94065" providerId="LiveId" clId="{8E2E6228-0E09-42B8-8711-DAA66498E567}" dt="2024-01-20T07:04:29.304" v="502" actId="113"/>
          <ac:spMkLst>
            <pc:docMk/>
            <pc:sldMk cId="2817977460" sldId="316"/>
            <ac:spMk id="2" creationId="{00000000-0000-0000-0000-000000000000}"/>
          </ac:spMkLst>
        </pc:spChg>
        <pc:spChg chg="add del">
          <ac:chgData name="THU DU" userId="db4d925effa94065" providerId="LiveId" clId="{8E2E6228-0E09-42B8-8711-DAA66498E567}" dt="2024-01-20T07:02:36.977" v="466" actId="22"/>
          <ac:spMkLst>
            <pc:docMk/>
            <pc:sldMk cId="2817977460" sldId="316"/>
            <ac:spMk id="6" creationId="{1F855D54-064A-BA16-0946-AA1B048010AC}"/>
          </ac:spMkLst>
        </pc:spChg>
        <pc:spChg chg="mod">
          <ac:chgData name="THU DU" userId="db4d925effa94065" providerId="LiveId" clId="{8E2E6228-0E09-42B8-8711-DAA66498E567}" dt="2024-01-20T07:02:49.601" v="475" actId="20577"/>
          <ac:spMkLst>
            <pc:docMk/>
            <pc:sldMk cId="2817977460" sldId="316"/>
            <ac:spMk id="7" creationId="{00000000-0000-0000-0000-000000000000}"/>
          </ac:spMkLst>
        </pc:spChg>
        <pc:spChg chg="mod">
          <ac:chgData name="THU DU" userId="db4d925effa94065" providerId="LiveId" clId="{8E2E6228-0E09-42B8-8711-DAA66498E567}" dt="2024-01-20T07:11:06.233" v="540" actId="14100"/>
          <ac:spMkLst>
            <pc:docMk/>
            <pc:sldMk cId="2817977460" sldId="316"/>
            <ac:spMk id="12" creationId="{00000000-0000-0000-0000-000000000000}"/>
          </ac:spMkLst>
        </pc:spChg>
        <pc:picChg chg="add mod">
          <ac:chgData name="THU DU" userId="db4d925effa94065" providerId="LiveId" clId="{8E2E6228-0E09-42B8-8711-DAA66498E567}" dt="2024-02-05T06:28:01.991" v="1971" actId="1076"/>
          <ac:picMkLst>
            <pc:docMk/>
            <pc:sldMk cId="2817977460" sldId="316"/>
            <ac:picMk id="3" creationId="{FFB41525-9D94-1140-B7A4-BB1A4456B2F2}"/>
          </ac:picMkLst>
        </pc:picChg>
        <pc:picChg chg="del">
          <ac:chgData name="THU DU" userId="db4d925effa94065" providerId="LiveId" clId="{8E2E6228-0E09-42B8-8711-DAA66498E567}" dt="2024-01-20T07:01:32.704" v="463" actId="478"/>
          <ac:picMkLst>
            <pc:docMk/>
            <pc:sldMk cId="2817977460" sldId="316"/>
            <ac:picMk id="4" creationId="{4AA8300B-883C-20CD-ABA5-FBA5A097ADF4}"/>
          </ac:picMkLst>
        </pc:picChg>
        <pc:picChg chg="del">
          <ac:chgData name="THU DU" userId="db4d925effa94065" providerId="LiveId" clId="{8E2E6228-0E09-42B8-8711-DAA66498E567}" dt="2024-01-20T07:04:42.489" v="535" actId="478"/>
          <ac:picMkLst>
            <pc:docMk/>
            <pc:sldMk cId="2817977460" sldId="316"/>
            <ac:picMk id="5" creationId="{8B730E2A-B7B7-A92A-747C-DECA1D76C242}"/>
          </ac:picMkLst>
        </pc:picChg>
        <pc:picChg chg="add mod">
          <ac:chgData name="THU DU" userId="db4d925effa94065" providerId="LiveId" clId="{8E2E6228-0E09-42B8-8711-DAA66498E567}" dt="2024-01-20T07:11:07.896" v="541" actId="1076"/>
          <ac:picMkLst>
            <pc:docMk/>
            <pc:sldMk cId="2817977460" sldId="316"/>
            <ac:picMk id="10" creationId="{2E8221ED-8630-6518-8416-7C1FB43CF7D1}"/>
          </ac:picMkLst>
        </pc:picChg>
      </pc:sldChg>
      <pc:sldChg chg="modSp mod modAnim modNotesTx">
        <pc:chgData name="THU DU" userId="db4d925effa94065" providerId="LiveId" clId="{8E2E6228-0E09-42B8-8711-DAA66498E567}" dt="2024-01-20T08:25:57.891" v="1346" actId="255"/>
        <pc:sldMkLst>
          <pc:docMk/>
          <pc:sldMk cId="2138508035" sldId="327"/>
        </pc:sldMkLst>
        <pc:spChg chg="mod">
          <ac:chgData name="THU DU" userId="db4d925effa94065" providerId="LiveId" clId="{8E2E6228-0E09-42B8-8711-DAA66498E567}" dt="2024-01-20T08:12:44.658" v="1188" actId="20577"/>
          <ac:spMkLst>
            <pc:docMk/>
            <pc:sldMk cId="2138508035" sldId="327"/>
            <ac:spMk id="12" creationId="{00000000-0000-0000-0000-000000000000}"/>
          </ac:spMkLst>
        </pc:spChg>
        <pc:spChg chg="mod">
          <ac:chgData name="THU DU" userId="db4d925effa94065" providerId="LiveId" clId="{8E2E6228-0E09-42B8-8711-DAA66498E567}" dt="2024-01-20T08:25:57.891" v="1346" actId="255"/>
          <ac:spMkLst>
            <pc:docMk/>
            <pc:sldMk cId="2138508035" sldId="327"/>
            <ac:spMk id="29" creationId="{28A24F36-8B0D-EF70-D699-C098731B4624}"/>
          </ac:spMkLst>
        </pc:spChg>
        <pc:spChg chg="mod">
          <ac:chgData name="THU DU" userId="db4d925effa94065" providerId="LiveId" clId="{8E2E6228-0E09-42B8-8711-DAA66498E567}" dt="2024-01-20T08:16:27.668" v="1317" actId="1076"/>
          <ac:spMkLst>
            <pc:docMk/>
            <pc:sldMk cId="2138508035" sldId="327"/>
            <ac:spMk id="32" creationId="{B0623794-BD2A-BEC5-1958-57A605A08686}"/>
          </ac:spMkLst>
        </pc:spChg>
        <pc:spChg chg="mod">
          <ac:chgData name="THU DU" userId="db4d925effa94065" providerId="LiveId" clId="{8E2E6228-0E09-42B8-8711-DAA66498E567}" dt="2024-01-20T08:17:00.114" v="1320" actId="1076"/>
          <ac:spMkLst>
            <pc:docMk/>
            <pc:sldMk cId="2138508035" sldId="327"/>
            <ac:spMk id="33" creationId="{EAE9511F-937D-7915-6306-6476EADBA59A}"/>
          </ac:spMkLst>
        </pc:spChg>
        <pc:spChg chg="mod">
          <ac:chgData name="THU DU" userId="db4d925effa94065" providerId="LiveId" clId="{8E2E6228-0E09-42B8-8711-DAA66498E567}" dt="2024-01-20T08:24:28.927" v="1340" actId="1076"/>
          <ac:spMkLst>
            <pc:docMk/>
            <pc:sldMk cId="2138508035" sldId="327"/>
            <ac:spMk id="34" creationId="{3E98DCCA-3037-7811-F587-C75E98DC4069}"/>
          </ac:spMkLst>
        </pc:spChg>
        <pc:spChg chg="mod">
          <ac:chgData name="THU DU" userId="db4d925effa94065" providerId="LiveId" clId="{8E2E6228-0E09-42B8-8711-DAA66498E567}" dt="2024-01-20T08:23:07.129" v="1332" actId="255"/>
          <ac:spMkLst>
            <pc:docMk/>
            <pc:sldMk cId="2138508035" sldId="327"/>
            <ac:spMk id="35" creationId="{5FDDE81F-EE2F-DAAF-D9B9-30C620BED95A}"/>
          </ac:spMkLst>
        </pc:spChg>
        <pc:graphicFrameChg chg="modGraphic">
          <ac:chgData name="THU DU" userId="db4d925effa94065" providerId="LiveId" clId="{8E2E6228-0E09-42B8-8711-DAA66498E567}" dt="2024-01-20T08:25:02.339" v="1342" actId="14734"/>
          <ac:graphicFrameMkLst>
            <pc:docMk/>
            <pc:sldMk cId="2138508035" sldId="327"/>
            <ac:graphicFrameMk id="25" creationId="{ED18D95D-5BD8-5D66-A7AF-6BB30056061C}"/>
          </ac:graphicFrameMkLst>
        </pc:graphicFrameChg>
      </pc:sldChg>
      <pc:sldChg chg="add del setBg">
        <pc:chgData name="THU DU" userId="db4d925effa94065" providerId="LiveId" clId="{8E2E6228-0E09-42B8-8711-DAA66498E567}" dt="2024-01-20T08:53:17.748" v="1494"/>
        <pc:sldMkLst>
          <pc:docMk/>
          <pc:sldMk cId="3086895878" sldId="336"/>
        </pc:sldMkLst>
      </pc:sldChg>
      <pc:sldChg chg="add del setBg">
        <pc:chgData name="THU DU" userId="db4d925effa94065" providerId="LiveId" clId="{8E2E6228-0E09-42B8-8711-DAA66498E567}" dt="2024-01-20T08:53:17.748" v="1494"/>
        <pc:sldMkLst>
          <pc:docMk/>
          <pc:sldMk cId="3221170375" sldId="337"/>
        </pc:sldMkLst>
      </pc:sldChg>
      <pc:sldChg chg="add del setBg">
        <pc:chgData name="THU DU" userId="db4d925effa94065" providerId="LiveId" clId="{8E2E6228-0E09-42B8-8711-DAA66498E567}" dt="2024-01-20T08:53:17.748" v="1494"/>
        <pc:sldMkLst>
          <pc:docMk/>
          <pc:sldMk cId="701876437" sldId="338"/>
        </pc:sldMkLst>
      </pc:sldChg>
      <pc:sldChg chg="add del setBg">
        <pc:chgData name="THU DU" userId="db4d925effa94065" providerId="LiveId" clId="{8E2E6228-0E09-42B8-8711-DAA66498E567}" dt="2024-01-20T08:53:17.748" v="1494"/>
        <pc:sldMkLst>
          <pc:docMk/>
          <pc:sldMk cId="2700789406" sldId="339"/>
        </pc:sldMkLst>
      </pc:sldChg>
      <pc:sldChg chg="delSp modSp add del mod setBg">
        <pc:chgData name="THU DU" userId="db4d925effa94065" providerId="LiveId" clId="{8E2E6228-0E09-42B8-8711-DAA66498E567}" dt="2024-01-20T08:56:43.684" v="1543" actId="20577"/>
        <pc:sldMkLst>
          <pc:docMk/>
          <pc:sldMk cId="4020801074" sldId="340"/>
        </pc:sldMkLst>
        <pc:spChg chg="mod">
          <ac:chgData name="THU DU" userId="db4d925effa94065" providerId="LiveId" clId="{8E2E6228-0E09-42B8-8711-DAA66498E567}" dt="2024-01-20T08:56:23.528" v="1527" actId="20577"/>
          <ac:spMkLst>
            <pc:docMk/>
            <pc:sldMk cId="4020801074" sldId="340"/>
            <ac:spMk id="3" creationId="{E3FAF51B-EFAA-1DB1-4DFC-38F95187C1B5}"/>
          </ac:spMkLst>
        </pc:spChg>
        <pc:spChg chg="mod">
          <ac:chgData name="THU DU" userId="db4d925effa94065" providerId="LiveId" clId="{8E2E6228-0E09-42B8-8711-DAA66498E567}" dt="2024-01-20T08:56:31.476" v="1535" actId="20577"/>
          <ac:spMkLst>
            <pc:docMk/>
            <pc:sldMk cId="4020801074" sldId="340"/>
            <ac:spMk id="4" creationId="{EBDE59C0-EBAA-DD2D-D2DD-800523AC65F4}"/>
          </ac:spMkLst>
        </pc:spChg>
        <pc:spChg chg="mod">
          <ac:chgData name="THU DU" userId="db4d925effa94065" providerId="LiveId" clId="{8E2E6228-0E09-42B8-8711-DAA66498E567}" dt="2024-01-20T08:56:43.684" v="1543" actId="20577"/>
          <ac:spMkLst>
            <pc:docMk/>
            <pc:sldMk cId="4020801074" sldId="340"/>
            <ac:spMk id="5" creationId="{53468DC2-C225-99C5-B8FB-AEC0BA3E5559}"/>
          </ac:spMkLst>
        </pc:spChg>
        <pc:spChg chg="mod">
          <ac:chgData name="THU DU" userId="db4d925effa94065" providerId="LiveId" clId="{8E2E6228-0E09-42B8-8711-DAA66498E567}" dt="2024-01-20T08:55:39.279" v="1504" actId="255"/>
          <ac:spMkLst>
            <pc:docMk/>
            <pc:sldMk cId="4020801074" sldId="340"/>
            <ac:spMk id="12" creationId="{00000000-0000-0000-0000-000000000000}"/>
          </ac:spMkLst>
        </pc:spChg>
        <pc:spChg chg="mod">
          <ac:chgData name="THU DU" userId="db4d925effa94065" providerId="LiveId" clId="{8E2E6228-0E09-42B8-8711-DAA66498E567}" dt="2024-01-20T08:56:12.997" v="1512" actId="20577"/>
          <ac:spMkLst>
            <pc:docMk/>
            <pc:sldMk cId="4020801074" sldId="340"/>
            <ac:spMk id="14" creationId="{00000000-0000-0000-0000-000000000000}"/>
          </ac:spMkLst>
        </pc:spChg>
        <pc:picChg chg="del mod">
          <ac:chgData name="THU DU" userId="db4d925effa94065" providerId="LiveId" clId="{8E2E6228-0E09-42B8-8711-DAA66498E567}" dt="2024-01-20T08:54:57.301" v="1499" actId="478"/>
          <ac:picMkLst>
            <pc:docMk/>
            <pc:sldMk cId="4020801074" sldId="340"/>
            <ac:picMk id="2" creationId="{AC9F0C0A-68C4-C50A-6C23-DA86378D9105}"/>
          </ac:picMkLst>
        </pc:picChg>
      </pc:sldChg>
      <pc:sldChg chg="modSp mod modAnim modNotesTx">
        <pc:chgData name="THU DU" userId="db4d925effa94065" providerId="LiveId" clId="{8E2E6228-0E09-42B8-8711-DAA66498E567}" dt="2024-01-20T08:49:36.477" v="1486" actId="1076"/>
        <pc:sldMkLst>
          <pc:docMk/>
          <pc:sldMk cId="2720924874" sldId="348"/>
        </pc:sldMkLst>
        <pc:spChg chg="mod">
          <ac:chgData name="THU DU" userId="db4d925effa94065" providerId="LiveId" clId="{8E2E6228-0E09-42B8-8711-DAA66498E567}" dt="2024-01-20T08:49:22.958" v="1467" actId="20577"/>
          <ac:spMkLst>
            <pc:docMk/>
            <pc:sldMk cId="2720924874" sldId="348"/>
            <ac:spMk id="2" creationId="{1280EB18-3491-3D7C-DD96-265805B9C35D}"/>
          </ac:spMkLst>
        </pc:spChg>
        <pc:spChg chg="mod">
          <ac:chgData name="THU DU" userId="db4d925effa94065" providerId="LiveId" clId="{8E2E6228-0E09-42B8-8711-DAA66498E567}" dt="2024-01-20T08:29:30.055" v="1358" actId="14100"/>
          <ac:spMkLst>
            <pc:docMk/>
            <pc:sldMk cId="2720924874" sldId="348"/>
            <ac:spMk id="3" creationId="{00000000-0000-0000-0000-000000000000}"/>
          </ac:spMkLst>
        </pc:spChg>
        <pc:spChg chg="mod">
          <ac:chgData name="THU DU" userId="db4d925effa94065" providerId="LiveId" clId="{8E2E6228-0E09-42B8-8711-DAA66498E567}" dt="2024-01-20T08:49:00.602" v="1447" actId="1076"/>
          <ac:spMkLst>
            <pc:docMk/>
            <pc:sldMk cId="2720924874" sldId="348"/>
            <ac:spMk id="4" creationId="{45DBB1DE-8079-BFCA-E311-466D664B358A}"/>
          </ac:spMkLst>
        </pc:spChg>
        <pc:spChg chg="mod">
          <ac:chgData name="THU DU" userId="db4d925effa94065" providerId="LiveId" clId="{8E2E6228-0E09-42B8-8711-DAA66498E567}" dt="2024-01-20T08:48:26.602" v="1421" actId="1076"/>
          <ac:spMkLst>
            <pc:docMk/>
            <pc:sldMk cId="2720924874" sldId="348"/>
            <ac:spMk id="5" creationId="{7CF85257-F0BF-3D28-B321-70E31D687BBE}"/>
          </ac:spMkLst>
        </pc:spChg>
        <pc:spChg chg="mod">
          <ac:chgData name="THU DU" userId="db4d925effa94065" providerId="LiveId" clId="{8E2E6228-0E09-42B8-8711-DAA66498E567}" dt="2024-01-20T08:48:38.990" v="1432" actId="1076"/>
          <ac:spMkLst>
            <pc:docMk/>
            <pc:sldMk cId="2720924874" sldId="348"/>
            <ac:spMk id="6" creationId="{B9AC88B6-E853-2506-A8D4-7FA904A0E2D2}"/>
          </ac:spMkLst>
        </pc:spChg>
        <pc:spChg chg="mod">
          <ac:chgData name="THU DU" userId="db4d925effa94065" providerId="LiveId" clId="{8E2E6228-0E09-42B8-8711-DAA66498E567}" dt="2024-01-20T08:28:38.988" v="1349" actId="20577"/>
          <ac:spMkLst>
            <pc:docMk/>
            <pc:sldMk cId="2720924874" sldId="348"/>
            <ac:spMk id="12" creationId="{00000000-0000-0000-0000-000000000000}"/>
          </ac:spMkLst>
        </pc:spChg>
        <pc:spChg chg="mod">
          <ac:chgData name="THU DU" userId="db4d925effa94065" providerId="LiveId" clId="{8E2E6228-0E09-42B8-8711-DAA66498E567}" dt="2024-01-20T08:49:36.477" v="1486" actId="1076"/>
          <ac:spMkLst>
            <pc:docMk/>
            <pc:sldMk cId="2720924874" sldId="348"/>
            <ac:spMk id="18" creationId="{00000000-0000-0000-0000-000000000000}"/>
          </ac:spMkLst>
        </pc:spChg>
        <pc:spChg chg="mod">
          <ac:chgData name="THU DU" userId="db4d925effa94065" providerId="LiveId" clId="{8E2E6228-0E09-42B8-8711-DAA66498E567}" dt="2024-01-20T08:42:12.254" v="1409" actId="207"/>
          <ac:spMkLst>
            <pc:docMk/>
            <pc:sldMk cId="2720924874" sldId="348"/>
            <ac:spMk id="21" creationId="{00000000-0000-0000-0000-000000000000}"/>
          </ac:spMkLst>
        </pc:spChg>
      </pc:sldChg>
      <pc:sldChg chg="modSp add del setBg">
        <pc:chgData name="THU DU" userId="db4d925effa94065" providerId="LiveId" clId="{8E2E6228-0E09-42B8-8711-DAA66498E567}" dt="2024-01-20T08:58:33.129" v="1545"/>
        <pc:sldMkLst>
          <pc:docMk/>
          <pc:sldMk cId="857114710" sldId="351"/>
        </pc:sldMkLst>
        <pc:picChg chg="mod">
          <ac:chgData name="THU DU" userId="db4d925effa94065" providerId="LiveId" clId="{8E2E6228-0E09-42B8-8711-DAA66498E567}" dt="2024-01-20T08:58:33.129" v="1545"/>
          <ac:picMkLst>
            <pc:docMk/>
            <pc:sldMk cId="857114710" sldId="351"/>
            <ac:picMk id="12" creationId="{00000000-0000-0000-0000-000000000000}"/>
          </ac:picMkLst>
        </pc:picChg>
      </pc:sldChg>
      <pc:sldChg chg="modSp add del setBg">
        <pc:chgData name="THU DU" userId="db4d925effa94065" providerId="LiveId" clId="{8E2E6228-0E09-42B8-8711-DAA66498E567}" dt="2024-01-20T08:58:41.963" v="1546"/>
        <pc:sldMkLst>
          <pc:docMk/>
          <pc:sldMk cId="2916220798" sldId="353"/>
        </pc:sldMkLst>
        <pc:picChg chg="mod">
          <ac:chgData name="THU DU" userId="db4d925effa94065" providerId="LiveId" clId="{8E2E6228-0E09-42B8-8711-DAA66498E567}" dt="2024-01-20T08:58:41.963" v="1546"/>
          <ac:picMkLst>
            <pc:docMk/>
            <pc:sldMk cId="2916220798" sldId="353"/>
            <ac:picMk id="13" creationId="{00000000-0000-0000-0000-000000000000}"/>
          </ac:picMkLst>
        </pc:picChg>
      </pc:sldChg>
      <pc:sldChg chg="modSp add del setBg">
        <pc:chgData name="THU DU" userId="db4d925effa94065" providerId="LiveId" clId="{8E2E6228-0E09-42B8-8711-DAA66498E567}" dt="2024-01-20T08:59:04.329" v="1549"/>
        <pc:sldMkLst>
          <pc:docMk/>
          <pc:sldMk cId="3639214317" sldId="356"/>
        </pc:sldMkLst>
        <pc:picChg chg="mod">
          <ac:chgData name="THU DU" userId="db4d925effa94065" providerId="LiveId" clId="{8E2E6228-0E09-42B8-8711-DAA66498E567}" dt="2024-01-20T08:59:04.329" v="1549"/>
          <ac:picMkLst>
            <pc:docMk/>
            <pc:sldMk cId="3639214317" sldId="356"/>
            <ac:picMk id="10" creationId="{00000000-0000-0000-0000-000000000000}"/>
          </ac:picMkLst>
        </pc:picChg>
      </pc:sldChg>
      <pc:sldChg chg="modSp add del setBg">
        <pc:chgData name="THU DU" userId="db4d925effa94065" providerId="LiveId" clId="{8E2E6228-0E09-42B8-8711-DAA66498E567}" dt="2024-01-20T08:59:18.758" v="1551"/>
        <pc:sldMkLst>
          <pc:docMk/>
          <pc:sldMk cId="746164450" sldId="357"/>
        </pc:sldMkLst>
        <pc:picChg chg="mod">
          <ac:chgData name="THU DU" userId="db4d925effa94065" providerId="LiveId" clId="{8E2E6228-0E09-42B8-8711-DAA66498E567}" dt="2024-01-20T08:59:18.758" v="1551"/>
          <ac:picMkLst>
            <pc:docMk/>
            <pc:sldMk cId="746164450" sldId="357"/>
            <ac:picMk id="10" creationId="{00000000-0000-0000-0000-000000000000}"/>
          </ac:picMkLst>
        </pc:picChg>
      </pc:sldChg>
      <pc:sldChg chg="modSp add del setBg">
        <pc:chgData name="THU DU" userId="db4d925effa94065" providerId="LiveId" clId="{8E2E6228-0E09-42B8-8711-DAA66498E567}" dt="2024-01-20T08:59:24.503" v="1552"/>
        <pc:sldMkLst>
          <pc:docMk/>
          <pc:sldMk cId="4170292417" sldId="358"/>
        </pc:sldMkLst>
        <pc:picChg chg="mod">
          <ac:chgData name="THU DU" userId="db4d925effa94065" providerId="LiveId" clId="{8E2E6228-0E09-42B8-8711-DAA66498E567}" dt="2024-01-20T08:59:24.503" v="1552"/>
          <ac:picMkLst>
            <pc:docMk/>
            <pc:sldMk cId="4170292417" sldId="358"/>
            <ac:picMk id="10" creationId="{00000000-0000-0000-0000-000000000000}"/>
          </ac:picMkLst>
        </pc:picChg>
      </pc:sldChg>
      <pc:sldChg chg="modSp add del setBg">
        <pc:chgData name="THU DU" userId="db4d925effa94065" providerId="LiveId" clId="{8E2E6228-0E09-42B8-8711-DAA66498E567}" dt="2024-01-20T08:59:29.835" v="1553"/>
        <pc:sldMkLst>
          <pc:docMk/>
          <pc:sldMk cId="613102209" sldId="359"/>
        </pc:sldMkLst>
        <pc:picChg chg="mod">
          <ac:chgData name="THU DU" userId="db4d925effa94065" providerId="LiveId" clId="{8E2E6228-0E09-42B8-8711-DAA66498E567}" dt="2024-01-20T08:59:29.835" v="1553"/>
          <ac:picMkLst>
            <pc:docMk/>
            <pc:sldMk cId="613102209" sldId="359"/>
            <ac:picMk id="12" creationId="{00000000-0000-0000-0000-000000000000}"/>
          </ac:picMkLst>
        </pc:picChg>
      </pc:sldChg>
      <pc:sldChg chg="modSp add del setBg">
        <pc:chgData name="THU DU" userId="db4d925effa94065" providerId="LiveId" clId="{8E2E6228-0E09-42B8-8711-DAA66498E567}" dt="2024-01-20T08:58:47.804" v="1547"/>
        <pc:sldMkLst>
          <pc:docMk/>
          <pc:sldMk cId="2194706583" sldId="360"/>
        </pc:sldMkLst>
        <pc:picChg chg="mod">
          <ac:chgData name="THU DU" userId="db4d925effa94065" providerId="LiveId" clId="{8E2E6228-0E09-42B8-8711-DAA66498E567}" dt="2024-01-20T08:58:47.804" v="1547"/>
          <ac:picMkLst>
            <pc:docMk/>
            <pc:sldMk cId="2194706583" sldId="360"/>
            <ac:picMk id="9" creationId="{00000000-0000-0000-0000-000000000000}"/>
          </ac:picMkLst>
        </pc:picChg>
      </pc:sldChg>
      <pc:sldChg chg="delSp modSp add del mod setBg">
        <pc:chgData name="THU DU" userId="db4d925effa94065" providerId="LiveId" clId="{8E2E6228-0E09-42B8-8711-DAA66498E567}" dt="2024-01-20T09:01:40.429" v="1595" actId="20577"/>
        <pc:sldMkLst>
          <pc:docMk/>
          <pc:sldMk cId="2470306669" sldId="362"/>
        </pc:sldMkLst>
        <pc:spChg chg="mod">
          <ac:chgData name="THU DU" userId="db4d925effa94065" providerId="LiveId" clId="{8E2E6228-0E09-42B8-8711-DAA66498E567}" dt="2024-01-20T09:01:08.238" v="1560" actId="20577"/>
          <ac:spMkLst>
            <pc:docMk/>
            <pc:sldMk cId="2470306669" sldId="362"/>
            <ac:spMk id="3" creationId="{E3FAF51B-EFAA-1DB1-4DFC-38F95187C1B5}"/>
          </ac:spMkLst>
        </pc:spChg>
        <pc:spChg chg="mod">
          <ac:chgData name="THU DU" userId="db4d925effa94065" providerId="LiveId" clId="{8E2E6228-0E09-42B8-8711-DAA66498E567}" dt="2024-01-20T09:01:14.413" v="1567" actId="20577"/>
          <ac:spMkLst>
            <pc:docMk/>
            <pc:sldMk cId="2470306669" sldId="362"/>
            <ac:spMk id="4" creationId="{EBDE59C0-EBAA-DD2D-D2DD-800523AC65F4}"/>
          </ac:spMkLst>
        </pc:spChg>
        <pc:spChg chg="mod">
          <ac:chgData name="THU DU" userId="db4d925effa94065" providerId="LiveId" clId="{8E2E6228-0E09-42B8-8711-DAA66498E567}" dt="2024-01-20T09:01:32.731" v="1584" actId="20577"/>
          <ac:spMkLst>
            <pc:docMk/>
            <pc:sldMk cId="2470306669" sldId="362"/>
            <ac:spMk id="5" creationId="{53468DC2-C225-99C5-B8FB-AEC0BA3E5559}"/>
          </ac:spMkLst>
        </pc:spChg>
        <pc:spChg chg="mod">
          <ac:chgData name="THU DU" userId="db4d925effa94065" providerId="LiveId" clId="{8E2E6228-0E09-42B8-8711-DAA66498E567}" dt="2024-01-20T09:00:48.722" v="1557" actId="255"/>
          <ac:spMkLst>
            <pc:docMk/>
            <pc:sldMk cId="2470306669" sldId="362"/>
            <ac:spMk id="12" creationId="{00000000-0000-0000-0000-000000000000}"/>
          </ac:spMkLst>
        </pc:spChg>
        <pc:spChg chg="mod">
          <ac:chgData name="THU DU" userId="db4d925effa94065" providerId="LiveId" clId="{8E2E6228-0E09-42B8-8711-DAA66498E567}" dt="2024-01-20T09:01:40.429" v="1595" actId="20577"/>
          <ac:spMkLst>
            <pc:docMk/>
            <pc:sldMk cId="2470306669" sldId="362"/>
            <ac:spMk id="14" creationId="{00000000-0000-0000-0000-000000000000}"/>
          </ac:spMkLst>
        </pc:spChg>
        <pc:picChg chg="del">
          <ac:chgData name="THU DU" userId="db4d925effa94065" providerId="LiveId" clId="{8E2E6228-0E09-42B8-8711-DAA66498E567}" dt="2024-01-20T09:00:25.822" v="1554" actId="478"/>
          <ac:picMkLst>
            <pc:docMk/>
            <pc:sldMk cId="2470306669" sldId="362"/>
            <ac:picMk id="2050" creationId="{089E8BC6-B83A-0DC6-D4AD-B76D0C397640}"/>
          </ac:picMkLst>
        </pc:picChg>
      </pc:sldChg>
      <pc:sldChg chg="delSp modSp add del mod">
        <pc:chgData name="THU DU" userId="db4d925effa94065" providerId="LiveId" clId="{8E2E6228-0E09-42B8-8711-DAA66498E567}" dt="2024-01-20T09:03:32.347" v="1636" actId="20577"/>
        <pc:sldMkLst>
          <pc:docMk/>
          <pc:sldMk cId="3708153122" sldId="363"/>
        </pc:sldMkLst>
        <pc:spChg chg="mod">
          <ac:chgData name="THU DU" userId="db4d925effa94065" providerId="LiveId" clId="{8E2E6228-0E09-42B8-8711-DAA66498E567}" dt="2024-01-20T09:02:33.245" v="1609" actId="20577"/>
          <ac:spMkLst>
            <pc:docMk/>
            <pc:sldMk cId="3708153122" sldId="363"/>
            <ac:spMk id="3" creationId="{E3FAF51B-EFAA-1DB1-4DFC-38F95187C1B5}"/>
          </ac:spMkLst>
        </pc:spChg>
        <pc:spChg chg="mod">
          <ac:chgData name="THU DU" userId="db4d925effa94065" providerId="LiveId" clId="{8E2E6228-0E09-42B8-8711-DAA66498E567}" dt="2024-01-20T09:03:20.033" v="1618" actId="20577"/>
          <ac:spMkLst>
            <pc:docMk/>
            <pc:sldMk cId="3708153122" sldId="363"/>
            <ac:spMk id="4" creationId="{EBDE59C0-EBAA-DD2D-D2DD-800523AC65F4}"/>
          </ac:spMkLst>
        </pc:spChg>
        <pc:spChg chg="mod">
          <ac:chgData name="THU DU" userId="db4d925effa94065" providerId="LiveId" clId="{8E2E6228-0E09-42B8-8711-DAA66498E567}" dt="2024-01-20T09:03:32.347" v="1636" actId="20577"/>
          <ac:spMkLst>
            <pc:docMk/>
            <pc:sldMk cId="3708153122" sldId="363"/>
            <ac:spMk id="5" creationId="{53468DC2-C225-99C5-B8FB-AEC0BA3E5559}"/>
          </ac:spMkLst>
        </pc:spChg>
        <pc:spChg chg="mod">
          <ac:chgData name="THU DU" userId="db4d925effa94065" providerId="LiveId" clId="{8E2E6228-0E09-42B8-8711-DAA66498E567}" dt="2024-01-20T09:02:15.340" v="1599" actId="255"/>
          <ac:spMkLst>
            <pc:docMk/>
            <pc:sldMk cId="3708153122" sldId="363"/>
            <ac:spMk id="12" creationId="{00000000-0000-0000-0000-000000000000}"/>
          </ac:spMkLst>
        </pc:spChg>
        <pc:spChg chg="mod">
          <ac:chgData name="THU DU" userId="db4d925effa94065" providerId="LiveId" clId="{8E2E6228-0E09-42B8-8711-DAA66498E567}" dt="2024-01-20T09:03:24.848" v="1626" actId="20577"/>
          <ac:spMkLst>
            <pc:docMk/>
            <pc:sldMk cId="3708153122" sldId="363"/>
            <ac:spMk id="14" creationId="{00000000-0000-0000-0000-000000000000}"/>
          </ac:spMkLst>
        </pc:spChg>
        <pc:picChg chg="del">
          <ac:chgData name="THU DU" userId="db4d925effa94065" providerId="LiveId" clId="{8E2E6228-0E09-42B8-8711-DAA66498E567}" dt="2024-01-20T09:02:04.072" v="1597" actId="478"/>
          <ac:picMkLst>
            <pc:docMk/>
            <pc:sldMk cId="3708153122" sldId="363"/>
            <ac:picMk id="9" creationId="{E62ECFD0-6F12-D067-3AC8-CC90A8C5BCF3}"/>
          </ac:picMkLst>
        </pc:picChg>
      </pc:sldChg>
      <pc:sldChg chg="delSp modSp add del mod">
        <pc:chgData name="THU DU" userId="db4d925effa94065" providerId="LiveId" clId="{8E2E6228-0E09-42B8-8711-DAA66498E567}" dt="2024-01-20T09:04:25.007" v="1683" actId="20577"/>
        <pc:sldMkLst>
          <pc:docMk/>
          <pc:sldMk cId="3482247786" sldId="364"/>
        </pc:sldMkLst>
        <pc:spChg chg="mod">
          <ac:chgData name="THU DU" userId="db4d925effa94065" providerId="LiveId" clId="{8E2E6228-0E09-42B8-8711-DAA66498E567}" dt="2024-01-20T09:04:12.148" v="1656" actId="20577"/>
          <ac:spMkLst>
            <pc:docMk/>
            <pc:sldMk cId="3482247786" sldId="364"/>
            <ac:spMk id="3" creationId="{E3FAF51B-EFAA-1DB1-4DFC-38F95187C1B5}"/>
          </ac:spMkLst>
        </pc:spChg>
        <pc:spChg chg="mod">
          <ac:chgData name="THU DU" userId="db4d925effa94065" providerId="LiveId" clId="{8E2E6228-0E09-42B8-8711-DAA66498E567}" dt="2024-01-20T09:04:25.007" v="1683" actId="20577"/>
          <ac:spMkLst>
            <pc:docMk/>
            <pc:sldMk cId="3482247786" sldId="364"/>
            <ac:spMk id="4" creationId="{EBDE59C0-EBAA-DD2D-D2DD-800523AC65F4}"/>
          </ac:spMkLst>
        </pc:spChg>
        <pc:spChg chg="mod">
          <ac:chgData name="THU DU" userId="db4d925effa94065" providerId="LiveId" clId="{8E2E6228-0E09-42B8-8711-DAA66498E567}" dt="2024-01-20T09:04:17.765" v="1666" actId="20577"/>
          <ac:spMkLst>
            <pc:docMk/>
            <pc:sldMk cId="3482247786" sldId="364"/>
            <ac:spMk id="5" creationId="{53468DC2-C225-99C5-B8FB-AEC0BA3E5559}"/>
          </ac:spMkLst>
        </pc:spChg>
        <pc:spChg chg="mod">
          <ac:chgData name="THU DU" userId="db4d925effa94065" providerId="LiveId" clId="{8E2E6228-0E09-42B8-8711-DAA66498E567}" dt="2024-01-20T09:03:57.542" v="1640" actId="1076"/>
          <ac:spMkLst>
            <pc:docMk/>
            <pc:sldMk cId="3482247786" sldId="364"/>
            <ac:spMk id="12" creationId="{00000000-0000-0000-0000-000000000000}"/>
          </ac:spMkLst>
        </pc:spChg>
        <pc:spChg chg="mod">
          <ac:chgData name="THU DU" userId="db4d925effa94065" providerId="LiveId" clId="{8E2E6228-0E09-42B8-8711-DAA66498E567}" dt="2024-01-20T09:04:06.693" v="1648" actId="20577"/>
          <ac:spMkLst>
            <pc:docMk/>
            <pc:sldMk cId="3482247786" sldId="364"/>
            <ac:spMk id="14" creationId="{00000000-0000-0000-0000-000000000000}"/>
          </ac:spMkLst>
        </pc:spChg>
        <pc:picChg chg="del">
          <ac:chgData name="THU DU" userId="db4d925effa94065" providerId="LiveId" clId="{8E2E6228-0E09-42B8-8711-DAA66498E567}" dt="2024-01-20T09:03:42.100" v="1637" actId="478"/>
          <ac:picMkLst>
            <pc:docMk/>
            <pc:sldMk cId="3482247786" sldId="364"/>
            <ac:picMk id="7" creationId="{752048B5-30F7-DE85-24F2-B0FE52911AEF}"/>
          </ac:picMkLst>
        </pc:picChg>
      </pc:sldChg>
      <pc:sldChg chg="delSp modSp add del mod">
        <pc:chgData name="THU DU" userId="db4d925effa94065" providerId="LiveId" clId="{8E2E6228-0E09-42B8-8711-DAA66498E567}" dt="2024-01-20T09:05:29.753" v="1720" actId="20577"/>
        <pc:sldMkLst>
          <pc:docMk/>
          <pc:sldMk cId="3804820530" sldId="365"/>
        </pc:sldMkLst>
        <pc:spChg chg="mod">
          <ac:chgData name="THU DU" userId="db4d925effa94065" providerId="LiveId" clId="{8E2E6228-0E09-42B8-8711-DAA66498E567}" dt="2024-01-20T09:05:19.712" v="1705" actId="20577"/>
          <ac:spMkLst>
            <pc:docMk/>
            <pc:sldMk cId="3804820530" sldId="365"/>
            <ac:spMk id="3" creationId="{E3FAF51B-EFAA-1DB1-4DFC-38F95187C1B5}"/>
          </ac:spMkLst>
        </pc:spChg>
        <pc:spChg chg="mod">
          <ac:chgData name="THU DU" userId="db4d925effa94065" providerId="LiveId" clId="{8E2E6228-0E09-42B8-8711-DAA66498E567}" dt="2024-01-20T09:05:29.753" v="1720" actId="20577"/>
          <ac:spMkLst>
            <pc:docMk/>
            <pc:sldMk cId="3804820530" sldId="365"/>
            <ac:spMk id="4" creationId="{EBDE59C0-EBAA-DD2D-D2DD-800523AC65F4}"/>
          </ac:spMkLst>
        </pc:spChg>
        <pc:spChg chg="mod">
          <ac:chgData name="THU DU" userId="db4d925effa94065" providerId="LiveId" clId="{8E2E6228-0E09-42B8-8711-DAA66498E567}" dt="2024-01-20T09:05:25.135" v="1713" actId="20577"/>
          <ac:spMkLst>
            <pc:docMk/>
            <pc:sldMk cId="3804820530" sldId="365"/>
            <ac:spMk id="5" creationId="{53468DC2-C225-99C5-B8FB-AEC0BA3E5559}"/>
          </ac:spMkLst>
        </pc:spChg>
        <pc:spChg chg="mod">
          <ac:chgData name="THU DU" userId="db4d925effa94065" providerId="LiveId" clId="{8E2E6228-0E09-42B8-8711-DAA66498E567}" dt="2024-01-20T09:04:54.621" v="1689" actId="1076"/>
          <ac:spMkLst>
            <pc:docMk/>
            <pc:sldMk cId="3804820530" sldId="365"/>
            <ac:spMk id="12" creationId="{00000000-0000-0000-0000-000000000000}"/>
          </ac:spMkLst>
        </pc:spChg>
        <pc:spChg chg="mod">
          <ac:chgData name="THU DU" userId="db4d925effa94065" providerId="LiveId" clId="{8E2E6228-0E09-42B8-8711-DAA66498E567}" dt="2024-01-20T09:05:13.215" v="1699" actId="20577"/>
          <ac:spMkLst>
            <pc:docMk/>
            <pc:sldMk cId="3804820530" sldId="365"/>
            <ac:spMk id="14" creationId="{00000000-0000-0000-0000-000000000000}"/>
          </ac:spMkLst>
        </pc:spChg>
        <pc:grpChg chg="del">
          <ac:chgData name="THU DU" userId="db4d925effa94065" providerId="LiveId" clId="{8E2E6228-0E09-42B8-8711-DAA66498E567}" dt="2024-01-20T09:04:38.599" v="1685" actId="478"/>
          <ac:grpSpMkLst>
            <pc:docMk/>
            <pc:sldMk cId="3804820530" sldId="365"/>
            <ac:grpSpMk id="8" creationId="{73E3E210-3F61-57B6-2E79-F936331D0C32}"/>
          </ac:grpSpMkLst>
        </pc:grpChg>
      </pc:sldChg>
      <pc:sldChg chg="delSp modSp add del mod">
        <pc:chgData name="THU DU" userId="db4d925effa94065" providerId="LiveId" clId="{8E2E6228-0E09-42B8-8711-DAA66498E567}" dt="2024-01-20T09:08:15.313" v="1765" actId="20577"/>
        <pc:sldMkLst>
          <pc:docMk/>
          <pc:sldMk cId="4027730347" sldId="366"/>
        </pc:sldMkLst>
        <pc:spChg chg="del">
          <ac:chgData name="THU DU" userId="db4d925effa94065" providerId="LiveId" clId="{8E2E6228-0E09-42B8-8711-DAA66498E567}" dt="2024-01-20T09:07:35.353" v="1724" actId="478"/>
          <ac:spMkLst>
            <pc:docMk/>
            <pc:sldMk cId="4027730347" sldId="366"/>
            <ac:spMk id="2" creationId="{F3985C0E-4AF9-2571-8E50-1F15479894AC}"/>
          </ac:spMkLst>
        </pc:spChg>
        <pc:spChg chg="mod">
          <ac:chgData name="THU DU" userId="db4d925effa94065" providerId="LiveId" clId="{8E2E6228-0E09-42B8-8711-DAA66498E567}" dt="2024-01-20T09:08:15.313" v="1765" actId="20577"/>
          <ac:spMkLst>
            <pc:docMk/>
            <pc:sldMk cId="4027730347" sldId="366"/>
            <ac:spMk id="3" creationId="{E3FAF51B-EFAA-1DB1-4DFC-38F95187C1B5}"/>
          </ac:spMkLst>
        </pc:spChg>
        <pc:spChg chg="mod">
          <ac:chgData name="THU DU" userId="db4d925effa94065" providerId="LiveId" clId="{8E2E6228-0E09-42B8-8711-DAA66498E567}" dt="2024-01-20T09:08:07.720" v="1758" actId="20577"/>
          <ac:spMkLst>
            <pc:docMk/>
            <pc:sldMk cId="4027730347" sldId="366"/>
            <ac:spMk id="5" creationId="{53468DC2-C225-99C5-B8FB-AEC0BA3E5559}"/>
          </ac:spMkLst>
        </pc:spChg>
        <pc:spChg chg="mod">
          <ac:chgData name="THU DU" userId="db4d925effa94065" providerId="LiveId" clId="{8E2E6228-0E09-42B8-8711-DAA66498E567}" dt="2024-01-20T09:07:49.216" v="1727" actId="255"/>
          <ac:spMkLst>
            <pc:docMk/>
            <pc:sldMk cId="4027730347" sldId="366"/>
            <ac:spMk id="12" creationId="{00000000-0000-0000-0000-000000000000}"/>
          </ac:spMkLst>
        </pc:spChg>
        <pc:spChg chg="mod">
          <ac:chgData name="THU DU" userId="db4d925effa94065" providerId="LiveId" clId="{8E2E6228-0E09-42B8-8711-DAA66498E567}" dt="2024-01-20T09:07:59.296" v="1739" actId="20577"/>
          <ac:spMkLst>
            <pc:docMk/>
            <pc:sldMk cId="4027730347" sldId="366"/>
            <ac:spMk id="14" creationId="{00000000-0000-0000-0000-000000000000}"/>
          </ac:spMkLst>
        </pc:spChg>
        <pc:grpChg chg="del">
          <ac:chgData name="THU DU" userId="db4d925effa94065" providerId="LiveId" clId="{8E2E6228-0E09-42B8-8711-DAA66498E567}" dt="2024-01-20T09:07:36.231" v="1725" actId="478"/>
          <ac:grpSpMkLst>
            <pc:docMk/>
            <pc:sldMk cId="4027730347" sldId="366"/>
            <ac:grpSpMk id="10" creationId="{697C34AE-4EB4-B3DC-7515-DD5C2FB6A08E}"/>
          </ac:grpSpMkLst>
        </pc:grpChg>
      </pc:sldChg>
      <pc:sldChg chg="delSp modSp add del mod">
        <pc:chgData name="THU DU" userId="db4d925effa94065" providerId="LiveId" clId="{8E2E6228-0E09-42B8-8711-DAA66498E567}" dt="2024-01-20T09:17:56.300" v="1871" actId="14100"/>
        <pc:sldMkLst>
          <pc:docMk/>
          <pc:sldMk cId="960350545" sldId="367"/>
        </pc:sldMkLst>
        <pc:spChg chg="del">
          <ac:chgData name="THU DU" userId="db4d925effa94065" providerId="LiveId" clId="{8E2E6228-0E09-42B8-8711-DAA66498E567}" dt="2024-01-20T09:11:46.263" v="1845" actId="478"/>
          <ac:spMkLst>
            <pc:docMk/>
            <pc:sldMk cId="960350545" sldId="367"/>
            <ac:spMk id="2" creationId="{F3985C0E-4AF9-2571-8E50-1F15479894AC}"/>
          </ac:spMkLst>
        </pc:spChg>
        <pc:spChg chg="mod">
          <ac:chgData name="THU DU" userId="db4d925effa94065" providerId="LiveId" clId="{8E2E6228-0E09-42B8-8711-DAA66498E567}" dt="2024-01-20T09:17:56.300" v="1871" actId="14100"/>
          <ac:spMkLst>
            <pc:docMk/>
            <pc:sldMk cId="960350545" sldId="367"/>
            <ac:spMk id="3" creationId="{E3FAF51B-EFAA-1DB1-4DFC-38F95187C1B5}"/>
          </ac:spMkLst>
        </pc:spChg>
        <pc:spChg chg="mod">
          <ac:chgData name="THU DU" userId="db4d925effa94065" providerId="LiveId" clId="{8E2E6228-0E09-42B8-8711-DAA66498E567}" dt="2024-01-20T09:17:39.432" v="1867" actId="14100"/>
          <ac:spMkLst>
            <pc:docMk/>
            <pc:sldMk cId="960350545" sldId="367"/>
            <ac:spMk id="5" creationId="{53468DC2-C225-99C5-B8FB-AEC0BA3E5559}"/>
          </ac:spMkLst>
        </pc:spChg>
        <pc:spChg chg="mod">
          <ac:chgData name="THU DU" userId="db4d925effa94065" providerId="LiveId" clId="{8E2E6228-0E09-42B8-8711-DAA66498E567}" dt="2024-01-20T09:17:09.336" v="1858" actId="122"/>
          <ac:spMkLst>
            <pc:docMk/>
            <pc:sldMk cId="960350545" sldId="367"/>
            <ac:spMk id="12" creationId="{00000000-0000-0000-0000-000000000000}"/>
          </ac:spMkLst>
        </pc:spChg>
        <pc:spChg chg="mod">
          <ac:chgData name="THU DU" userId="db4d925effa94065" providerId="LiveId" clId="{8E2E6228-0E09-42B8-8711-DAA66498E567}" dt="2024-01-20T09:17:28.101" v="1864" actId="20577"/>
          <ac:spMkLst>
            <pc:docMk/>
            <pc:sldMk cId="960350545" sldId="367"/>
            <ac:spMk id="14" creationId="{00000000-0000-0000-0000-000000000000}"/>
          </ac:spMkLst>
        </pc:spChg>
        <pc:picChg chg="del mod">
          <ac:chgData name="THU DU" userId="db4d925effa94065" providerId="LiveId" clId="{8E2E6228-0E09-42B8-8711-DAA66498E567}" dt="2024-01-20T09:11:40.060" v="1844" actId="478"/>
          <ac:picMkLst>
            <pc:docMk/>
            <pc:sldMk cId="960350545" sldId="367"/>
            <ac:picMk id="7174" creationId="{9115A0B0-FF86-A8FC-E19F-DBE5FCF8C6D4}"/>
          </ac:picMkLst>
        </pc:picChg>
      </pc:sldChg>
      <pc:sldChg chg="delSp modSp add del mod">
        <pc:chgData name="THU DU" userId="db4d925effa94065" providerId="LiveId" clId="{8E2E6228-0E09-42B8-8711-DAA66498E567}" dt="2024-01-20T09:20:59.942" v="1897" actId="20577"/>
        <pc:sldMkLst>
          <pc:docMk/>
          <pc:sldMk cId="4123209033" sldId="368"/>
        </pc:sldMkLst>
        <pc:spChg chg="del mod">
          <ac:chgData name="THU DU" userId="db4d925effa94065" providerId="LiveId" clId="{8E2E6228-0E09-42B8-8711-DAA66498E567}" dt="2024-01-20T09:18:08.351" v="1874" actId="478"/>
          <ac:spMkLst>
            <pc:docMk/>
            <pc:sldMk cId="4123209033" sldId="368"/>
            <ac:spMk id="2" creationId="{F3985C0E-4AF9-2571-8E50-1F15479894AC}"/>
          </ac:spMkLst>
        </pc:spChg>
        <pc:spChg chg="mod">
          <ac:chgData name="THU DU" userId="db4d925effa94065" providerId="LiveId" clId="{8E2E6228-0E09-42B8-8711-DAA66498E567}" dt="2024-01-20T09:20:59.942" v="1897" actId="20577"/>
          <ac:spMkLst>
            <pc:docMk/>
            <pc:sldMk cId="4123209033" sldId="368"/>
            <ac:spMk id="3" creationId="{E3FAF51B-EFAA-1DB1-4DFC-38F95187C1B5}"/>
          </ac:spMkLst>
        </pc:spChg>
        <pc:spChg chg="mod">
          <ac:chgData name="THU DU" userId="db4d925effa94065" providerId="LiveId" clId="{8E2E6228-0E09-42B8-8711-DAA66498E567}" dt="2024-01-20T09:20:32.924" v="1884"/>
          <ac:spMkLst>
            <pc:docMk/>
            <pc:sldMk cId="4123209033" sldId="368"/>
            <ac:spMk id="5" creationId="{53468DC2-C225-99C5-B8FB-AEC0BA3E5559}"/>
          </ac:spMkLst>
        </pc:spChg>
        <pc:spChg chg="mod">
          <ac:chgData name="THU DU" userId="db4d925effa94065" providerId="LiveId" clId="{8E2E6228-0E09-42B8-8711-DAA66498E567}" dt="2024-01-20T09:20:21.035" v="1882" actId="255"/>
          <ac:spMkLst>
            <pc:docMk/>
            <pc:sldMk cId="4123209033" sldId="368"/>
            <ac:spMk id="12" creationId="{00000000-0000-0000-0000-000000000000}"/>
          </ac:spMkLst>
        </pc:spChg>
        <pc:spChg chg="mod">
          <ac:chgData name="THU DU" userId="db4d925effa94065" providerId="LiveId" clId="{8E2E6228-0E09-42B8-8711-DAA66498E567}" dt="2024-01-20T09:20:56.012" v="1888"/>
          <ac:spMkLst>
            <pc:docMk/>
            <pc:sldMk cId="4123209033" sldId="368"/>
            <ac:spMk id="14" creationId="{00000000-0000-0000-0000-000000000000}"/>
          </ac:spMkLst>
        </pc:spChg>
        <pc:picChg chg="del">
          <ac:chgData name="THU DU" userId="db4d925effa94065" providerId="LiveId" clId="{8E2E6228-0E09-42B8-8711-DAA66498E567}" dt="2024-01-20T09:18:06.064" v="1872" actId="478"/>
          <ac:picMkLst>
            <pc:docMk/>
            <pc:sldMk cId="4123209033" sldId="368"/>
            <ac:picMk id="10242" creationId="{BEBEAE31-1D95-4B0C-2D68-9A464F518221}"/>
          </ac:picMkLst>
        </pc:picChg>
      </pc:sldChg>
      <pc:sldChg chg="delSp modSp add del mod">
        <pc:chgData name="THU DU" userId="db4d925effa94065" providerId="LiveId" clId="{8E2E6228-0E09-42B8-8711-DAA66498E567}" dt="2024-01-20T09:10:04.698" v="1802" actId="20577"/>
        <pc:sldMkLst>
          <pc:docMk/>
          <pc:sldMk cId="2386148342" sldId="369"/>
        </pc:sldMkLst>
        <pc:spChg chg="del mod">
          <ac:chgData name="THU DU" userId="db4d925effa94065" providerId="LiveId" clId="{8E2E6228-0E09-42B8-8711-DAA66498E567}" dt="2024-01-20T09:08:20.796" v="1767" actId="478"/>
          <ac:spMkLst>
            <pc:docMk/>
            <pc:sldMk cId="2386148342" sldId="369"/>
            <ac:spMk id="2" creationId="{F3985C0E-4AF9-2571-8E50-1F15479894AC}"/>
          </ac:spMkLst>
        </pc:spChg>
        <pc:spChg chg="mod">
          <ac:chgData name="THU DU" userId="db4d925effa94065" providerId="LiveId" clId="{8E2E6228-0E09-42B8-8711-DAA66498E567}" dt="2024-01-20T09:09:55.683" v="1793" actId="14100"/>
          <ac:spMkLst>
            <pc:docMk/>
            <pc:sldMk cId="2386148342" sldId="369"/>
            <ac:spMk id="3" creationId="{E3FAF51B-EFAA-1DB1-4DFC-38F95187C1B5}"/>
          </ac:spMkLst>
        </pc:spChg>
        <pc:spChg chg="mod">
          <ac:chgData name="THU DU" userId="db4d925effa94065" providerId="LiveId" clId="{8E2E6228-0E09-42B8-8711-DAA66498E567}" dt="2024-01-20T09:10:00.375" v="1796" actId="20577"/>
          <ac:spMkLst>
            <pc:docMk/>
            <pc:sldMk cId="2386148342" sldId="369"/>
            <ac:spMk id="5" creationId="{53468DC2-C225-99C5-B8FB-AEC0BA3E5559}"/>
          </ac:spMkLst>
        </pc:spChg>
        <pc:spChg chg="mod">
          <ac:chgData name="THU DU" userId="db4d925effa94065" providerId="LiveId" clId="{8E2E6228-0E09-42B8-8711-DAA66498E567}" dt="2024-01-20T09:09:24.183" v="1773" actId="255"/>
          <ac:spMkLst>
            <pc:docMk/>
            <pc:sldMk cId="2386148342" sldId="369"/>
            <ac:spMk id="12" creationId="{00000000-0000-0000-0000-000000000000}"/>
          </ac:spMkLst>
        </pc:spChg>
        <pc:spChg chg="mod">
          <ac:chgData name="THU DU" userId="db4d925effa94065" providerId="LiveId" clId="{8E2E6228-0E09-42B8-8711-DAA66498E567}" dt="2024-01-20T09:10:04.698" v="1802" actId="20577"/>
          <ac:spMkLst>
            <pc:docMk/>
            <pc:sldMk cId="2386148342" sldId="369"/>
            <ac:spMk id="14" creationId="{00000000-0000-0000-0000-000000000000}"/>
          </ac:spMkLst>
        </pc:spChg>
        <pc:picChg chg="del">
          <ac:chgData name="THU DU" userId="db4d925effa94065" providerId="LiveId" clId="{8E2E6228-0E09-42B8-8711-DAA66498E567}" dt="2024-01-20T09:08:22.248" v="1768" actId="478"/>
          <ac:picMkLst>
            <pc:docMk/>
            <pc:sldMk cId="2386148342" sldId="369"/>
            <ac:picMk id="7172" creationId="{5EBCF829-16B6-6D7D-681C-08DE269F8BB8}"/>
          </ac:picMkLst>
        </pc:picChg>
      </pc:sldChg>
      <pc:sldChg chg="delSp modSp add del mod">
        <pc:chgData name="THU DU" userId="db4d925effa94065" providerId="LiveId" clId="{8E2E6228-0E09-42B8-8711-DAA66498E567}" dt="2024-01-20T09:11:32.285" v="1842" actId="20577"/>
        <pc:sldMkLst>
          <pc:docMk/>
          <pc:sldMk cId="4221697634" sldId="370"/>
        </pc:sldMkLst>
        <pc:spChg chg="del">
          <ac:chgData name="THU DU" userId="db4d925effa94065" providerId="LiveId" clId="{8E2E6228-0E09-42B8-8711-DAA66498E567}" dt="2024-01-20T09:10:48.948" v="1806" actId="478"/>
          <ac:spMkLst>
            <pc:docMk/>
            <pc:sldMk cId="4221697634" sldId="370"/>
            <ac:spMk id="2" creationId="{F3985C0E-4AF9-2571-8E50-1F15479894AC}"/>
          </ac:spMkLst>
        </pc:spChg>
        <pc:spChg chg="mod">
          <ac:chgData name="THU DU" userId="db4d925effa94065" providerId="LiveId" clId="{8E2E6228-0E09-42B8-8711-DAA66498E567}" dt="2024-01-20T09:11:32.285" v="1842" actId="20577"/>
          <ac:spMkLst>
            <pc:docMk/>
            <pc:sldMk cId="4221697634" sldId="370"/>
            <ac:spMk id="3" creationId="{E3FAF51B-EFAA-1DB1-4DFC-38F95187C1B5}"/>
          </ac:spMkLst>
        </pc:spChg>
        <pc:spChg chg="mod">
          <ac:chgData name="THU DU" userId="db4d925effa94065" providerId="LiveId" clId="{8E2E6228-0E09-42B8-8711-DAA66498E567}" dt="2024-01-20T09:11:27.656" v="1835" actId="20577"/>
          <ac:spMkLst>
            <pc:docMk/>
            <pc:sldMk cId="4221697634" sldId="370"/>
            <ac:spMk id="5" creationId="{53468DC2-C225-99C5-B8FB-AEC0BA3E5559}"/>
          </ac:spMkLst>
        </pc:spChg>
        <pc:spChg chg="mod">
          <ac:chgData name="THU DU" userId="db4d925effa94065" providerId="LiveId" clId="{8E2E6228-0E09-42B8-8711-DAA66498E567}" dt="2024-01-20T09:11:04.001" v="1811" actId="14100"/>
          <ac:spMkLst>
            <pc:docMk/>
            <pc:sldMk cId="4221697634" sldId="370"/>
            <ac:spMk id="12" creationId="{00000000-0000-0000-0000-000000000000}"/>
          </ac:spMkLst>
        </pc:spChg>
        <pc:spChg chg="mod">
          <ac:chgData name="THU DU" userId="db4d925effa94065" providerId="LiveId" clId="{8E2E6228-0E09-42B8-8711-DAA66498E567}" dt="2024-01-20T09:11:13.991" v="1825" actId="14100"/>
          <ac:spMkLst>
            <pc:docMk/>
            <pc:sldMk cId="4221697634" sldId="370"/>
            <ac:spMk id="14" creationId="{00000000-0000-0000-0000-000000000000}"/>
          </ac:spMkLst>
        </pc:spChg>
        <pc:picChg chg="del mod">
          <ac:chgData name="THU DU" userId="db4d925effa94065" providerId="LiveId" clId="{8E2E6228-0E09-42B8-8711-DAA66498E567}" dt="2024-01-20T09:10:51.790" v="1808" actId="478"/>
          <ac:picMkLst>
            <pc:docMk/>
            <pc:sldMk cId="4221697634" sldId="370"/>
            <ac:picMk id="8194" creationId="{1C9BFD82-2CEE-8CAB-B681-2E44F3B17991}"/>
          </ac:picMkLst>
        </pc:picChg>
      </pc:sldChg>
      <pc:sldChg chg="addSp delSp modSp mod delAnim modAnim">
        <pc:chgData name="THU DU" userId="db4d925effa94065" providerId="LiveId" clId="{8E2E6228-0E09-42B8-8711-DAA66498E567}" dt="2024-02-05T03:35:35.781" v="1958"/>
        <pc:sldMkLst>
          <pc:docMk/>
          <pc:sldMk cId="3778909751" sldId="380"/>
        </pc:sldMkLst>
        <pc:spChg chg="mod">
          <ac:chgData name="THU DU" userId="db4d925effa94065" providerId="LiveId" clId="{8E2E6228-0E09-42B8-8711-DAA66498E567}" dt="2024-01-20T06:23:12.810" v="144" actId="207"/>
          <ac:spMkLst>
            <pc:docMk/>
            <pc:sldMk cId="3778909751" sldId="380"/>
            <ac:spMk id="2" creationId="{817F8067-44E4-2697-A4C2-7C4D1EFD207D}"/>
          </ac:spMkLst>
        </pc:spChg>
        <pc:spChg chg="mod">
          <ac:chgData name="THU DU" userId="db4d925effa94065" providerId="LiveId" clId="{8E2E6228-0E09-42B8-8711-DAA66498E567}" dt="2024-01-20T06:33:23.560" v="299" actId="1076"/>
          <ac:spMkLst>
            <pc:docMk/>
            <pc:sldMk cId="3778909751" sldId="380"/>
            <ac:spMk id="3" creationId="{03A7AC07-FACF-04BD-248F-971F983D0A85}"/>
          </ac:spMkLst>
        </pc:spChg>
        <pc:spChg chg="mod">
          <ac:chgData name="THU DU" userId="db4d925effa94065" providerId="LiveId" clId="{8E2E6228-0E09-42B8-8711-DAA66498E567}" dt="2024-01-20T06:33:21.124" v="298" actId="1076"/>
          <ac:spMkLst>
            <pc:docMk/>
            <pc:sldMk cId="3778909751" sldId="380"/>
            <ac:spMk id="4" creationId="{782B5B64-793B-055F-F087-55E2244FD928}"/>
          </ac:spMkLst>
        </pc:spChg>
        <pc:spChg chg="del mod">
          <ac:chgData name="THU DU" userId="db4d925effa94065" providerId="LiveId" clId="{8E2E6228-0E09-42B8-8711-DAA66498E567}" dt="2024-01-20T06:21:52.758" v="87" actId="478"/>
          <ac:spMkLst>
            <pc:docMk/>
            <pc:sldMk cId="3778909751" sldId="380"/>
            <ac:spMk id="6" creationId="{63F5E537-1655-3F63-6513-C0AF02C83B3B}"/>
          </ac:spMkLst>
        </pc:spChg>
        <pc:spChg chg="mod">
          <ac:chgData name="THU DU" userId="db4d925effa94065" providerId="LiveId" clId="{8E2E6228-0E09-42B8-8711-DAA66498E567}" dt="2024-01-20T06:33:31.619" v="301" actId="1076"/>
          <ac:spMkLst>
            <pc:docMk/>
            <pc:sldMk cId="3778909751" sldId="380"/>
            <ac:spMk id="7" creationId="{E480A532-8B49-BB54-BE91-6D8B1405B7B5}"/>
          </ac:spMkLst>
        </pc:spChg>
        <pc:spChg chg="mod">
          <ac:chgData name="THU DU" userId="db4d925effa94065" providerId="LiveId" clId="{8E2E6228-0E09-42B8-8711-DAA66498E567}" dt="2024-01-20T06:33:35.810" v="302" actId="1076"/>
          <ac:spMkLst>
            <pc:docMk/>
            <pc:sldMk cId="3778909751" sldId="380"/>
            <ac:spMk id="8" creationId="{AA38B301-ED7C-9639-E7F4-C48D0741684F}"/>
          </ac:spMkLst>
        </pc:spChg>
        <pc:spChg chg="del mod">
          <ac:chgData name="THU DU" userId="db4d925effa94065" providerId="LiveId" clId="{8E2E6228-0E09-42B8-8711-DAA66498E567}" dt="2024-01-20T06:21:36.583" v="81" actId="478"/>
          <ac:spMkLst>
            <pc:docMk/>
            <pc:sldMk cId="3778909751" sldId="380"/>
            <ac:spMk id="9" creationId="{DB874C6C-5AFD-7766-0388-101F49C905A0}"/>
          </ac:spMkLst>
        </pc:spChg>
        <pc:picChg chg="add mod">
          <ac:chgData name="THU DU" userId="db4d925effa94065" providerId="LiveId" clId="{8E2E6228-0E09-42B8-8711-DAA66498E567}" dt="2024-01-20T06:32:10.888" v="287" actId="1440"/>
          <ac:picMkLst>
            <pc:docMk/>
            <pc:sldMk cId="3778909751" sldId="380"/>
            <ac:picMk id="10" creationId="{37B8A689-B47F-67D4-F831-88BAF2224282}"/>
          </ac:picMkLst>
        </pc:picChg>
        <pc:picChg chg="del">
          <ac:chgData name="THU DU" userId="db4d925effa94065" providerId="LiveId" clId="{8E2E6228-0E09-42B8-8711-DAA66498E567}" dt="2024-01-20T06:22:49.618" v="140" actId="478"/>
          <ac:picMkLst>
            <pc:docMk/>
            <pc:sldMk cId="3778909751" sldId="380"/>
            <ac:picMk id="11" creationId="{F6CA3DC0-D16B-31D7-E904-61762EA39619}"/>
          </ac:picMkLst>
        </pc:picChg>
        <pc:picChg chg="del mod">
          <ac:chgData name="THU DU" userId="db4d925effa94065" providerId="LiveId" clId="{8E2E6228-0E09-42B8-8711-DAA66498E567}" dt="2024-01-20T06:22:51.317" v="141" actId="478"/>
          <ac:picMkLst>
            <pc:docMk/>
            <pc:sldMk cId="3778909751" sldId="380"/>
            <ac:picMk id="13" creationId="{D94FDEFC-4836-0A12-179A-5BD7522DC563}"/>
          </ac:picMkLst>
        </pc:picChg>
        <pc:picChg chg="add mod">
          <ac:chgData name="THU DU" userId="db4d925effa94065" providerId="LiveId" clId="{8E2E6228-0E09-42B8-8711-DAA66498E567}" dt="2024-02-05T03:35:21.659" v="1951" actId="1076"/>
          <ac:picMkLst>
            <pc:docMk/>
            <pc:sldMk cId="3778909751" sldId="380"/>
            <ac:picMk id="14" creationId="{1A4F2279-D07A-B2A9-8C78-A3FF7B091794}"/>
          </ac:picMkLst>
        </pc:picChg>
        <pc:picChg chg="del">
          <ac:chgData name="THU DU" userId="db4d925effa94065" providerId="LiveId" clId="{8E2E6228-0E09-42B8-8711-DAA66498E567}" dt="2024-01-20T06:21:47.996" v="85" actId="478"/>
          <ac:picMkLst>
            <pc:docMk/>
            <pc:sldMk cId="3778909751" sldId="380"/>
            <ac:picMk id="17" creationId="{1B72B7E0-507B-8608-FC43-817A24556F62}"/>
          </ac:picMkLst>
        </pc:picChg>
        <pc:picChg chg="add del mod">
          <ac:chgData name="THU DU" userId="db4d925effa94065" providerId="LiveId" clId="{8E2E6228-0E09-42B8-8711-DAA66498E567}" dt="2024-01-20T07:12:55.946" v="542" actId="478"/>
          <ac:picMkLst>
            <pc:docMk/>
            <pc:sldMk cId="3778909751" sldId="380"/>
            <ac:picMk id="18" creationId="{633945FA-D6EB-A46D-25DA-455DAFA83FD9}"/>
          </ac:picMkLst>
        </pc:picChg>
        <pc:picChg chg="add mod">
          <ac:chgData name="THU DU" userId="db4d925effa94065" providerId="LiveId" clId="{8E2E6228-0E09-42B8-8711-DAA66498E567}" dt="2024-01-20T07:13:03.410" v="548" actId="1076"/>
          <ac:picMkLst>
            <pc:docMk/>
            <pc:sldMk cId="3778909751" sldId="380"/>
            <ac:picMk id="20" creationId="{0719FE77-1AA0-80AE-77AE-EB0B33BDCCB8}"/>
          </ac:picMkLst>
        </pc:picChg>
        <pc:picChg chg="add mod">
          <ac:chgData name="THU DU" userId="db4d925effa94065" providerId="LiveId" clId="{8E2E6228-0E09-42B8-8711-DAA66498E567}" dt="2024-02-05T03:35:26.792" v="1954" actId="1076"/>
          <ac:picMkLst>
            <pc:docMk/>
            <pc:sldMk cId="3778909751" sldId="380"/>
            <ac:picMk id="22" creationId="{0E76FCE0-4740-DB59-7456-28F770000A6A}"/>
          </ac:picMkLst>
        </pc:picChg>
        <pc:picChg chg="del mod">
          <ac:chgData name="THU DU" userId="db4d925effa94065" providerId="LiveId" clId="{8E2E6228-0E09-42B8-8711-DAA66498E567}" dt="2024-01-20T06:22:52.754" v="143" actId="478"/>
          <ac:picMkLst>
            <pc:docMk/>
            <pc:sldMk cId="3778909751" sldId="380"/>
            <ac:picMk id="29" creationId="{0DF84964-0075-1621-B653-41330E7D5F95}"/>
          </ac:picMkLst>
        </pc:picChg>
        <pc:picChg chg="del mod">
          <ac:chgData name="THU DU" userId="db4d925effa94065" providerId="LiveId" clId="{8E2E6228-0E09-42B8-8711-DAA66498E567}" dt="2024-01-20T06:22:52.044" v="142" actId="478"/>
          <ac:picMkLst>
            <pc:docMk/>
            <pc:sldMk cId="3778909751" sldId="380"/>
            <ac:picMk id="35" creationId="{9D235690-0563-58F3-AEED-62E9DA3DBE68}"/>
          </ac:picMkLst>
        </pc:picChg>
        <pc:picChg chg="del mod">
          <ac:chgData name="THU DU" userId="db4d925effa94065" providerId="LiveId" clId="{8E2E6228-0E09-42B8-8711-DAA66498E567}" dt="2024-01-20T06:21:32.815" v="79" actId="478"/>
          <ac:picMkLst>
            <pc:docMk/>
            <pc:sldMk cId="3778909751" sldId="380"/>
            <ac:picMk id="37" creationId="{6A3CD0AC-90EC-3837-CB25-C70049519069}"/>
          </ac:picMkLst>
        </pc:picChg>
      </pc:sldChg>
      <pc:sldChg chg="del">
        <pc:chgData name="THU DU" userId="db4d925effa94065" providerId="LiveId" clId="{8E2E6228-0E09-42B8-8711-DAA66498E567}" dt="2024-01-20T06:33:42.614" v="304" actId="47"/>
        <pc:sldMkLst>
          <pc:docMk/>
          <pc:sldMk cId="1485820456" sldId="381"/>
        </pc:sldMkLst>
      </pc:sldChg>
      <pc:sldChg chg="addSp delSp modSp mod modAnim">
        <pc:chgData name="THU DU" userId="db4d925effa94065" providerId="LiveId" clId="{8E2E6228-0E09-42B8-8711-DAA66498E567}" dt="2024-02-05T03:36:23.821" v="1967"/>
        <pc:sldMkLst>
          <pc:docMk/>
          <pc:sldMk cId="2724405015" sldId="382"/>
        </pc:sldMkLst>
        <pc:spChg chg="mod">
          <ac:chgData name="THU DU" userId="db4d925effa94065" providerId="LiveId" clId="{8E2E6228-0E09-42B8-8711-DAA66498E567}" dt="2024-01-20T06:43:28.827" v="433" actId="1076"/>
          <ac:spMkLst>
            <pc:docMk/>
            <pc:sldMk cId="2724405015" sldId="382"/>
            <ac:spMk id="2" creationId="{817F8067-44E4-2697-A4C2-7C4D1EFD207D}"/>
          </ac:spMkLst>
        </pc:spChg>
        <pc:spChg chg="add del mod">
          <ac:chgData name="THU DU" userId="db4d925effa94065" providerId="LiveId" clId="{8E2E6228-0E09-42B8-8711-DAA66498E567}" dt="2024-01-20T06:45:45.048" v="454" actId="478"/>
          <ac:spMkLst>
            <pc:docMk/>
            <pc:sldMk cId="2724405015" sldId="382"/>
            <ac:spMk id="5" creationId="{1331DFEB-FAD4-E2F9-ED1C-548DA3F716C8}"/>
          </ac:spMkLst>
        </pc:spChg>
        <pc:spChg chg="mod">
          <ac:chgData name="THU DU" userId="db4d925effa94065" providerId="LiveId" clId="{8E2E6228-0E09-42B8-8711-DAA66498E567}" dt="2024-02-05T03:36:14.484" v="1964" actId="1076"/>
          <ac:spMkLst>
            <pc:docMk/>
            <pc:sldMk cId="2724405015" sldId="382"/>
            <ac:spMk id="9" creationId="{277A1E18-1D4D-34BC-E880-5B7D0A67ADB3}"/>
          </ac:spMkLst>
        </pc:spChg>
        <pc:picChg chg="add mod">
          <ac:chgData name="THU DU" userId="db4d925effa94065" providerId="LiveId" clId="{8E2E6228-0E09-42B8-8711-DAA66498E567}" dt="2024-01-20T06:45:59.619" v="459" actId="1076"/>
          <ac:picMkLst>
            <pc:docMk/>
            <pc:sldMk cId="2724405015" sldId="382"/>
            <ac:picMk id="4" creationId="{3300FBD5-B712-DD71-A6E9-04CCB50E62BC}"/>
          </ac:picMkLst>
        </pc:picChg>
        <pc:picChg chg="del mod">
          <ac:chgData name="THU DU" userId="db4d925effa94065" providerId="LiveId" clId="{8E2E6228-0E09-42B8-8711-DAA66498E567}" dt="2024-01-20T06:44:54.874" v="446" actId="478"/>
          <ac:picMkLst>
            <pc:docMk/>
            <pc:sldMk cId="2724405015" sldId="382"/>
            <ac:picMk id="8" creationId="{6C34D5E2-DB28-CED1-BB56-0FD0D1CFD28F}"/>
          </ac:picMkLst>
        </pc:picChg>
      </pc:sldChg>
      <pc:sldChg chg="del">
        <pc:chgData name="THU DU" userId="db4d925effa94065" providerId="LiveId" clId="{8E2E6228-0E09-42B8-8711-DAA66498E567}" dt="2024-01-20T07:01:39.031" v="464" actId="47"/>
        <pc:sldMkLst>
          <pc:docMk/>
          <pc:sldMk cId="3440237351" sldId="383"/>
        </pc:sldMkLst>
      </pc:sldChg>
      <pc:sldChg chg="del">
        <pc:chgData name="THU DU" userId="db4d925effa94065" providerId="LiveId" clId="{8E2E6228-0E09-42B8-8711-DAA66498E567}" dt="2024-01-20T07:01:39.031" v="464" actId="47"/>
        <pc:sldMkLst>
          <pc:docMk/>
          <pc:sldMk cId="2476321260" sldId="384"/>
        </pc:sldMkLst>
      </pc:sldChg>
      <pc:sldChg chg="del">
        <pc:chgData name="THU DU" userId="db4d925effa94065" providerId="LiveId" clId="{8E2E6228-0E09-42B8-8711-DAA66498E567}" dt="2024-01-20T07:01:39.031" v="464" actId="47"/>
        <pc:sldMkLst>
          <pc:docMk/>
          <pc:sldMk cId="1537957076" sldId="385"/>
        </pc:sldMkLst>
      </pc:sldChg>
      <pc:sldChg chg="del">
        <pc:chgData name="THU DU" userId="db4d925effa94065" providerId="LiveId" clId="{8E2E6228-0E09-42B8-8711-DAA66498E567}" dt="2024-01-20T07:01:39.031" v="464" actId="47"/>
        <pc:sldMkLst>
          <pc:docMk/>
          <pc:sldMk cId="778077590" sldId="386"/>
        </pc:sldMkLst>
      </pc:sldChg>
      <pc:sldChg chg="del">
        <pc:chgData name="THU DU" userId="db4d925effa94065" providerId="LiveId" clId="{8E2E6228-0E09-42B8-8711-DAA66498E567}" dt="2024-01-20T07:01:39.031" v="464" actId="47"/>
        <pc:sldMkLst>
          <pc:docMk/>
          <pc:sldMk cId="3431330328" sldId="387"/>
        </pc:sldMkLst>
      </pc:sldChg>
      <pc:sldChg chg="addSp delSp modSp add mod delAnim modAnim">
        <pc:chgData name="THU DU" userId="db4d925effa94065" providerId="LiveId" clId="{8E2E6228-0E09-42B8-8711-DAA66498E567}" dt="2024-01-20T06:42:56.155" v="432" actId="478"/>
        <pc:sldMkLst>
          <pc:docMk/>
          <pc:sldMk cId="1319403279" sldId="388"/>
        </pc:sldMkLst>
        <pc:spChg chg="mod">
          <ac:chgData name="THU DU" userId="db4d925effa94065" providerId="LiveId" clId="{8E2E6228-0E09-42B8-8711-DAA66498E567}" dt="2024-01-20T06:42:29.906" v="423" actId="1076"/>
          <ac:spMkLst>
            <pc:docMk/>
            <pc:sldMk cId="1319403279" sldId="388"/>
            <ac:spMk id="3" creationId="{03A7AC07-FACF-04BD-248F-971F983D0A85}"/>
          </ac:spMkLst>
        </pc:spChg>
        <pc:spChg chg="mod">
          <ac:chgData name="THU DU" userId="db4d925effa94065" providerId="LiveId" clId="{8E2E6228-0E09-42B8-8711-DAA66498E567}" dt="2024-01-20T06:42:27.577" v="422" actId="1076"/>
          <ac:spMkLst>
            <pc:docMk/>
            <pc:sldMk cId="1319403279" sldId="388"/>
            <ac:spMk id="4" creationId="{782B5B64-793B-055F-F087-55E2244FD928}"/>
          </ac:spMkLst>
        </pc:spChg>
        <pc:spChg chg="mod">
          <ac:chgData name="THU DU" userId="db4d925effa94065" providerId="LiveId" clId="{8E2E6228-0E09-42B8-8711-DAA66498E567}" dt="2024-01-20T06:42:33.150" v="424" actId="1076"/>
          <ac:spMkLst>
            <pc:docMk/>
            <pc:sldMk cId="1319403279" sldId="388"/>
            <ac:spMk id="7" creationId="{E480A532-8B49-BB54-BE91-6D8B1405B7B5}"/>
          </ac:spMkLst>
        </pc:spChg>
        <pc:spChg chg="del mod">
          <ac:chgData name="THU DU" userId="db4d925effa94065" providerId="LiveId" clId="{8E2E6228-0E09-42B8-8711-DAA66498E567}" dt="2024-01-20T06:34:35.629" v="353" actId="478"/>
          <ac:spMkLst>
            <pc:docMk/>
            <pc:sldMk cId="1319403279" sldId="388"/>
            <ac:spMk id="8" creationId="{AA38B301-ED7C-9639-E7F4-C48D0741684F}"/>
          </ac:spMkLst>
        </pc:spChg>
        <pc:spChg chg="add del mod">
          <ac:chgData name="THU DU" userId="db4d925effa94065" providerId="LiveId" clId="{8E2E6228-0E09-42B8-8711-DAA66498E567}" dt="2024-01-20T06:42:56.155" v="432" actId="478"/>
          <ac:spMkLst>
            <pc:docMk/>
            <pc:sldMk cId="1319403279" sldId="388"/>
            <ac:spMk id="9" creationId="{3AD32A1D-3189-E648-0333-1FBC84DB6188}"/>
          </ac:spMkLst>
        </pc:spChg>
        <pc:picChg chg="add mod">
          <ac:chgData name="THU DU" userId="db4d925effa94065" providerId="LiveId" clId="{8E2E6228-0E09-42B8-8711-DAA66498E567}" dt="2024-01-20T06:42:21.214" v="419" actId="1076"/>
          <ac:picMkLst>
            <pc:docMk/>
            <pc:sldMk cId="1319403279" sldId="388"/>
            <ac:picMk id="6" creationId="{DFA44544-48D8-ACF3-45F3-9539889E2B6F}"/>
          </ac:picMkLst>
        </pc:picChg>
        <pc:picChg chg="del mod">
          <ac:chgData name="THU DU" userId="db4d925effa94065" providerId="LiveId" clId="{8E2E6228-0E09-42B8-8711-DAA66498E567}" dt="2024-01-20T06:35:39.383" v="362" actId="478"/>
          <ac:picMkLst>
            <pc:docMk/>
            <pc:sldMk cId="1319403279" sldId="388"/>
            <ac:picMk id="10" creationId="{37B8A689-B47F-67D4-F831-88BAF2224282}"/>
          </ac:picMkLst>
        </pc:picChg>
        <pc:picChg chg="add mod">
          <ac:chgData name="THU DU" userId="db4d925effa94065" providerId="LiveId" clId="{8E2E6228-0E09-42B8-8711-DAA66498E567}" dt="2024-01-20T06:42:22.175" v="420" actId="1076"/>
          <ac:picMkLst>
            <pc:docMk/>
            <pc:sldMk cId="1319403279" sldId="388"/>
            <ac:picMk id="12" creationId="{064DF745-6835-9914-BC68-438641C56AF0}"/>
          </ac:picMkLst>
        </pc:picChg>
        <pc:picChg chg="del mod">
          <ac:chgData name="THU DU" userId="db4d925effa94065" providerId="LiveId" clId="{8E2E6228-0E09-42B8-8711-DAA66498E567}" dt="2024-01-20T06:36:54.354" v="376" actId="478"/>
          <ac:picMkLst>
            <pc:docMk/>
            <pc:sldMk cId="1319403279" sldId="388"/>
            <ac:picMk id="14" creationId="{1A4F2279-D07A-B2A9-8C78-A3FF7B091794}"/>
          </ac:picMkLst>
        </pc:picChg>
        <pc:picChg chg="add del mod">
          <ac:chgData name="THU DU" userId="db4d925effa94065" providerId="LiveId" clId="{8E2E6228-0E09-42B8-8711-DAA66498E567}" dt="2024-01-20T06:41:54.717" v="408" actId="478"/>
          <ac:picMkLst>
            <pc:docMk/>
            <pc:sldMk cId="1319403279" sldId="388"/>
            <ac:picMk id="16" creationId="{E2FFCE05-FAC2-E6DE-4B75-56E0E3C91A0D}"/>
          </ac:picMkLst>
        </pc:picChg>
        <pc:picChg chg="del">
          <ac:chgData name="THU DU" userId="db4d925effa94065" providerId="LiveId" clId="{8E2E6228-0E09-42B8-8711-DAA66498E567}" dt="2024-01-20T06:36:58.786" v="378" actId="478"/>
          <ac:picMkLst>
            <pc:docMk/>
            <pc:sldMk cId="1319403279" sldId="388"/>
            <ac:picMk id="18" creationId="{633945FA-D6EB-A46D-25DA-455DAFA83FD9}"/>
          </ac:picMkLst>
        </pc:picChg>
        <pc:picChg chg="add mod">
          <ac:chgData name="THU DU" userId="db4d925effa94065" providerId="LiveId" clId="{8E2E6228-0E09-42B8-8711-DAA66498E567}" dt="2024-01-20T06:42:03.856" v="413" actId="1076"/>
          <ac:picMkLst>
            <pc:docMk/>
            <pc:sldMk cId="1319403279" sldId="388"/>
            <ac:picMk id="19" creationId="{BEF5A8A3-BC1B-F9EA-D24B-3D71A5594CC9}"/>
          </ac:picMkLst>
        </pc:picChg>
        <pc:picChg chg="del mod">
          <ac:chgData name="THU DU" userId="db4d925effa94065" providerId="LiveId" clId="{8E2E6228-0E09-42B8-8711-DAA66498E567}" dt="2024-01-20T06:34:49.208" v="356" actId="478"/>
          <ac:picMkLst>
            <pc:docMk/>
            <pc:sldMk cId="1319403279" sldId="388"/>
            <ac:picMk id="20" creationId="{0719FE77-1AA0-80AE-77AE-EB0B33BDCCB8}"/>
          </ac:picMkLst>
        </pc:picChg>
      </pc:sldChg>
      <pc:sldChg chg="addSp delSp modSp add del mod modAnim modNotesTx">
        <pc:chgData name="THU DU" userId="db4d925effa94065" providerId="LiveId" clId="{8E2E6228-0E09-42B8-8711-DAA66498E567}" dt="2024-02-05T06:28:20.995" v="1975" actId="1076"/>
        <pc:sldMkLst>
          <pc:docMk/>
          <pc:sldMk cId="1782096981" sldId="389"/>
        </pc:sldMkLst>
        <pc:spChg chg="mod">
          <ac:chgData name="THU DU" userId="db4d925effa94065" providerId="LiveId" clId="{8E2E6228-0E09-42B8-8711-DAA66498E567}" dt="2024-01-20T07:55:06.572" v="1039" actId="20577"/>
          <ac:spMkLst>
            <pc:docMk/>
            <pc:sldMk cId="1782096981" sldId="389"/>
            <ac:spMk id="2" creationId="{00000000-0000-0000-0000-000000000000}"/>
          </ac:spMkLst>
        </pc:spChg>
        <pc:spChg chg="mod">
          <ac:chgData name="THU DU" userId="db4d925effa94065" providerId="LiveId" clId="{8E2E6228-0E09-42B8-8711-DAA66498E567}" dt="2024-01-20T07:30:46.784" v="679" actId="1076"/>
          <ac:spMkLst>
            <pc:docMk/>
            <pc:sldMk cId="1782096981" sldId="389"/>
            <ac:spMk id="7" creationId="{00000000-0000-0000-0000-000000000000}"/>
          </ac:spMkLst>
        </pc:spChg>
        <pc:spChg chg="mod">
          <ac:chgData name="THU DU" userId="db4d925effa94065" providerId="LiveId" clId="{8E2E6228-0E09-42B8-8711-DAA66498E567}" dt="2024-01-20T07:25:06.928" v="673" actId="20577"/>
          <ac:spMkLst>
            <pc:docMk/>
            <pc:sldMk cId="1782096981" sldId="389"/>
            <ac:spMk id="12" creationId="{00000000-0000-0000-0000-000000000000}"/>
          </ac:spMkLst>
        </pc:spChg>
        <pc:picChg chg="add mod">
          <ac:chgData name="THU DU" userId="db4d925effa94065" providerId="LiveId" clId="{8E2E6228-0E09-42B8-8711-DAA66498E567}" dt="2024-02-05T06:28:20.995" v="1975" actId="1076"/>
          <ac:picMkLst>
            <pc:docMk/>
            <pc:sldMk cId="1782096981" sldId="389"/>
            <ac:picMk id="3" creationId="{B04A31B5-8951-AB83-FDBB-3F9B3800CF46}"/>
          </ac:picMkLst>
        </pc:picChg>
        <pc:picChg chg="add mod modCrop">
          <ac:chgData name="THU DU" userId="db4d925effa94065" providerId="LiveId" clId="{8E2E6228-0E09-42B8-8711-DAA66498E567}" dt="2024-01-20T07:31:02.572" v="685" actId="1076"/>
          <ac:picMkLst>
            <pc:docMk/>
            <pc:sldMk cId="1782096981" sldId="389"/>
            <ac:picMk id="4" creationId="{F1736D26-7FAC-E2C3-3747-F8C9974E43F6}"/>
          </ac:picMkLst>
        </pc:picChg>
        <pc:picChg chg="del">
          <ac:chgData name="THU DU" userId="db4d925effa94065" providerId="LiveId" clId="{8E2E6228-0E09-42B8-8711-DAA66498E567}" dt="2024-01-20T07:24:29.517" v="636" actId="478"/>
          <ac:picMkLst>
            <pc:docMk/>
            <pc:sldMk cId="1782096981" sldId="389"/>
            <ac:picMk id="5" creationId="{8B730E2A-B7B7-A92A-747C-DECA1D76C242}"/>
          </ac:picMkLst>
        </pc:picChg>
      </pc:sldChg>
      <pc:sldChg chg="addSp delSp modSp add del mod modAnim modNotesTx">
        <pc:chgData name="THU DU" userId="db4d925effa94065" providerId="LiveId" clId="{8E2E6228-0E09-42B8-8711-DAA66498E567}" dt="2024-02-05T06:28:42.515" v="1979" actId="1076"/>
        <pc:sldMkLst>
          <pc:docMk/>
          <pc:sldMk cId="3852759603" sldId="390"/>
        </pc:sldMkLst>
        <pc:spChg chg="mod">
          <ac:chgData name="THU DU" userId="db4d925effa94065" providerId="LiveId" clId="{8E2E6228-0E09-42B8-8711-DAA66498E567}" dt="2024-01-20T07:35:17.766" v="716" actId="20577"/>
          <ac:spMkLst>
            <pc:docMk/>
            <pc:sldMk cId="3852759603" sldId="390"/>
            <ac:spMk id="2" creationId="{00000000-0000-0000-0000-000000000000}"/>
          </ac:spMkLst>
        </pc:spChg>
        <pc:spChg chg="mod">
          <ac:chgData name="THU DU" userId="db4d925effa94065" providerId="LiveId" clId="{8E2E6228-0E09-42B8-8711-DAA66498E567}" dt="2024-01-20T07:34:48.225" v="712" actId="255"/>
          <ac:spMkLst>
            <pc:docMk/>
            <pc:sldMk cId="3852759603" sldId="390"/>
            <ac:spMk id="7" creationId="{00000000-0000-0000-0000-000000000000}"/>
          </ac:spMkLst>
        </pc:spChg>
        <pc:spChg chg="mod">
          <ac:chgData name="THU DU" userId="db4d925effa94065" providerId="LiveId" clId="{8E2E6228-0E09-42B8-8711-DAA66498E567}" dt="2024-01-20T07:35:25.648" v="732" actId="20577"/>
          <ac:spMkLst>
            <pc:docMk/>
            <pc:sldMk cId="3852759603" sldId="390"/>
            <ac:spMk id="12" creationId="{00000000-0000-0000-0000-000000000000}"/>
          </ac:spMkLst>
        </pc:spChg>
        <pc:picChg chg="add mod">
          <ac:chgData name="THU DU" userId="db4d925effa94065" providerId="LiveId" clId="{8E2E6228-0E09-42B8-8711-DAA66498E567}" dt="2024-02-05T06:28:42.515" v="1979" actId="1076"/>
          <ac:picMkLst>
            <pc:docMk/>
            <pc:sldMk cId="3852759603" sldId="390"/>
            <ac:picMk id="3" creationId="{70CA9F1C-EAB4-E48D-E884-E092E26EFEB5}"/>
          </ac:picMkLst>
        </pc:picChg>
        <pc:picChg chg="add mod">
          <ac:chgData name="THU DU" userId="db4d925effa94065" providerId="LiveId" clId="{8E2E6228-0E09-42B8-8711-DAA66498E567}" dt="2024-01-20T07:37:00.550" v="737" actId="1076"/>
          <ac:picMkLst>
            <pc:docMk/>
            <pc:sldMk cId="3852759603" sldId="390"/>
            <ac:picMk id="4" creationId="{DF55DF33-D69E-311F-51F3-64D04E1A1CDE}"/>
          </ac:picMkLst>
        </pc:picChg>
        <pc:picChg chg="del">
          <ac:chgData name="THU DU" userId="db4d925effa94065" providerId="LiveId" clId="{8E2E6228-0E09-42B8-8711-DAA66498E567}" dt="2024-01-20T07:36:52.383" v="733" actId="478"/>
          <ac:picMkLst>
            <pc:docMk/>
            <pc:sldMk cId="3852759603" sldId="390"/>
            <ac:picMk id="5" creationId="{8B730E2A-B7B7-A92A-747C-DECA1D76C242}"/>
          </ac:picMkLst>
        </pc:picChg>
      </pc:sldChg>
      <pc:sldChg chg="addSp delSp modSp add del mod modAnim modNotesTx">
        <pc:chgData name="THU DU" userId="db4d925effa94065" providerId="LiveId" clId="{8E2E6228-0E09-42B8-8711-DAA66498E567}" dt="2024-02-05T06:29:12.565" v="1982" actId="14100"/>
        <pc:sldMkLst>
          <pc:docMk/>
          <pc:sldMk cId="1810664617" sldId="391"/>
        </pc:sldMkLst>
        <pc:spChg chg="mod">
          <ac:chgData name="THU DU" userId="db4d925effa94065" providerId="LiveId" clId="{8E2E6228-0E09-42B8-8711-DAA66498E567}" dt="2024-01-20T07:38:25.901" v="780" actId="20577"/>
          <ac:spMkLst>
            <pc:docMk/>
            <pc:sldMk cId="1810664617" sldId="391"/>
            <ac:spMk id="2" creationId="{00000000-0000-0000-0000-000000000000}"/>
          </ac:spMkLst>
        </pc:spChg>
        <pc:spChg chg="mod">
          <ac:chgData name="THU DU" userId="db4d925effa94065" providerId="LiveId" clId="{8E2E6228-0E09-42B8-8711-DAA66498E567}" dt="2024-01-20T07:38:12.319" v="773" actId="20577"/>
          <ac:spMkLst>
            <pc:docMk/>
            <pc:sldMk cId="1810664617" sldId="391"/>
            <ac:spMk id="7" creationId="{00000000-0000-0000-0000-000000000000}"/>
          </ac:spMkLst>
        </pc:spChg>
        <pc:spChg chg="mod">
          <ac:chgData name="THU DU" userId="db4d925effa94065" providerId="LiveId" clId="{8E2E6228-0E09-42B8-8711-DAA66498E567}" dt="2024-01-20T07:39:20.139" v="842" actId="20577"/>
          <ac:spMkLst>
            <pc:docMk/>
            <pc:sldMk cId="1810664617" sldId="391"/>
            <ac:spMk id="12" creationId="{00000000-0000-0000-0000-000000000000}"/>
          </ac:spMkLst>
        </pc:spChg>
        <pc:picChg chg="add mod">
          <ac:chgData name="THU DU" userId="db4d925effa94065" providerId="LiveId" clId="{8E2E6228-0E09-42B8-8711-DAA66498E567}" dt="2024-02-05T06:29:12.565" v="1982" actId="14100"/>
          <ac:picMkLst>
            <pc:docMk/>
            <pc:sldMk cId="1810664617" sldId="391"/>
            <ac:picMk id="3" creationId="{FFA9E30D-7DBA-1703-AF2B-800228643C27}"/>
          </ac:picMkLst>
        </pc:picChg>
        <pc:picChg chg="add del mod">
          <ac:chgData name="THU DU" userId="db4d925effa94065" providerId="LiveId" clId="{8E2E6228-0E09-42B8-8711-DAA66498E567}" dt="2024-01-20T07:45:18.044" v="852" actId="478"/>
          <ac:picMkLst>
            <pc:docMk/>
            <pc:sldMk cId="1810664617" sldId="391"/>
            <ac:picMk id="4" creationId="{368BD3FC-0538-29ED-3EFE-5F3A4B2A4B19}"/>
          </ac:picMkLst>
        </pc:picChg>
        <pc:picChg chg="del mod">
          <ac:chgData name="THU DU" userId="db4d925effa94065" providerId="LiveId" clId="{8E2E6228-0E09-42B8-8711-DAA66498E567}" dt="2024-01-20T07:39:21.661" v="843" actId="478"/>
          <ac:picMkLst>
            <pc:docMk/>
            <pc:sldMk cId="1810664617" sldId="391"/>
            <ac:picMk id="5" creationId="{8B730E2A-B7B7-A92A-747C-DECA1D76C242}"/>
          </ac:picMkLst>
        </pc:picChg>
        <pc:picChg chg="add mod">
          <ac:chgData name="THU DU" userId="db4d925effa94065" providerId="LiveId" clId="{8E2E6228-0E09-42B8-8711-DAA66498E567}" dt="2024-01-20T07:45:23.218" v="856" actId="1076"/>
          <ac:picMkLst>
            <pc:docMk/>
            <pc:sldMk cId="1810664617" sldId="391"/>
            <ac:picMk id="8" creationId="{3E5E9D49-1716-6AE8-83E6-85D71BFE0CBC}"/>
          </ac:picMkLst>
        </pc:picChg>
      </pc:sldChg>
      <pc:sldChg chg="addSp delSp modSp add del mod modAnim modNotesTx">
        <pc:chgData name="THU DU" userId="db4d925effa94065" providerId="LiveId" clId="{8E2E6228-0E09-42B8-8711-DAA66498E567}" dt="2024-02-05T06:29:32.299" v="1986" actId="1076"/>
        <pc:sldMkLst>
          <pc:docMk/>
          <pc:sldMk cId="1736083668" sldId="392"/>
        </pc:sldMkLst>
        <pc:spChg chg="mod">
          <ac:chgData name="THU DU" userId="db4d925effa94065" providerId="LiveId" clId="{8E2E6228-0E09-42B8-8711-DAA66498E567}" dt="2024-01-20T07:46:49.555" v="903" actId="20577"/>
          <ac:spMkLst>
            <pc:docMk/>
            <pc:sldMk cId="1736083668" sldId="392"/>
            <ac:spMk id="2" creationId="{00000000-0000-0000-0000-000000000000}"/>
          </ac:spMkLst>
        </pc:spChg>
        <pc:spChg chg="mod">
          <ac:chgData name="THU DU" userId="db4d925effa94065" providerId="LiveId" clId="{8E2E6228-0E09-42B8-8711-DAA66498E567}" dt="2024-01-20T07:45:45.057" v="866" actId="20577"/>
          <ac:spMkLst>
            <pc:docMk/>
            <pc:sldMk cId="1736083668" sldId="392"/>
            <ac:spMk id="7" creationId="{00000000-0000-0000-0000-000000000000}"/>
          </ac:spMkLst>
        </pc:spChg>
        <pc:spChg chg="mod">
          <ac:chgData name="THU DU" userId="db4d925effa94065" providerId="LiveId" clId="{8E2E6228-0E09-42B8-8711-DAA66498E567}" dt="2024-01-20T07:50:34.358" v="931" actId="1076"/>
          <ac:spMkLst>
            <pc:docMk/>
            <pc:sldMk cId="1736083668" sldId="392"/>
            <ac:spMk id="12" creationId="{00000000-0000-0000-0000-000000000000}"/>
          </ac:spMkLst>
        </pc:spChg>
        <pc:picChg chg="add mod">
          <ac:chgData name="THU DU" userId="db4d925effa94065" providerId="LiveId" clId="{8E2E6228-0E09-42B8-8711-DAA66498E567}" dt="2024-02-05T06:29:32.299" v="1986" actId="1076"/>
          <ac:picMkLst>
            <pc:docMk/>
            <pc:sldMk cId="1736083668" sldId="392"/>
            <ac:picMk id="3" creationId="{17A5B6E2-0F12-CA95-030B-1DF72BDE8064}"/>
          </ac:picMkLst>
        </pc:picChg>
        <pc:picChg chg="add mod">
          <ac:chgData name="THU DU" userId="db4d925effa94065" providerId="LiveId" clId="{8E2E6228-0E09-42B8-8711-DAA66498E567}" dt="2024-01-20T07:50:29.317" v="930" actId="1076"/>
          <ac:picMkLst>
            <pc:docMk/>
            <pc:sldMk cId="1736083668" sldId="392"/>
            <ac:picMk id="4" creationId="{A9C54238-4935-4742-D3CD-480DE283528B}"/>
          </ac:picMkLst>
        </pc:picChg>
        <pc:picChg chg="del">
          <ac:chgData name="THU DU" userId="db4d925effa94065" providerId="LiveId" clId="{8E2E6228-0E09-42B8-8711-DAA66498E567}" dt="2024-01-20T07:50:22.724" v="925" actId="478"/>
          <ac:picMkLst>
            <pc:docMk/>
            <pc:sldMk cId="1736083668" sldId="392"/>
            <ac:picMk id="5" creationId="{8B730E2A-B7B7-A92A-747C-DECA1D76C24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80945-BB74-47ED-919A-9C361166EB61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2FB90-C021-40C3-ACC1-60A35BBA16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854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ionary.cambridge.org/vi/dictionary/english/brown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ictionary.cambridge.org/vi/dictionary/english/sun" TargetMode="External"/><Relationship Id="rId5" Type="http://schemas.openxmlformats.org/officeDocument/2006/relationships/hyperlink" Target="https://dictionary.cambridge.org/vi/dictionary/english/cause" TargetMode="External"/><Relationship Id="rId4" Type="http://schemas.openxmlformats.org/officeDocument/2006/relationships/hyperlink" Target="https://dictionary.cambridge.org/vi/dictionary/english/skin" TargetMode="Externa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ionary.cambridge.org/vi/dictionary/english/person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dictionary.cambridge.org/vi/dictionary/english/live" TargetMode="External"/><Relationship Id="rId4" Type="http://schemas.openxmlformats.org/officeDocument/2006/relationships/hyperlink" Target="https://dictionary.cambridge.org/vi/dictionary/english/holiday" TargetMode="Externa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ionary.cambridge.org/vi/dictionary/english/place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dictionary.cambridge.org/vi/dictionary/english/live" TargetMode="External"/><Relationship Id="rId4" Type="http://schemas.openxmlformats.org/officeDocument/2006/relationships/hyperlink" Target="https://dictionary.cambridge.org/vi/dictionary/english/stay" TargetMode="Externa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ionary.cambridge.org/vi/dictionary/english/application" TargetMode="External"/><Relationship Id="rId7" Type="http://schemas.openxmlformats.org/officeDocument/2006/relationships/hyperlink" Target="https://dictionary.cambridge.org/vi/dictionary/english/particular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dictionary.cambridge.org/vi/dictionary/english/design" TargetMode="External"/><Relationship Id="rId5" Type="http://schemas.openxmlformats.org/officeDocument/2006/relationships/hyperlink" Target="https://dictionary.cambridge.org/vi/dictionary/english/program" TargetMode="External"/><Relationship Id="rId4" Type="http://schemas.openxmlformats.org/officeDocument/2006/relationships/hyperlink" Target="https://dictionary.cambridge.org/vi/dictionary/english/computer" TargetMode="Externa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ictionary.cambridge.org/vi/dictionary/english/relate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ictionary.cambridge.org/vi/dictionary/english/country" TargetMode="Externa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112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2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304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546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880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Tan = Suntan (n): 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3" tooltip="brown"/>
              </a:rPr>
              <a:t>brown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4" tooltip="skin"/>
              </a:rPr>
              <a:t>skin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5" tooltip="caused"/>
              </a:rPr>
              <a:t>caused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by being in the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6" tooltip="sun"/>
              </a:rPr>
              <a:t>sun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148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Holidaymaker (n) = vacationer: a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3" tooltip="person"/>
              </a:rPr>
              <a:t>person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who is on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4" tooltip="holiday"/>
              </a:rPr>
              <a:t>holiday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away from where they usually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5" tooltip="live"/>
              </a:rPr>
              <a:t>live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510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Accommodation (n): a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3" tooltip="place"/>
              </a:rPr>
              <a:t>place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to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4" tooltip="stay"/>
              </a:rPr>
              <a:t>stay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or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5" tooltip="live"/>
              </a:rPr>
              <a:t>live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2404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dirty="0">
                <a:solidFill>
                  <a:srgbClr val="F26648"/>
                </a:solidFill>
                <a:effectLst/>
                <a:latin typeface="Source Sans Pro" panose="020B0503030403020204" pitchFamily="34" charset="0"/>
              </a:rPr>
              <a:t>App (n) 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abbreviation for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3" tooltip="application"/>
              </a:rPr>
              <a:t>application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: a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4" tooltip="computer"/>
              </a:rPr>
              <a:t>computer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5" tooltip="program"/>
              </a:rPr>
              <a:t>program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that is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6" tooltip="designed"/>
              </a:rPr>
              <a:t>designed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for a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7" tooltip="particular"/>
              </a:rPr>
              <a:t>particular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purpose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1694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0" u="none" strike="noStrike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3" tooltip="relating"/>
              </a:rPr>
              <a:t>Domestic (a): relating</a:t>
            </a:r>
            <a:r>
              <a:rPr lang="en-US" b="1" i="0" dirty="0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 to a person's own </a:t>
            </a:r>
            <a:r>
              <a:rPr lang="en-US" b="1" i="0" u="sng" dirty="0">
                <a:solidFill>
                  <a:srgbClr val="1D2A57"/>
                </a:solidFill>
                <a:effectLst/>
                <a:latin typeface="Arial" panose="020B0604020202020204" pitchFamily="34" charset="0"/>
                <a:hlinkClick r:id="rId4" tooltip="country"/>
              </a:rPr>
              <a:t>country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6698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258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7905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T       2. F      3. T       4. F       5. T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6935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1800" kern="1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c          2. d            3. a        4. e     </a:t>
            </a:r>
            <a:r>
              <a:rPr lang="en-US" sz="1800" kern="1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vi-VN" sz="1800" kern="1800" dirty="0"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5. b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4980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1800" kern="1800" dirty="0">
                <a:solidFill>
                  <a:srgbClr val="00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safari       2. domestic       3. online apps      4. sport tourism      5. destination</a:t>
            </a:r>
            <a:endParaRPr lang="en-US" sz="1800" dirty="0">
              <a:effectLst/>
              <a:latin typeface="Arial" panose="020B0604020202020204" pitchFamily="34" charset="0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34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823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template is for educational, non-commercial purposes </a:t>
            </a:r>
            <a:r>
              <a:rPr lang="en-US" sz="1200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only</a:t>
            </a:r>
            <a:r>
              <a:rPr lang="en-US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For more free game templates like this one, visit </a:t>
            </a:r>
            <a:r>
              <a:rPr lang="en-US" sz="1200" b="1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</a:t>
            </a:r>
            <a:r>
              <a:rPr lang="en-US" sz="1200" b="1" i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www.taysteachingtoolkit.com</a:t>
            </a:r>
            <a:endParaRPr lang="en-US" sz="1200" b="1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77408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01236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Press the spacebar</a:t>
            </a:r>
            <a:r>
              <a:rPr lang="en-US" b="1" baseline="0" dirty="0"/>
              <a:t> or down arrow to reveal the answer.</a:t>
            </a:r>
          </a:p>
          <a:p>
            <a:r>
              <a:rPr lang="en-US" baseline="0" dirty="0"/>
              <a:t>Press the X to go back to the letter slide (wrong answer), press the question box to go the reward slide (correct answer).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441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Press the spacebar</a:t>
            </a:r>
            <a:r>
              <a:rPr lang="en-US" b="1" baseline="0" dirty="0"/>
              <a:t> or down arrow to reveal the answer.</a:t>
            </a:r>
          </a:p>
          <a:p>
            <a:r>
              <a:rPr lang="en-US" baseline="0" dirty="0"/>
              <a:t>Press the X to go back to the letter slide (wrong answer), press the question box to go the reward slide (correct answer).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10190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Press the spacebar</a:t>
            </a:r>
            <a:r>
              <a:rPr lang="en-US" b="1" baseline="0" dirty="0"/>
              <a:t> or down arrow to reveal the answer.</a:t>
            </a:r>
          </a:p>
          <a:p>
            <a:r>
              <a:rPr lang="en-US" baseline="0" dirty="0"/>
              <a:t>Press the X to go back to the letter slide (wrong answer), press the question box to go the reward slide (correct answer).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84730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Press the spacebar</a:t>
            </a:r>
            <a:r>
              <a:rPr lang="en-US" b="1" baseline="0" dirty="0"/>
              <a:t> or down arrow to reveal the answer.</a:t>
            </a:r>
          </a:p>
          <a:p>
            <a:r>
              <a:rPr lang="en-US" baseline="0" dirty="0"/>
              <a:t>Press the X to go back to the letter slide (wrong answer), press the question box to go the reward slide (correct answer).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870779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Press the spacebar</a:t>
            </a:r>
            <a:r>
              <a:rPr lang="en-US" b="1" baseline="0" dirty="0"/>
              <a:t> or down arrow to reveal the answer.</a:t>
            </a:r>
          </a:p>
          <a:p>
            <a:r>
              <a:rPr lang="en-US" baseline="0" dirty="0"/>
              <a:t>Press the X to go back to the letter slide (wrong answer), press the question box to go the reward slide (correct answer).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35813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Press the spacebar</a:t>
            </a:r>
            <a:r>
              <a:rPr lang="en-US" b="1" baseline="0" dirty="0"/>
              <a:t> or down arrow to reveal the answer.</a:t>
            </a:r>
          </a:p>
          <a:p>
            <a:r>
              <a:rPr lang="en-US" baseline="0" dirty="0"/>
              <a:t>Press the X to go back to the letter slide (wrong answer), press the question box to go the reward slide (correct answer).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9865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Press the spacebar</a:t>
            </a:r>
            <a:r>
              <a:rPr lang="en-US" b="1" baseline="0" dirty="0"/>
              <a:t> or down arrow to reveal the answer.</a:t>
            </a:r>
          </a:p>
          <a:p>
            <a:r>
              <a:rPr lang="en-US" baseline="0" dirty="0"/>
              <a:t>Press the X to go back to the letter slide (wrong answer), press the question box to go the reward slide (correct answer).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92591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Press the spacebar</a:t>
            </a:r>
            <a:r>
              <a:rPr lang="en-US" b="1" baseline="0" dirty="0"/>
              <a:t> or down arrow to reveal the answer.</a:t>
            </a:r>
          </a:p>
          <a:p>
            <a:r>
              <a:rPr lang="en-US" baseline="0" dirty="0"/>
              <a:t>Press the X to go back to the letter slide (wrong answer), press the question box to go the reward slide (correct answer).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750782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Press the spacebar</a:t>
            </a:r>
            <a:r>
              <a:rPr lang="en-US" b="1" baseline="0" dirty="0"/>
              <a:t> or down arrow to reveal the answer.</a:t>
            </a:r>
          </a:p>
          <a:p>
            <a:r>
              <a:rPr lang="en-US" baseline="0" dirty="0"/>
              <a:t>Press the X to go back to the letter slide (wrong answer), press the question box to go the reward slide (correct answer).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12723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Press the spacebar</a:t>
            </a:r>
            <a:r>
              <a:rPr lang="en-US" b="1" baseline="0" dirty="0"/>
              <a:t> or down arrow to reveal the answer.</a:t>
            </a:r>
          </a:p>
          <a:p>
            <a:r>
              <a:rPr lang="en-US" baseline="0" dirty="0"/>
              <a:t>Press the X to go back to the letter slide (wrong answer), press the question box to go the reward slide (correct answer).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663118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Ask the student(s) if they want to keep the box or give it to another student/team.</a:t>
            </a:r>
          </a:p>
          <a:p>
            <a:r>
              <a:rPr lang="en-US" dirty="0"/>
              <a:t>Click the question block to reveal</a:t>
            </a:r>
            <a:r>
              <a:rPr lang="en-US" baseline="0" dirty="0"/>
              <a:t> the reward/punishment.</a:t>
            </a:r>
          </a:p>
          <a:p>
            <a:r>
              <a:rPr lang="en-US" baseline="0" dirty="0"/>
              <a:t>Press the Mario icon in the corner to go back to the letter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00999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Ask the student(s) if they want to keep the box or give it to another student/team.</a:t>
            </a:r>
          </a:p>
          <a:p>
            <a:r>
              <a:rPr lang="en-US" dirty="0"/>
              <a:t>Click the question block to reveal</a:t>
            </a:r>
            <a:r>
              <a:rPr lang="en-US" baseline="0" dirty="0"/>
              <a:t> the reward/punishment.</a:t>
            </a:r>
          </a:p>
          <a:p>
            <a:r>
              <a:rPr lang="en-US" baseline="0" dirty="0"/>
              <a:t>Press the Mario icon in the corner to go back to the letter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62772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Ask the student(s) if they want to keep the box or give it to another student/team.</a:t>
            </a:r>
          </a:p>
          <a:p>
            <a:r>
              <a:rPr lang="en-US" dirty="0"/>
              <a:t>Click the question block to reveal</a:t>
            </a:r>
            <a:r>
              <a:rPr lang="en-US" baseline="0" dirty="0"/>
              <a:t> the reward/punishment.</a:t>
            </a:r>
          </a:p>
          <a:p>
            <a:r>
              <a:rPr lang="en-US" baseline="0" dirty="0"/>
              <a:t>Press the Mario icon in the corner to go back to the letter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033639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Ask the student(s) if they want to keep the box or give it to another student/team.</a:t>
            </a:r>
          </a:p>
          <a:p>
            <a:r>
              <a:rPr lang="en-US" dirty="0"/>
              <a:t>Click the question block to reveal</a:t>
            </a:r>
            <a:r>
              <a:rPr lang="en-US" baseline="0" dirty="0"/>
              <a:t> the reward/punishment.</a:t>
            </a:r>
          </a:p>
          <a:p>
            <a:r>
              <a:rPr lang="en-US" baseline="0" dirty="0"/>
              <a:t>Press the Mario icon in the corner to go back to the letter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3553570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Ask the student(s) if they want to keep the box or give it to another student/team.</a:t>
            </a:r>
          </a:p>
          <a:p>
            <a:r>
              <a:rPr lang="en-US" dirty="0"/>
              <a:t>Click the question block to reveal</a:t>
            </a:r>
            <a:r>
              <a:rPr lang="en-US" baseline="0" dirty="0"/>
              <a:t> the reward/punishment.</a:t>
            </a:r>
          </a:p>
          <a:p>
            <a:r>
              <a:rPr lang="en-US" baseline="0" dirty="0"/>
              <a:t>Press the Mario icon in the corner to go back to the letter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621039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Ask the student(s) if they want to keep the box or give it to another student/team.</a:t>
            </a:r>
          </a:p>
          <a:p>
            <a:r>
              <a:rPr lang="en-US" dirty="0"/>
              <a:t>Click the question block to reveal</a:t>
            </a:r>
            <a:r>
              <a:rPr lang="en-US" baseline="0" dirty="0"/>
              <a:t> the reward/punishment.</a:t>
            </a:r>
          </a:p>
          <a:p>
            <a:r>
              <a:rPr lang="en-US" baseline="0" dirty="0"/>
              <a:t>Press the Mario icon in the corner to go back to the letter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075249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Ask the student(s) if they want to keep the box or give it to another student/team.</a:t>
            </a:r>
          </a:p>
          <a:p>
            <a:r>
              <a:rPr lang="en-US" dirty="0"/>
              <a:t>Click the question block to reveal</a:t>
            </a:r>
            <a:r>
              <a:rPr lang="en-US" baseline="0" dirty="0"/>
              <a:t> the reward/punishment.</a:t>
            </a:r>
          </a:p>
          <a:p>
            <a:r>
              <a:rPr lang="en-US" baseline="0" dirty="0"/>
              <a:t>Press the Mario icon in the corner to go back to the letter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80505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Ask the student(s) if they want to keep the box or give it to another student/team.</a:t>
            </a:r>
          </a:p>
          <a:p>
            <a:r>
              <a:rPr lang="en-US" dirty="0"/>
              <a:t>Click the question block to reveal</a:t>
            </a:r>
            <a:r>
              <a:rPr lang="en-US" baseline="0" dirty="0"/>
              <a:t> the reward/punishment.</a:t>
            </a:r>
          </a:p>
          <a:p>
            <a:r>
              <a:rPr lang="en-US" baseline="0" dirty="0"/>
              <a:t>Press the Mario icon in the corner to go back to the letter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3886841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Ask the student(s) if they want to keep the box or give it to another student/team.</a:t>
            </a:r>
          </a:p>
          <a:p>
            <a:r>
              <a:rPr lang="en-US" dirty="0"/>
              <a:t>Click the question block to reveal</a:t>
            </a:r>
            <a:r>
              <a:rPr lang="en-US" baseline="0" dirty="0"/>
              <a:t> the reward/punishment.</a:t>
            </a:r>
          </a:p>
          <a:p>
            <a:r>
              <a:rPr lang="en-US" baseline="0" dirty="0"/>
              <a:t>Press the Mario icon in the corner to go back to the letter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025848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Ask the student(s) if they want to keep the box or give it to another student/team.</a:t>
            </a:r>
          </a:p>
          <a:p>
            <a:r>
              <a:rPr lang="en-US" dirty="0"/>
              <a:t>Click the question block to reveal</a:t>
            </a:r>
            <a:r>
              <a:rPr lang="en-US" baseline="0" dirty="0"/>
              <a:t> the reward/punishment.</a:t>
            </a:r>
          </a:p>
          <a:p>
            <a:r>
              <a:rPr lang="en-US" baseline="0" dirty="0"/>
              <a:t>Press the Mario icon in the corner to go back to the letter slide.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ADA368-5491-4260-B610-EB9370EF6D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810069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49422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62FB90-C021-40C3-ACC1-60A35BBA1602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998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48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0465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7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16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82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30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80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665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94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60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526A92-8AAF-4BF0-85FE-B336BF0F8D2D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321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602-7BA1-4A62-A7C7-84046E51161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34C-3192-4C8E-A773-E2F37DD4E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3193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602-7BA1-4A62-A7C7-84046E51161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34C-3192-4C8E-A773-E2F37DD4E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708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602-7BA1-4A62-A7C7-84046E51161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34C-3192-4C8E-A773-E2F37DD4E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177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602-7BA1-4A62-A7C7-84046E51161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34C-3192-4C8E-A773-E2F37DD4E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2522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602-7BA1-4A62-A7C7-84046E51161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34C-3192-4C8E-A773-E2F37DD4E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2097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602-7BA1-4A62-A7C7-84046E51161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34C-3192-4C8E-A773-E2F37DD4E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542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602-7BA1-4A62-A7C7-84046E51161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34C-3192-4C8E-A773-E2F37DD4E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1662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602-7BA1-4A62-A7C7-84046E51161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34C-3192-4C8E-A773-E2F37DD4E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1377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602-7BA1-4A62-A7C7-84046E51161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34C-3192-4C8E-A773-E2F37DD4E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93002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602-7BA1-4A62-A7C7-84046E51161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34C-3192-4C8E-A773-E2F37DD4E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604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C8602-7BA1-4A62-A7C7-84046E51161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2E34C-3192-4C8E-A773-E2F37DD4E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12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526A92-8AAF-4BF0-85FE-B336BF0F8D2D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AF2F91-6C79-4775-9E01-5F8EDCA63F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75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7DC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EC8602-7BA1-4A62-A7C7-84046E511616}" type="datetimeFigureOut">
              <a:rPr lang="en-US" smtClean="0"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2E34C-3192-4C8E-A773-E2F37DD4EA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02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2.png"/><Relationship Id="rId7" Type="http://schemas.openxmlformats.org/officeDocument/2006/relationships/hyperlink" Target="https://www.dexigner.com/directory/detail/2602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hyperlink" Target="https://www.pngwing.com/en/free-png-zgbxn" TargetMode="External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hyperlink" Target="https://webstockreview.net/explore/rainforest-clipart-overgrown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pixabay.com/en/castle-royal-path-towers-fairytale-48840/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awpixel.com/image/524525/free-illustration-vector-infographic-sustainable-energy" TargetMode="External"/><Relationship Id="rId5" Type="http://schemas.openxmlformats.org/officeDocument/2006/relationships/image" Target="../media/image7.1"/><Relationship Id="rId4" Type="http://schemas.openxmlformats.org/officeDocument/2006/relationships/hyperlink" Target="https://freepngimg.com/png/31968-island-transparent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ngall.com/family-travel-pn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4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13" Type="http://schemas.openxmlformats.org/officeDocument/2006/relationships/image" Target="../media/image14.png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notesSlide" Target="../notesSlides/notesSlide1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slideLayout" Target="../slideLayouts/slideLayout2.xml"/><Relationship Id="rId5" Type="http://schemas.microsoft.com/office/2007/relationships/media" Target="../media/media3.mp3"/><Relationship Id="rId10" Type="http://schemas.openxmlformats.org/officeDocument/2006/relationships/audio" Target="../media/media5.mp3"/><Relationship Id="rId4" Type="http://schemas.openxmlformats.org/officeDocument/2006/relationships/audio" Target="../media/media2.mp3"/><Relationship Id="rId9" Type="http://schemas.microsoft.com/office/2007/relationships/media" Target="../media/media5.mp3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microsoft.com/office/2007/relationships/hdphoto" Target="../media/hdphoto3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7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13" Type="http://schemas.openxmlformats.org/officeDocument/2006/relationships/image" Target="../media/image34.png"/><Relationship Id="rId18" Type="http://schemas.openxmlformats.org/officeDocument/2006/relationships/slide" Target="slide29.xml"/><Relationship Id="rId3" Type="http://schemas.openxmlformats.org/officeDocument/2006/relationships/image" Target="../media/image23.jpg"/><Relationship Id="rId21" Type="http://schemas.openxmlformats.org/officeDocument/2006/relationships/image" Target="../media/image38.png"/><Relationship Id="rId7" Type="http://schemas.openxmlformats.org/officeDocument/2006/relationships/image" Target="../media/image31.png"/><Relationship Id="rId12" Type="http://schemas.openxmlformats.org/officeDocument/2006/relationships/slide" Target="slide26.xml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6" Type="http://schemas.openxmlformats.org/officeDocument/2006/relationships/slide" Target="slide28.xml"/><Relationship Id="rId20" Type="http://schemas.openxmlformats.org/officeDocument/2006/relationships/slide" Target="slide30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23.xml"/><Relationship Id="rId11" Type="http://schemas.openxmlformats.org/officeDocument/2006/relationships/image" Target="../media/image33.png"/><Relationship Id="rId5" Type="http://schemas.openxmlformats.org/officeDocument/2006/relationships/image" Target="../media/image30.png"/><Relationship Id="rId15" Type="http://schemas.openxmlformats.org/officeDocument/2006/relationships/image" Target="../media/image35.png"/><Relationship Id="rId23" Type="http://schemas.openxmlformats.org/officeDocument/2006/relationships/image" Target="../media/image39.png"/><Relationship Id="rId10" Type="http://schemas.openxmlformats.org/officeDocument/2006/relationships/slide" Target="slide25.xml"/><Relationship Id="rId19" Type="http://schemas.openxmlformats.org/officeDocument/2006/relationships/image" Target="../media/image37.png"/><Relationship Id="rId4" Type="http://schemas.openxmlformats.org/officeDocument/2006/relationships/slide" Target="slide22.xml"/><Relationship Id="rId9" Type="http://schemas.openxmlformats.org/officeDocument/2006/relationships/image" Target="../media/image32.png"/><Relationship Id="rId14" Type="http://schemas.openxmlformats.org/officeDocument/2006/relationships/slide" Target="slide27.xml"/><Relationship Id="rId22" Type="http://schemas.openxmlformats.org/officeDocument/2006/relationships/slide" Target="slide3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slide" Target="slide32.xml"/><Relationship Id="rId4" Type="http://schemas.openxmlformats.org/officeDocument/2006/relationships/image" Target="../media/image2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png"/><Relationship Id="rId5" Type="http://schemas.openxmlformats.org/officeDocument/2006/relationships/slide" Target="slide33.xml"/><Relationship Id="rId4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slide" Target="slide3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slide" Target="slide3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slide" Target="slide3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slide" Target="slide3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slide" Target="slide3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slide" Target="slide3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slide" Target="slide4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0.png"/><Relationship Id="rId4" Type="http://schemas.openxmlformats.org/officeDocument/2006/relationships/slide" Target="slide4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audio" Target="../media/audio2.wav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5" Type="http://schemas.openxmlformats.org/officeDocument/2006/relationships/image" Target="../media/image41.jpg"/><Relationship Id="rId10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slide" Target="slide2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audio" Target="../media/audio2.wav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jpg"/><Relationship Id="rId10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slide" Target="slide21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audio" Target="../media/audio2.wav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png"/><Relationship Id="rId5" Type="http://schemas.openxmlformats.org/officeDocument/2006/relationships/image" Target="../media/image41.jpg"/><Relationship Id="rId10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slide" Target="slide21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audio" Target="../media/audio2.wav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11" Type="http://schemas.openxmlformats.org/officeDocument/2006/relationships/image" Target="../media/image44.png"/><Relationship Id="rId5" Type="http://schemas.openxmlformats.org/officeDocument/2006/relationships/image" Target="../media/image41.jpg"/><Relationship Id="rId10" Type="http://schemas.openxmlformats.org/officeDocument/2006/relationships/slide" Target="slide21.xml"/><Relationship Id="rId4" Type="http://schemas.openxmlformats.org/officeDocument/2006/relationships/audio" Target="../media/audio3.wav"/><Relationship Id="rId9" Type="http://schemas.openxmlformats.org/officeDocument/2006/relationships/image" Target="../media/image4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2.wav"/><Relationship Id="rId7" Type="http://schemas.microsoft.com/office/2007/relationships/hdphoto" Target="../media/hdphoto4.wdp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5.png"/><Relationship Id="rId11" Type="http://schemas.openxmlformats.org/officeDocument/2006/relationships/image" Target="../media/image44.png"/><Relationship Id="rId5" Type="http://schemas.openxmlformats.org/officeDocument/2006/relationships/image" Target="../media/image41.jpg"/><Relationship Id="rId10" Type="http://schemas.openxmlformats.org/officeDocument/2006/relationships/slide" Target="slide21.xml"/><Relationship Id="rId4" Type="http://schemas.openxmlformats.org/officeDocument/2006/relationships/audio" Target="../media/audio3.wav"/><Relationship Id="rId9" Type="http://schemas.openxmlformats.org/officeDocument/2006/relationships/image" Target="../media/image4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9.png"/><Relationship Id="rId12" Type="http://schemas.openxmlformats.org/officeDocument/2006/relationships/image" Target="../media/image44.png"/><Relationship Id="rId2" Type="http://schemas.microsoft.com/office/2007/relationships/media" Target="../media/media6.wav"/><Relationship Id="rId1" Type="http://schemas.openxmlformats.org/officeDocument/2006/relationships/audio" Target="NULL" TargetMode="External"/><Relationship Id="rId6" Type="http://schemas.openxmlformats.org/officeDocument/2006/relationships/image" Target="../media/image41.jpg"/><Relationship Id="rId11" Type="http://schemas.openxmlformats.org/officeDocument/2006/relationships/slide" Target="slide21.xml"/><Relationship Id="rId5" Type="http://schemas.openxmlformats.org/officeDocument/2006/relationships/audio" Target="../media/audio2.wav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4.xml"/><Relationship Id="rId9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audio" Target="../media/audio2.wav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8.png"/><Relationship Id="rId5" Type="http://schemas.openxmlformats.org/officeDocument/2006/relationships/image" Target="../media/image41.jpg"/><Relationship Id="rId10" Type="http://schemas.openxmlformats.org/officeDocument/2006/relationships/image" Target="../media/image44.png"/><Relationship Id="rId4" Type="http://schemas.openxmlformats.org/officeDocument/2006/relationships/audio" Target="../media/audio4.wav"/><Relationship Id="rId9" Type="http://schemas.openxmlformats.org/officeDocument/2006/relationships/slide" Target="slide21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audio" Target="../media/audio2.wav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9.png"/><Relationship Id="rId11" Type="http://schemas.openxmlformats.org/officeDocument/2006/relationships/image" Target="../media/image44.png"/><Relationship Id="rId5" Type="http://schemas.openxmlformats.org/officeDocument/2006/relationships/image" Target="../media/image41.jpg"/><Relationship Id="rId10" Type="http://schemas.openxmlformats.org/officeDocument/2006/relationships/slide" Target="slide21.xml"/><Relationship Id="rId4" Type="http://schemas.openxmlformats.org/officeDocument/2006/relationships/audio" Target="../media/audio5.wav"/><Relationship Id="rId9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audio" Target="../media/audio2.wav"/><Relationship Id="rId7" Type="http://schemas.openxmlformats.org/officeDocument/2006/relationships/image" Target="../media/image51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1.jpg"/><Relationship Id="rId11" Type="http://schemas.openxmlformats.org/officeDocument/2006/relationships/slide" Target="slide21.xml"/><Relationship Id="rId5" Type="http://schemas.openxmlformats.org/officeDocument/2006/relationships/audio" Target="../media/audio7.wav"/><Relationship Id="rId10" Type="http://schemas.openxmlformats.org/officeDocument/2006/relationships/image" Target="../media/image43.png"/><Relationship Id="rId4" Type="http://schemas.openxmlformats.org/officeDocument/2006/relationships/audio" Target="../media/audio6.wav"/><Relationship Id="rId9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3.png"/><Relationship Id="rId12" Type="http://schemas.openxmlformats.org/officeDocument/2006/relationships/image" Target="../media/image44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41.jpg"/><Relationship Id="rId11" Type="http://schemas.openxmlformats.org/officeDocument/2006/relationships/slide" Target="slide21.xml"/><Relationship Id="rId5" Type="http://schemas.openxmlformats.org/officeDocument/2006/relationships/audio" Target="../media/audio2.wav"/><Relationship Id="rId10" Type="http://schemas.openxmlformats.org/officeDocument/2006/relationships/image" Target="../media/image43.png"/><Relationship Id="rId4" Type="http://schemas.openxmlformats.org/officeDocument/2006/relationships/notesSlide" Target="../notesSlides/notesSlide38.xml"/><Relationship Id="rId9" Type="http://schemas.openxmlformats.org/officeDocument/2006/relationships/image" Target="../media/image4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62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32" name="Round Single Corner Rectangle 3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ound Single Corner Rectangle 3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 Single Corner Rectangle 3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8AC8E79-ECD6-4F34-BE5A-9F5E850E85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83306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2BE1BB-2AB2-4D7E-9E27-8D245181B5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83306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2A1615C-2156-4B15-BF3E-39794B3790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280997"/>
            <a:ext cx="5378624" cy="6402614"/>
            <a:chOff x="-19221" y="197691"/>
            <a:chExt cx="5378624" cy="6402614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D0AAA4B8-4E08-4663-9835-BA403F00612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CB4869D1-3E13-4881-A292-2F38ECC07BD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3FEDB7CE-BB3D-4A0D-A73F-3117044F329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6E0C6E1-7FBF-471E-849C-A54AF1D41FF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B2BFAA38-D910-41AD-BBED-0608E4AE713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97691"/>
              <a:ext cx="5378623" cy="6402614"/>
            </a:xfrm>
            <a:custGeom>
              <a:avLst/>
              <a:gdLst>
                <a:gd name="connsiteX0" fmla="*/ 2220349 w 5378623"/>
                <a:gd name="connsiteY0" fmla="*/ 67 h 6402614"/>
                <a:gd name="connsiteX1" fmla="*/ 3018161 w 5378623"/>
                <a:gd name="connsiteY1" fmla="*/ 108191 h 6402614"/>
                <a:gd name="connsiteX2" fmla="*/ 5265831 w 5378623"/>
                <a:gd name="connsiteY2" fmla="*/ 4066338 h 6402614"/>
                <a:gd name="connsiteX3" fmla="*/ 2912752 w 5378623"/>
                <a:gd name="connsiteY3" fmla="*/ 6386691 h 6402614"/>
                <a:gd name="connsiteX4" fmla="*/ 2840648 w 5378623"/>
                <a:gd name="connsiteY4" fmla="*/ 6402614 h 6402614"/>
                <a:gd name="connsiteX5" fmla="*/ 1474249 w 5378623"/>
                <a:gd name="connsiteY5" fmla="*/ 6402614 h 6402614"/>
                <a:gd name="connsiteX6" fmla="*/ 1340218 w 5378623"/>
                <a:gd name="connsiteY6" fmla="*/ 6370360 h 6402614"/>
                <a:gd name="connsiteX7" fmla="*/ 204687 w 5378623"/>
                <a:gd name="connsiteY7" fmla="*/ 5802379 h 6402614"/>
                <a:gd name="connsiteX8" fmla="*/ 0 w 5378623"/>
                <a:gd name="connsiteY8" fmla="*/ 5624181 h 6402614"/>
                <a:gd name="connsiteX9" fmla="*/ 0 w 5378623"/>
                <a:gd name="connsiteY9" fmla="*/ 5197118 h 6402614"/>
                <a:gd name="connsiteX10" fmla="*/ 120950 w 5378623"/>
                <a:gd name="connsiteY10" fmla="*/ 5327736 h 6402614"/>
                <a:gd name="connsiteX11" fmla="*/ 553277 w 5378623"/>
                <a:gd name="connsiteY11" fmla="*/ 5674143 h 6402614"/>
                <a:gd name="connsiteX12" fmla="*/ 1048951 w 5378623"/>
                <a:gd name="connsiteY12" fmla="*/ 5913372 h 6402614"/>
                <a:gd name="connsiteX13" fmla="*/ 1114406 w 5378623"/>
                <a:gd name="connsiteY13" fmla="*/ 5935664 h 6402614"/>
                <a:gd name="connsiteX14" fmla="*/ 1180375 w 5378623"/>
                <a:gd name="connsiteY14" fmla="*/ 5956470 h 6402614"/>
                <a:gd name="connsiteX15" fmla="*/ 1247107 w 5378623"/>
                <a:gd name="connsiteY15" fmla="*/ 5975278 h 6402614"/>
                <a:gd name="connsiteX16" fmla="*/ 1313053 w 5378623"/>
                <a:gd name="connsiteY16" fmla="*/ 5991905 h 6402614"/>
                <a:gd name="connsiteX17" fmla="*/ 1578771 w 5378623"/>
                <a:gd name="connsiteY17" fmla="*/ 6035400 h 6402614"/>
                <a:gd name="connsiteX18" fmla="*/ 2116969 w 5378623"/>
                <a:gd name="connsiteY18" fmla="*/ 6005033 h 6402614"/>
                <a:gd name="connsiteX19" fmla="*/ 2648341 w 5378623"/>
                <a:gd name="connsiteY19" fmla="*/ 5837212 h 6402614"/>
                <a:gd name="connsiteX20" fmla="*/ 3166862 w 5378623"/>
                <a:gd name="connsiteY20" fmla="*/ 5582136 h 6402614"/>
                <a:gd name="connsiteX21" fmla="*/ 3295551 w 5378623"/>
                <a:gd name="connsiteY21" fmla="*/ 5510900 h 6402614"/>
                <a:gd name="connsiteX22" fmla="*/ 3426292 w 5378623"/>
                <a:gd name="connsiteY22" fmla="*/ 5437546 h 6402614"/>
                <a:gd name="connsiteX23" fmla="*/ 3693498 w 5378623"/>
                <a:gd name="connsiteY23" fmla="*/ 5296779 h 6402614"/>
                <a:gd name="connsiteX24" fmla="*/ 3957511 w 5378623"/>
                <a:gd name="connsiteY24" fmla="*/ 5162806 h 6402614"/>
                <a:gd name="connsiteX25" fmla="*/ 4212170 w 5378623"/>
                <a:gd name="connsiteY25" fmla="*/ 5024936 h 6402614"/>
                <a:gd name="connsiteX26" fmla="*/ 4449651 w 5378623"/>
                <a:gd name="connsiteY26" fmla="*/ 4870986 h 6402614"/>
                <a:gd name="connsiteX27" fmla="*/ 4659728 w 5378623"/>
                <a:gd name="connsiteY27" fmla="*/ 4689640 h 6402614"/>
                <a:gd name="connsiteX28" fmla="*/ 4830457 w 5378623"/>
                <a:gd name="connsiteY28" fmla="*/ 4472596 h 6402614"/>
                <a:gd name="connsiteX29" fmla="*/ 4955705 w 5378623"/>
                <a:gd name="connsiteY29" fmla="*/ 4222268 h 6402614"/>
                <a:gd name="connsiteX30" fmla="*/ 4968352 w 5378623"/>
                <a:gd name="connsiteY30" fmla="*/ 4189141 h 6402614"/>
                <a:gd name="connsiteX31" fmla="*/ 4979564 w 5378623"/>
                <a:gd name="connsiteY31" fmla="*/ 4155400 h 6402614"/>
                <a:gd name="connsiteX32" fmla="*/ 4990913 w 5378623"/>
                <a:gd name="connsiteY32" fmla="*/ 4121577 h 6402614"/>
                <a:gd name="connsiteX33" fmla="*/ 5000865 w 5378623"/>
                <a:gd name="connsiteY33" fmla="*/ 4086570 h 6402614"/>
                <a:gd name="connsiteX34" fmla="*/ 5020612 w 5378623"/>
                <a:gd name="connsiteY34" fmla="*/ 4016281 h 6402614"/>
                <a:gd name="connsiteX35" fmla="*/ 5030486 w 5378623"/>
                <a:gd name="connsiteY35" fmla="*/ 3981137 h 6402614"/>
                <a:gd name="connsiteX36" fmla="*/ 5035423 w 5378623"/>
                <a:gd name="connsiteY36" fmla="*/ 3963565 h 6402614"/>
                <a:gd name="connsiteX37" fmla="*/ 5039507 w 5378623"/>
                <a:gd name="connsiteY37" fmla="*/ 3945765 h 6402614"/>
                <a:gd name="connsiteX38" fmla="*/ 5071597 w 5378623"/>
                <a:gd name="connsiteY38" fmla="*/ 3802972 h 6402614"/>
                <a:gd name="connsiteX39" fmla="*/ 5096108 w 5378623"/>
                <a:gd name="connsiteY39" fmla="*/ 3658610 h 6402614"/>
                <a:gd name="connsiteX40" fmla="*/ 5113299 w 5378623"/>
                <a:gd name="connsiteY40" fmla="*/ 3512985 h 6402614"/>
                <a:gd name="connsiteX41" fmla="*/ 5115328 w 5378623"/>
                <a:gd name="connsiteY41" fmla="*/ 3494749 h 6402614"/>
                <a:gd name="connsiteX42" fmla="*/ 5116446 w 5378623"/>
                <a:gd name="connsiteY42" fmla="*/ 3476502 h 6402614"/>
                <a:gd name="connsiteX43" fmla="*/ 5118711 w 5378623"/>
                <a:gd name="connsiteY43" fmla="*/ 3439898 h 6402614"/>
                <a:gd name="connsiteX44" fmla="*/ 5123270 w 5378623"/>
                <a:gd name="connsiteY44" fmla="*/ 3366583 h 6402614"/>
                <a:gd name="connsiteX45" fmla="*/ 5121172 w 5378623"/>
                <a:gd name="connsiteY45" fmla="*/ 3072860 h 6402614"/>
                <a:gd name="connsiteX46" fmla="*/ 5119473 w 5378623"/>
                <a:gd name="connsiteY46" fmla="*/ 3036121 h 6402614"/>
                <a:gd name="connsiteX47" fmla="*/ 5116244 w 5378623"/>
                <a:gd name="connsiteY47" fmla="*/ 2999552 h 6402614"/>
                <a:gd name="connsiteX48" fmla="*/ 5109221 w 5378623"/>
                <a:gd name="connsiteY48" fmla="*/ 2926379 h 6402614"/>
                <a:gd name="connsiteX49" fmla="*/ 5089643 w 5378623"/>
                <a:gd name="connsiteY49" fmla="*/ 2780639 h 6402614"/>
                <a:gd name="connsiteX50" fmla="*/ 5084078 w 5378623"/>
                <a:gd name="connsiteY50" fmla="*/ 2744255 h 6402614"/>
                <a:gd name="connsiteX51" fmla="*/ 5077785 w 5378623"/>
                <a:gd name="connsiteY51" fmla="*/ 2708026 h 6402614"/>
                <a:gd name="connsiteX52" fmla="*/ 5063128 w 5378623"/>
                <a:gd name="connsiteY52" fmla="*/ 2636053 h 6402614"/>
                <a:gd name="connsiteX53" fmla="*/ 5047530 w 5378623"/>
                <a:gd name="connsiteY53" fmla="*/ 2564176 h 6402614"/>
                <a:gd name="connsiteX54" fmla="*/ 5028967 w 5378623"/>
                <a:gd name="connsiteY54" fmla="*/ 2493127 h 6402614"/>
                <a:gd name="connsiteX55" fmla="*/ 4822623 w 5378623"/>
                <a:gd name="connsiteY55" fmla="*/ 1944830 h 6402614"/>
                <a:gd name="connsiteX56" fmla="*/ 4108183 w 5378623"/>
                <a:gd name="connsiteY56" fmla="*/ 1038170 h 6402614"/>
                <a:gd name="connsiteX57" fmla="*/ 3638213 w 5378623"/>
                <a:gd name="connsiteY57" fmla="*/ 712395 h 6402614"/>
                <a:gd name="connsiteX58" fmla="*/ 3575480 w 5378623"/>
                <a:gd name="connsiteY58" fmla="*/ 678662 h 6402614"/>
                <a:gd name="connsiteX59" fmla="*/ 3512574 w 5378623"/>
                <a:gd name="connsiteY59" fmla="*/ 645577 h 6402614"/>
                <a:gd name="connsiteX60" fmla="*/ 3448603 w 5378623"/>
                <a:gd name="connsiteY60" fmla="*/ 614757 h 6402614"/>
                <a:gd name="connsiteX61" fmla="*/ 3416617 w 5378623"/>
                <a:gd name="connsiteY61" fmla="*/ 599347 h 6402614"/>
                <a:gd name="connsiteX62" fmla="*/ 3384352 w 5378623"/>
                <a:gd name="connsiteY62" fmla="*/ 584559 h 6402614"/>
                <a:gd name="connsiteX63" fmla="*/ 3254088 w 5378623"/>
                <a:gd name="connsiteY63" fmla="*/ 529021 h 6402614"/>
                <a:gd name="connsiteX64" fmla="*/ 3121640 w 5378623"/>
                <a:gd name="connsiteY64" fmla="*/ 479505 h 6402614"/>
                <a:gd name="connsiteX65" fmla="*/ 2987193 w 5378623"/>
                <a:gd name="connsiteY65" fmla="*/ 436176 h 6402614"/>
                <a:gd name="connsiteX66" fmla="*/ 2851296 w 5378623"/>
                <a:gd name="connsiteY66" fmla="*/ 398256 h 6402614"/>
                <a:gd name="connsiteX67" fmla="*/ 2573611 w 5378623"/>
                <a:gd name="connsiteY67" fmla="*/ 336717 h 6402614"/>
                <a:gd name="connsiteX68" fmla="*/ 2014208 w 5378623"/>
                <a:gd name="connsiteY68" fmla="*/ 276896 h 6402614"/>
                <a:gd name="connsiteX69" fmla="*/ 1457097 w 5378623"/>
                <a:gd name="connsiteY69" fmla="*/ 322828 h 6402614"/>
                <a:gd name="connsiteX70" fmla="*/ 914684 w 5378623"/>
                <a:gd name="connsiteY70" fmla="*/ 486648 h 6402614"/>
                <a:gd name="connsiteX71" fmla="*/ 848661 w 5378623"/>
                <a:gd name="connsiteY71" fmla="*/ 515093 h 6402614"/>
                <a:gd name="connsiteX72" fmla="*/ 782834 w 5378623"/>
                <a:gd name="connsiteY72" fmla="*/ 544519 h 6402614"/>
                <a:gd name="connsiteX73" fmla="*/ 717715 w 5378623"/>
                <a:gd name="connsiteY73" fmla="*/ 575988 h 6402614"/>
                <a:gd name="connsiteX74" fmla="*/ 653112 w 5378623"/>
                <a:gd name="connsiteY74" fmla="*/ 608523 h 6402614"/>
                <a:gd name="connsiteX75" fmla="*/ 406671 w 5378623"/>
                <a:gd name="connsiteY75" fmla="*/ 756246 h 6402614"/>
                <a:gd name="connsiteX76" fmla="*/ 191033 w 5378623"/>
                <a:gd name="connsiteY76" fmla="*/ 942131 h 6402614"/>
                <a:gd name="connsiteX77" fmla="*/ 143339 w 5378623"/>
                <a:gd name="connsiteY77" fmla="*/ 996006 h 6402614"/>
                <a:gd name="connsiteX78" fmla="*/ 98848 w 5378623"/>
                <a:gd name="connsiteY78" fmla="*/ 1053288 h 6402614"/>
                <a:gd name="connsiteX79" fmla="*/ 56083 w 5378623"/>
                <a:gd name="connsiteY79" fmla="*/ 1112657 h 6402614"/>
                <a:gd name="connsiteX80" fmla="*/ 14889 w 5378623"/>
                <a:gd name="connsiteY80" fmla="*/ 1173837 h 6402614"/>
                <a:gd name="connsiteX81" fmla="*/ 0 w 5378623"/>
                <a:gd name="connsiteY81" fmla="*/ 1198088 h 6402614"/>
                <a:gd name="connsiteX82" fmla="*/ 0 w 5378623"/>
                <a:gd name="connsiteY82" fmla="*/ 888809 h 6402614"/>
                <a:gd name="connsiteX83" fmla="*/ 88781 w 5378623"/>
                <a:gd name="connsiteY83" fmla="*/ 802825 h 6402614"/>
                <a:gd name="connsiteX84" fmla="*/ 2220349 w 5378623"/>
                <a:gd name="connsiteY84" fmla="*/ 67 h 6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378623" h="6402614">
                  <a:moveTo>
                    <a:pt x="2220349" y="67"/>
                  </a:moveTo>
                  <a:cubicBezTo>
                    <a:pt x="2484151" y="1784"/>
                    <a:pt x="2751801" y="36820"/>
                    <a:pt x="3018161" y="108191"/>
                  </a:cubicBezTo>
                  <a:cubicBezTo>
                    <a:pt x="4722867" y="564965"/>
                    <a:pt x="5729192" y="2337049"/>
                    <a:pt x="5265831" y="4066338"/>
                  </a:cubicBezTo>
                  <a:cubicBezTo>
                    <a:pt x="4947269" y="5255224"/>
                    <a:pt x="4017004" y="6114300"/>
                    <a:pt x="2912752" y="6386691"/>
                  </a:cubicBezTo>
                  <a:lnTo>
                    <a:pt x="2840648" y="6402614"/>
                  </a:lnTo>
                  <a:lnTo>
                    <a:pt x="1474249" y="6402614"/>
                  </a:lnTo>
                  <a:lnTo>
                    <a:pt x="1340218" y="6370360"/>
                  </a:lnTo>
                  <a:cubicBezTo>
                    <a:pt x="914042" y="6256167"/>
                    <a:pt x="531514" y="6059766"/>
                    <a:pt x="204687" y="5802379"/>
                  </a:cubicBezTo>
                  <a:lnTo>
                    <a:pt x="0" y="5624181"/>
                  </a:lnTo>
                  <a:lnTo>
                    <a:pt x="0" y="5197118"/>
                  </a:lnTo>
                  <a:lnTo>
                    <a:pt x="120950" y="5327736"/>
                  </a:lnTo>
                  <a:cubicBezTo>
                    <a:pt x="253827" y="5458395"/>
                    <a:pt x="397634" y="5575985"/>
                    <a:pt x="553277" y="5674143"/>
                  </a:cubicBezTo>
                  <a:cubicBezTo>
                    <a:pt x="708978" y="5772084"/>
                    <a:pt x="875421" y="5851690"/>
                    <a:pt x="1048951" y="5913372"/>
                  </a:cubicBezTo>
                  <a:cubicBezTo>
                    <a:pt x="1070860" y="5920750"/>
                    <a:pt x="1092382" y="5928719"/>
                    <a:pt x="1114406" y="5935664"/>
                  </a:cubicBezTo>
                  <a:lnTo>
                    <a:pt x="1180375" y="5956470"/>
                  </a:lnTo>
                  <a:lnTo>
                    <a:pt x="1247107" y="5975278"/>
                  </a:lnTo>
                  <a:cubicBezTo>
                    <a:pt x="1269462" y="5981848"/>
                    <a:pt x="1291029" y="5986236"/>
                    <a:pt x="1313053" y="5991905"/>
                  </a:cubicBezTo>
                  <a:cubicBezTo>
                    <a:pt x="1400808" y="6012869"/>
                    <a:pt x="1489584" y="6027036"/>
                    <a:pt x="1578771" y="6035400"/>
                  </a:cubicBezTo>
                  <a:cubicBezTo>
                    <a:pt x="1757312" y="6051941"/>
                    <a:pt x="1937844" y="6040152"/>
                    <a:pt x="2116969" y="6005033"/>
                  </a:cubicBezTo>
                  <a:cubicBezTo>
                    <a:pt x="2296104" y="5969454"/>
                    <a:pt x="2473717" y="5910978"/>
                    <a:pt x="2648341" y="5837212"/>
                  </a:cubicBezTo>
                  <a:cubicBezTo>
                    <a:pt x="2823148" y="5763610"/>
                    <a:pt x="2995347" y="5675863"/>
                    <a:pt x="3166862" y="5582136"/>
                  </a:cubicBezTo>
                  <a:cubicBezTo>
                    <a:pt x="3209843" y="5558645"/>
                    <a:pt x="3252667" y="5534880"/>
                    <a:pt x="3295551" y="5510900"/>
                  </a:cubicBezTo>
                  <a:lnTo>
                    <a:pt x="3426292" y="5437546"/>
                  </a:lnTo>
                  <a:cubicBezTo>
                    <a:pt x="3515217" y="5388460"/>
                    <a:pt x="3604599" y="5341930"/>
                    <a:pt x="3693498" y="5296779"/>
                  </a:cubicBezTo>
                  <a:lnTo>
                    <a:pt x="3957511" y="5162806"/>
                  </a:lnTo>
                  <a:cubicBezTo>
                    <a:pt x="4044259" y="5118005"/>
                    <a:pt x="4129592" y="5072941"/>
                    <a:pt x="4212170" y="5024936"/>
                  </a:cubicBezTo>
                  <a:cubicBezTo>
                    <a:pt x="4294563" y="4976766"/>
                    <a:pt x="4374532" y="4926554"/>
                    <a:pt x="4449651" y="4870986"/>
                  </a:cubicBezTo>
                  <a:cubicBezTo>
                    <a:pt x="4524973" y="4815937"/>
                    <a:pt x="4596075" y="4756163"/>
                    <a:pt x="4659728" y="4689640"/>
                  </a:cubicBezTo>
                  <a:cubicBezTo>
                    <a:pt x="4723566" y="4623283"/>
                    <a:pt x="4780828" y="4550758"/>
                    <a:pt x="4830457" y="4472596"/>
                  </a:cubicBezTo>
                  <a:cubicBezTo>
                    <a:pt x="4880087" y="4394434"/>
                    <a:pt x="4921716" y="4310302"/>
                    <a:pt x="4955705" y="4222268"/>
                  </a:cubicBezTo>
                  <a:lnTo>
                    <a:pt x="4968352" y="4189141"/>
                  </a:lnTo>
                  <a:lnTo>
                    <a:pt x="4979564" y="4155400"/>
                  </a:lnTo>
                  <a:lnTo>
                    <a:pt x="4990913" y="4121577"/>
                  </a:lnTo>
                  <a:cubicBezTo>
                    <a:pt x="4994441" y="4110119"/>
                    <a:pt x="4997522" y="4098194"/>
                    <a:pt x="5000865" y="4086570"/>
                  </a:cubicBezTo>
                  <a:lnTo>
                    <a:pt x="5020612" y="4016281"/>
                  </a:lnTo>
                  <a:lnTo>
                    <a:pt x="5030486" y="3981137"/>
                  </a:lnTo>
                  <a:lnTo>
                    <a:pt x="5035423" y="3963565"/>
                  </a:lnTo>
                  <a:lnTo>
                    <a:pt x="5039507" y="3945765"/>
                  </a:lnTo>
                  <a:cubicBezTo>
                    <a:pt x="5050088" y="3898175"/>
                    <a:pt x="5061308" y="3850756"/>
                    <a:pt x="5071597" y="3802972"/>
                  </a:cubicBezTo>
                  <a:lnTo>
                    <a:pt x="5096108" y="3658610"/>
                  </a:lnTo>
                  <a:cubicBezTo>
                    <a:pt x="5102684" y="3610180"/>
                    <a:pt x="5107604" y="3561536"/>
                    <a:pt x="5113299" y="3512985"/>
                  </a:cubicBezTo>
                  <a:lnTo>
                    <a:pt x="5115328" y="3494749"/>
                  </a:lnTo>
                  <a:lnTo>
                    <a:pt x="5116446" y="3476502"/>
                  </a:lnTo>
                  <a:lnTo>
                    <a:pt x="5118711" y="3439898"/>
                  </a:lnTo>
                  <a:lnTo>
                    <a:pt x="5123270" y="3366583"/>
                  </a:lnTo>
                  <a:cubicBezTo>
                    <a:pt x="5126606" y="3268829"/>
                    <a:pt x="5127431" y="3170634"/>
                    <a:pt x="5121172" y="3072860"/>
                  </a:cubicBezTo>
                  <a:lnTo>
                    <a:pt x="5119473" y="3036121"/>
                  </a:lnTo>
                  <a:cubicBezTo>
                    <a:pt x="5118968" y="3023930"/>
                    <a:pt x="5117310" y="3011778"/>
                    <a:pt x="5116244" y="2999552"/>
                  </a:cubicBezTo>
                  <a:lnTo>
                    <a:pt x="5109221" y="2926379"/>
                  </a:lnTo>
                  <a:cubicBezTo>
                    <a:pt x="5105544" y="2877404"/>
                    <a:pt x="5096760" y="2829145"/>
                    <a:pt x="5089643" y="2780639"/>
                  </a:cubicBezTo>
                  <a:lnTo>
                    <a:pt x="5084078" y="2744255"/>
                  </a:lnTo>
                  <a:cubicBezTo>
                    <a:pt x="5082420" y="2732104"/>
                    <a:pt x="5080412" y="2719974"/>
                    <a:pt x="5077785" y="2708026"/>
                  </a:cubicBezTo>
                  <a:lnTo>
                    <a:pt x="5063128" y="2636053"/>
                  </a:lnTo>
                  <a:cubicBezTo>
                    <a:pt x="5057902" y="2612048"/>
                    <a:pt x="5053511" y="2587920"/>
                    <a:pt x="5047530" y="2564176"/>
                  </a:cubicBezTo>
                  <a:lnTo>
                    <a:pt x="5028967" y="2493127"/>
                  </a:lnTo>
                  <a:cubicBezTo>
                    <a:pt x="4979424" y="2303537"/>
                    <a:pt x="4909775" y="2119458"/>
                    <a:pt x="4822623" y="1944830"/>
                  </a:cubicBezTo>
                  <a:cubicBezTo>
                    <a:pt x="4648947" y="1594931"/>
                    <a:pt x="4401749" y="1285261"/>
                    <a:pt x="4108183" y="1038170"/>
                  </a:cubicBezTo>
                  <a:cubicBezTo>
                    <a:pt x="3961444" y="914460"/>
                    <a:pt x="3803854" y="805232"/>
                    <a:pt x="3638213" y="712395"/>
                  </a:cubicBezTo>
                  <a:lnTo>
                    <a:pt x="3575480" y="678662"/>
                  </a:lnTo>
                  <a:cubicBezTo>
                    <a:pt x="3554450" y="667578"/>
                    <a:pt x="3534194" y="655311"/>
                    <a:pt x="3512574" y="645577"/>
                  </a:cubicBezTo>
                  <a:lnTo>
                    <a:pt x="3448603" y="614757"/>
                  </a:lnTo>
                  <a:lnTo>
                    <a:pt x="3416617" y="599347"/>
                  </a:lnTo>
                  <a:cubicBezTo>
                    <a:pt x="3406000" y="594185"/>
                    <a:pt x="3395413" y="588913"/>
                    <a:pt x="3384352" y="584559"/>
                  </a:cubicBezTo>
                  <a:cubicBezTo>
                    <a:pt x="3340850" y="566062"/>
                    <a:pt x="3297707" y="547083"/>
                    <a:pt x="3254088" y="529021"/>
                  </a:cubicBezTo>
                  <a:cubicBezTo>
                    <a:pt x="3209736" y="512847"/>
                    <a:pt x="3165607" y="496270"/>
                    <a:pt x="3121640" y="479505"/>
                  </a:cubicBezTo>
                  <a:lnTo>
                    <a:pt x="2987193" y="436176"/>
                  </a:lnTo>
                  <a:cubicBezTo>
                    <a:pt x="2942116" y="422708"/>
                    <a:pt x="2896575" y="410968"/>
                    <a:pt x="2851296" y="398256"/>
                  </a:cubicBezTo>
                  <a:cubicBezTo>
                    <a:pt x="2759507" y="375285"/>
                    <a:pt x="2666373" y="353923"/>
                    <a:pt x="2573611" y="336717"/>
                  </a:cubicBezTo>
                  <a:cubicBezTo>
                    <a:pt x="2387776" y="301762"/>
                    <a:pt x="2200839" y="280304"/>
                    <a:pt x="2014208" y="276896"/>
                  </a:cubicBezTo>
                  <a:cubicBezTo>
                    <a:pt x="1827605" y="273381"/>
                    <a:pt x="1641223" y="288238"/>
                    <a:pt x="1457097" y="322828"/>
                  </a:cubicBezTo>
                  <a:cubicBezTo>
                    <a:pt x="1272912" y="357634"/>
                    <a:pt x="1091595" y="413727"/>
                    <a:pt x="914684" y="486648"/>
                  </a:cubicBezTo>
                  <a:lnTo>
                    <a:pt x="848661" y="515093"/>
                  </a:lnTo>
                  <a:cubicBezTo>
                    <a:pt x="826573" y="524592"/>
                    <a:pt x="804281" y="533573"/>
                    <a:pt x="782834" y="544519"/>
                  </a:cubicBezTo>
                  <a:lnTo>
                    <a:pt x="717715" y="575988"/>
                  </a:lnTo>
                  <a:cubicBezTo>
                    <a:pt x="696005" y="586632"/>
                    <a:pt x="673986" y="596729"/>
                    <a:pt x="653112" y="608523"/>
                  </a:cubicBezTo>
                  <a:cubicBezTo>
                    <a:pt x="568070" y="653782"/>
                    <a:pt x="483901" y="700897"/>
                    <a:pt x="406671" y="756246"/>
                  </a:cubicBezTo>
                  <a:cubicBezTo>
                    <a:pt x="327441" y="809669"/>
                    <a:pt x="256836" y="872706"/>
                    <a:pt x="191033" y="942131"/>
                  </a:cubicBezTo>
                  <a:cubicBezTo>
                    <a:pt x="175048" y="959988"/>
                    <a:pt x="159064" y="977846"/>
                    <a:pt x="143339" y="996006"/>
                  </a:cubicBezTo>
                  <a:lnTo>
                    <a:pt x="98848" y="1053288"/>
                  </a:lnTo>
                  <a:cubicBezTo>
                    <a:pt x="83542" y="1072023"/>
                    <a:pt x="70312" y="1092822"/>
                    <a:pt x="56083" y="1112657"/>
                  </a:cubicBezTo>
                  <a:cubicBezTo>
                    <a:pt x="42010" y="1132765"/>
                    <a:pt x="27965" y="1152765"/>
                    <a:pt x="14889" y="1173837"/>
                  </a:cubicBezTo>
                  <a:lnTo>
                    <a:pt x="0" y="1198088"/>
                  </a:lnTo>
                  <a:lnTo>
                    <a:pt x="0" y="888809"/>
                  </a:lnTo>
                  <a:lnTo>
                    <a:pt x="88781" y="802825"/>
                  </a:lnTo>
                  <a:cubicBezTo>
                    <a:pt x="672175" y="289643"/>
                    <a:pt x="1428944" y="-5083"/>
                    <a:pt x="2220349" y="6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982B3A6-EACF-42EF-B0CF-D6FC910459A8}"/>
              </a:ext>
            </a:extLst>
          </p:cNvPr>
          <p:cNvSpPr txBox="1"/>
          <p:nvPr/>
        </p:nvSpPr>
        <p:spPr>
          <a:xfrm>
            <a:off x="5215812" y="2235264"/>
            <a:ext cx="673396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/>
              <a:t>Work in 2 teams.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/>
              <a:t>Look at 7 pictures.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/>
              <a:t>Find the word for each picture, then take the first letter from each picture to form the mystery word. 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en-US" sz="3200" dirty="0"/>
              <a:t>Which team finds the mystery word first will become the winner.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7A5E1E-3CA0-4464-8CDD-31E8FAFCE4DB}"/>
              </a:ext>
            </a:extLst>
          </p:cNvPr>
          <p:cNvSpPr txBox="1"/>
          <p:nvPr/>
        </p:nvSpPr>
        <p:spPr>
          <a:xfrm>
            <a:off x="376651" y="3273839"/>
            <a:ext cx="28516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266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RULES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7F8067-44E4-2697-A4C2-7C4D1EFD207D}"/>
              </a:ext>
            </a:extLst>
          </p:cNvPr>
          <p:cNvSpPr txBox="1"/>
          <p:nvPr/>
        </p:nvSpPr>
        <p:spPr>
          <a:xfrm>
            <a:off x="4221016" y="142864"/>
            <a:ext cx="4401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6D9FB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I.N.I.T.I.A.L GAME</a:t>
            </a:r>
          </a:p>
        </p:txBody>
      </p:sp>
    </p:spTree>
    <p:extLst>
      <p:ext uri="{BB962C8B-B14F-4D97-AF65-F5344CB8AC3E}">
        <p14:creationId xmlns:p14="http://schemas.microsoft.com/office/powerpoint/2010/main" val="3404845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32" name="Round Single Corner Rectangle 3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ound Single Corner Rectangle 3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 Single Corner Rectangle 3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7F8067-44E4-2697-A4C2-7C4D1EFD207D}"/>
              </a:ext>
            </a:extLst>
          </p:cNvPr>
          <p:cNvSpPr txBox="1"/>
          <p:nvPr/>
        </p:nvSpPr>
        <p:spPr>
          <a:xfrm>
            <a:off x="4221016" y="142864"/>
            <a:ext cx="4401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87B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I.N.I.T.I.A.L GAME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A7AC07-FACF-04BD-248F-971F983D0A85}"/>
              </a:ext>
            </a:extLst>
          </p:cNvPr>
          <p:cNvSpPr/>
          <p:nvPr/>
        </p:nvSpPr>
        <p:spPr>
          <a:xfrm>
            <a:off x="2707419" y="2212992"/>
            <a:ext cx="50474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ccur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2B5B64-793B-055F-F087-55E2244FD928}"/>
              </a:ext>
            </a:extLst>
          </p:cNvPr>
          <p:cNvSpPr/>
          <p:nvPr/>
        </p:nvSpPr>
        <p:spPr>
          <a:xfrm>
            <a:off x="3543561" y="1321011"/>
            <a:ext cx="36224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ourist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80A532-8B49-BB54-BE91-6D8B1405B7B5}"/>
              </a:ext>
            </a:extLst>
          </p:cNvPr>
          <p:cNvSpPr/>
          <p:nvPr/>
        </p:nvSpPr>
        <p:spPr>
          <a:xfrm>
            <a:off x="4303487" y="3262702"/>
            <a:ext cx="223456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U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rgent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38B301-ED7C-9639-E7F4-C48D0741684F}"/>
              </a:ext>
            </a:extLst>
          </p:cNvPr>
          <p:cNvSpPr/>
          <p:nvPr/>
        </p:nvSpPr>
        <p:spPr>
          <a:xfrm>
            <a:off x="4096843" y="4318837"/>
            <a:ext cx="358411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ainforest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10" name="Picture 9" descr="A group of people standing and holding a map">
            <a:extLst>
              <a:ext uri="{FF2B5EF4-FFF2-40B4-BE49-F238E27FC236}">
                <a16:creationId xmlns:a16="http://schemas.microsoft.com/office/drawing/2014/main" id="{37B8A689-B47F-67D4-F831-88BAF2224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29" b="96429" l="1413" r="96087">
                        <a14:foregroundMark x1="46413" y1="12286" x2="41304" y2="44000"/>
                        <a14:foregroundMark x1="41304" y1="44000" x2="44130" y2="67714"/>
                        <a14:foregroundMark x1="44130" y1="67714" x2="40000" y2="88000"/>
                        <a14:foregroundMark x1="40000" y1="88000" x2="52391" y2="71857"/>
                        <a14:foregroundMark x1="52391" y1="71857" x2="52826" y2="34143"/>
                        <a14:foregroundMark x1="52826" y1="34143" x2="45543" y2="38286"/>
                        <a14:foregroundMark x1="45543" y1="22286" x2="37500" y2="45000"/>
                        <a14:foregroundMark x1="37500" y1="45000" x2="38804" y2="37714"/>
                        <a14:foregroundMark x1="44783" y1="17286" x2="46848" y2="11286"/>
                        <a14:foregroundMark x1="46848" y1="10143" x2="46413" y2="26714"/>
                        <a14:foregroundMark x1="45109" y1="15714" x2="40109" y2="15143"/>
                        <a14:foregroundMark x1="40109" y1="14000" x2="50652" y2="16714"/>
                        <a14:foregroundMark x1="76304" y1="36714" x2="65978" y2="54000"/>
                        <a14:foregroundMark x1="65978" y1="54000" x2="66196" y2="54286"/>
                        <a14:foregroundMark x1="75000" y1="36143" x2="69565" y2="91429"/>
                        <a14:foregroundMark x1="80109" y1="43286" x2="75326" y2="95857"/>
                        <a14:foregroundMark x1="75326" y1="95857" x2="78370" y2="96857"/>
                        <a14:foregroundMark x1="75435" y1="80286" x2="70435" y2="33286"/>
                        <a14:foregroundMark x1="70435" y1="33286" x2="78804" y2="41571"/>
                        <a14:foregroundMark x1="77174" y1="21714" x2="70761" y2="15143"/>
                        <a14:foregroundMark x1="89348" y1="7286" x2="91413" y2="12857"/>
                        <a14:foregroundMark x1="96087" y1="11286" x2="92717" y2="12857"/>
                        <a14:foregroundMark x1="93152" y1="9571" x2="84239" y2="6857"/>
                        <a14:foregroundMark x1="90543" y1="3429" x2="94783" y2="8429"/>
                        <a14:foregroundMark x1="95217" y1="67571" x2="82717" y2="80857"/>
                        <a14:foregroundMark x1="82717" y1="80857" x2="82968" y2="77223"/>
                        <a14:foregroundMark x1="93478" y1="64857" x2="89348" y2="88714"/>
                        <a14:foregroundMark x1="89348" y1="88714" x2="92717" y2="87571"/>
                        <a14:foregroundMark x1="96087" y1="79286" x2="96087" y2="59286"/>
                        <a14:foregroundMark x1="18261" y1="35000" x2="11087" y2="26714"/>
                        <a14:foregroundMark x1="9348" y1="55429" x2="8587" y2="52143"/>
                        <a14:foregroundMark x1="19891" y1="53286" x2="4022" y2="36714"/>
                        <a14:foregroundMark x1="4022" y1="36714" x2="9783" y2="40000"/>
                        <a14:foregroundMark x1="47283" y1="16714" x2="43913" y2="34429"/>
                        <a14:foregroundMark x1="56087" y1="37714" x2="57717" y2="40571"/>
                        <a14:foregroundMark x1="51848" y1="28857" x2="50652" y2="38286"/>
                        <a14:foregroundMark x1="45109" y1="25000" x2="44348" y2="27857"/>
                        <a14:foregroundMark x1="45109" y1="28429" x2="43478" y2="26143"/>
                        <a14:foregroundMark x1="44783" y1="17857" x2="46848" y2="11286"/>
                        <a14:foregroundMark x1="47283" y1="75857" x2="47717" y2="67571"/>
                        <a14:foregroundMark x1="7717" y1="40000" x2="4961" y2="41186"/>
                        <a14:foregroundMark x1="12717" y1="17286" x2="11087" y2="15143"/>
                        <a14:foregroundMark x1="48913" y1="30571" x2="46413" y2="42714"/>
                        <a14:foregroundMark x1="49348" y1="51000" x2="48043" y2="51571"/>
                        <a14:foregroundMark x1="44348" y1="45429" x2="47283" y2="48857"/>
                        <a14:foregroundMark x1="90543" y1="9571" x2="88043" y2="16714"/>
                        <a14:foregroundMark x1="95217" y1="15143" x2="85543" y2="16143"/>
                        <a14:foregroundMark x1="84239" y1="74857" x2="83478" y2="78143"/>
                        <a14:backgroundMark x1="978" y1="38857" x2="3478" y2="42714"/>
                        <a14:backgroundMark x1="1413" y1="41571" x2="3913" y2="43857"/>
                        <a14:backgroundMark x1="84239" y1="69857" x2="80870" y2="75857"/>
                      </a14:backgroundRemoval>
                    </a14:imgEffect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5"/>
              </a:ext>
            </a:extLst>
          </a:blip>
          <a:stretch>
            <a:fillRect/>
          </a:stretch>
        </p:blipFill>
        <p:spPr>
          <a:xfrm>
            <a:off x="205842" y="1172380"/>
            <a:ext cx="3319705" cy="2525862"/>
          </a:xfrm>
          <a:prstGeom prst="rect">
            <a:avLst/>
          </a:prstGeom>
        </p:spPr>
      </p:pic>
      <p:pic>
        <p:nvPicPr>
          <p:cNvPr id="14" name="Picture 13" descr="A logo with orange rays&#10;&#10;Description automatically generated">
            <a:extLst>
              <a:ext uri="{FF2B5EF4-FFF2-40B4-BE49-F238E27FC236}">
                <a16:creationId xmlns:a16="http://schemas.microsoft.com/office/drawing/2014/main" id="{1A4F2279-D07A-B2A9-8C78-A3FF7B09179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59408" y="4000338"/>
            <a:ext cx="3622413" cy="264922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 descr="A cartoon of a jungle&#10;&#10;Description automatically generated">
            <a:extLst>
              <a:ext uri="{FF2B5EF4-FFF2-40B4-BE49-F238E27FC236}">
                <a16:creationId xmlns:a16="http://schemas.microsoft.com/office/drawing/2014/main" id="{0719FE77-1AA0-80AE-77AE-EB0B33BDCC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tretch>
            <a:fillRect/>
          </a:stretch>
        </p:blipFill>
        <p:spPr>
          <a:xfrm>
            <a:off x="7754842" y="3977257"/>
            <a:ext cx="4377750" cy="29821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E76FCE0-4740-DB59-7456-28F770000A6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32782" y="1187298"/>
            <a:ext cx="2604889" cy="270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0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32" name="Round Single Corner Rectangle 3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ound Single Corner Rectangle 3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 Single Corner Rectangle 3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7F8067-44E4-2697-A4C2-7C4D1EFD207D}"/>
              </a:ext>
            </a:extLst>
          </p:cNvPr>
          <p:cNvSpPr txBox="1"/>
          <p:nvPr/>
        </p:nvSpPr>
        <p:spPr>
          <a:xfrm>
            <a:off x="4221016" y="142864"/>
            <a:ext cx="4401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87B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I.N.I.T.I.A.L GAME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A7AC07-FACF-04BD-248F-971F983D0A85}"/>
              </a:ext>
            </a:extLst>
          </p:cNvPr>
          <p:cNvSpPr/>
          <p:nvPr/>
        </p:nvSpPr>
        <p:spPr>
          <a:xfrm>
            <a:off x="3482216" y="5090422"/>
            <a:ext cx="50474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</a:t>
            </a: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ustainable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2B5B64-793B-055F-F087-55E2244FD928}"/>
              </a:ext>
            </a:extLst>
          </p:cNvPr>
          <p:cNvSpPr/>
          <p:nvPr/>
        </p:nvSpPr>
        <p:spPr>
          <a:xfrm>
            <a:off x="-1172" y="5117483"/>
            <a:ext cx="362241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</a:t>
            </a:r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sland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480A532-8B49-BB54-BE91-6D8B1405B7B5}"/>
              </a:ext>
            </a:extLst>
          </p:cNvPr>
          <p:cNvSpPr/>
          <p:nvPr/>
        </p:nvSpPr>
        <p:spPr>
          <a:xfrm>
            <a:off x="8745773" y="4963531"/>
            <a:ext cx="329264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M</a:t>
            </a:r>
            <a:r>
              <a:rPr lang="en-US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agestic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6" name="Picture 5" descr="A cartoon of a small island with palm trees&#10;&#10;Description automatically generated">
            <a:extLst>
              <a:ext uri="{FF2B5EF4-FFF2-40B4-BE49-F238E27FC236}">
                <a16:creationId xmlns:a16="http://schemas.microsoft.com/office/drawing/2014/main" id="{DFA44544-48D8-ACF3-45F3-9539889E2B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487067" y="2270514"/>
            <a:ext cx="2910472" cy="2367601"/>
          </a:xfrm>
          <a:prstGeom prst="rect">
            <a:avLst/>
          </a:prstGeom>
        </p:spPr>
      </p:pic>
      <p:pic>
        <p:nvPicPr>
          <p:cNvPr id="12" name="Picture 11" descr="A group of people holding different objects&#10;&#10;Description automatically generated">
            <a:extLst>
              <a:ext uri="{FF2B5EF4-FFF2-40B4-BE49-F238E27FC236}">
                <a16:creationId xmlns:a16="http://schemas.microsoft.com/office/drawing/2014/main" id="{064DF745-6835-9914-BC68-438641C56A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3762522" y="1591179"/>
            <a:ext cx="4582061" cy="3052798"/>
          </a:xfrm>
          <a:prstGeom prst="rect">
            <a:avLst/>
          </a:prstGeom>
        </p:spPr>
      </p:pic>
      <p:pic>
        <p:nvPicPr>
          <p:cNvPr id="19" name="Picture 18" descr="A cartoon of a castle&#10;&#10;Description automatically generated">
            <a:extLst>
              <a:ext uri="{FF2B5EF4-FFF2-40B4-BE49-F238E27FC236}">
                <a16:creationId xmlns:a16="http://schemas.microsoft.com/office/drawing/2014/main" id="{BEF5A8A3-BC1B-F9EA-D24B-3D71A5594C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8"/>
              </a:ext>
            </a:extLst>
          </a:blip>
          <a:stretch>
            <a:fillRect/>
          </a:stretch>
        </p:blipFill>
        <p:spPr>
          <a:xfrm>
            <a:off x="8902699" y="1126797"/>
            <a:ext cx="2978798" cy="3836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403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23" name="Round Single Corner Rectangle 22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ound Single Corner Rectangle 24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2261781" y="112190"/>
            <a:ext cx="712319" cy="709214"/>
            <a:chOff x="2180974" y="148629"/>
            <a:chExt cx="712319" cy="709214"/>
          </a:xfrm>
        </p:grpSpPr>
        <p:sp>
          <p:nvSpPr>
            <p:cNvPr id="30" name="Oval 29"/>
            <p:cNvSpPr/>
            <p:nvPr/>
          </p:nvSpPr>
          <p:spPr>
            <a:xfrm>
              <a:off x="2180974" y="148629"/>
              <a:ext cx="712319" cy="709214"/>
            </a:xfrm>
            <a:prstGeom prst="ellipse">
              <a:avLst/>
            </a:prstGeom>
            <a:solidFill>
              <a:srgbClr val="77ADC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Chord 30"/>
            <p:cNvSpPr/>
            <p:nvPr/>
          </p:nvSpPr>
          <p:spPr>
            <a:xfrm rot="4088942">
              <a:off x="2197459" y="160739"/>
              <a:ext cx="676824" cy="685834"/>
            </a:xfrm>
            <a:prstGeom prst="chord">
              <a:avLst>
                <a:gd name="adj1" fmla="val 2761841"/>
                <a:gd name="adj2" fmla="val 16200000"/>
              </a:avLst>
            </a:prstGeom>
            <a:solidFill>
              <a:srgbClr val="0087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4" name="Rounded Rectangle 33"/>
          <p:cNvSpPr/>
          <p:nvPr/>
        </p:nvSpPr>
        <p:spPr>
          <a:xfrm>
            <a:off x="3352582" y="1391745"/>
            <a:ext cx="5893861" cy="625641"/>
          </a:xfrm>
          <a:prstGeom prst="roundRect">
            <a:avLst>
              <a:gd name="adj" fmla="val 42661"/>
            </a:avLst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3938996" y="1406863"/>
            <a:ext cx="4712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LESSON 1: GETTING STARTED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28438" y="132929"/>
            <a:ext cx="12523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Unit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150250" y="88279"/>
            <a:ext cx="88627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TOURISM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276300" y="3793403"/>
            <a:ext cx="722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607B7897-B16D-44E3-91AE-9D0FF2697117}"/>
              </a:ext>
            </a:extLst>
          </p:cNvPr>
          <p:cNvSpPr txBox="1"/>
          <p:nvPr/>
        </p:nvSpPr>
        <p:spPr>
          <a:xfrm>
            <a:off x="2894647" y="2320638"/>
            <a:ext cx="6400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26649"/>
                </a:solidFill>
              </a:rPr>
              <a:t>You’ve got a nice tan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3706" y="95637"/>
            <a:ext cx="7303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8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808114" y="1240106"/>
            <a:ext cx="990895" cy="941618"/>
            <a:chOff x="2766630" y="1746890"/>
            <a:chExt cx="990895" cy="94161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6630" y="1746890"/>
              <a:ext cx="990895" cy="941618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4"/>
            <a:srcRect t="5582"/>
            <a:stretch/>
          </p:blipFill>
          <p:spPr>
            <a:xfrm>
              <a:off x="2906617" y="1968106"/>
              <a:ext cx="710920" cy="499184"/>
            </a:xfrm>
            <a:prstGeom prst="rect">
              <a:avLst/>
            </a:prstGeom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E973ECA4-6D0A-00E0-1884-D8047742B5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1764" y="2966969"/>
            <a:ext cx="5307447" cy="399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62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32" name="Round Single Corner Rectangle 3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Round Single Corner Rectangle 3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4" name="Round Single Corner Rectangle 3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3620506D-D0FB-4364-9BF0-303257236434}"/>
              </a:ext>
            </a:extLst>
          </p:cNvPr>
          <p:cNvSpPr txBox="1"/>
          <p:nvPr/>
        </p:nvSpPr>
        <p:spPr>
          <a:xfrm>
            <a:off x="487067" y="208434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WARM-UP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7F8067-44E4-2697-A4C2-7C4D1EFD207D}"/>
              </a:ext>
            </a:extLst>
          </p:cNvPr>
          <p:cNvSpPr txBox="1"/>
          <p:nvPr/>
        </p:nvSpPr>
        <p:spPr>
          <a:xfrm>
            <a:off x="4330033" y="146879"/>
            <a:ext cx="44014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87B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I.N.I.T.I.A.L GAME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7A1E18-1D4D-34BC-E880-5B7D0A67ADB3}"/>
              </a:ext>
            </a:extLst>
          </p:cNvPr>
          <p:cNvSpPr txBox="1"/>
          <p:nvPr/>
        </p:nvSpPr>
        <p:spPr>
          <a:xfrm>
            <a:off x="5638481" y="2519868"/>
            <a:ext cx="6186072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/>
              <a:t>Have you ever been on a tour?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/>
              <a:t>Who planned the tour?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i="1" dirty="0"/>
              <a:t>What place would you like to visit?</a:t>
            </a:r>
          </a:p>
        </p:txBody>
      </p:sp>
      <p:pic>
        <p:nvPicPr>
          <p:cNvPr id="4" name="Picture 3" descr="A yellow suitcase with a city in the background&#10;&#10;Description automatically generated">
            <a:extLst>
              <a:ext uri="{FF2B5EF4-FFF2-40B4-BE49-F238E27FC236}">
                <a16:creationId xmlns:a16="http://schemas.microsoft.com/office/drawing/2014/main" id="{3300FBD5-B712-DD71-A6E9-04CCB50E62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180580" y="1903841"/>
            <a:ext cx="5209962" cy="467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0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 Single Corner Rectangle 15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>
            <a:spLocks/>
          </p:cNvSpPr>
          <p:nvPr/>
        </p:nvSpPr>
        <p:spPr>
          <a:xfrm>
            <a:off x="612111" y="1528724"/>
            <a:ext cx="5231128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tan</a:t>
            </a:r>
            <a:r>
              <a:rPr lang="en-US" sz="6000" b="1" dirty="0">
                <a:solidFill>
                  <a:srgbClr val="AD4F0F"/>
                </a:solidFill>
              </a:rPr>
              <a:t> </a:t>
            </a:r>
            <a:r>
              <a:rPr lang="en-US" sz="6000" b="1" dirty="0">
                <a:solidFill>
                  <a:srgbClr val="AD4F0F"/>
                </a:solidFill>
                <a:cs typeface="Calibri" panose="020F0502020204030204" pitchFamily="34" charset="0"/>
              </a:rPr>
              <a:t>(n)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2110" y="4191066"/>
            <a:ext cx="47523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err="1"/>
              <a:t>màu</a:t>
            </a:r>
            <a:r>
              <a:rPr lang="en-US" sz="4800" dirty="0"/>
              <a:t> da </a:t>
            </a:r>
            <a:r>
              <a:rPr lang="en-US" sz="4800" dirty="0" err="1"/>
              <a:t>rám</a:t>
            </a:r>
            <a:r>
              <a:rPr lang="en-US" sz="4800" dirty="0"/>
              <a:t> </a:t>
            </a:r>
            <a:r>
              <a:rPr lang="en-US" sz="4800" dirty="0" err="1"/>
              <a:t>nắng</a:t>
            </a:r>
            <a:endParaRPr lang="en-US" sz="6600" dirty="0"/>
          </a:p>
        </p:txBody>
      </p:sp>
      <p:sp>
        <p:nvSpPr>
          <p:cNvPr id="2" name="Rectangle 1"/>
          <p:cNvSpPr/>
          <p:nvPr/>
        </p:nvSpPr>
        <p:spPr>
          <a:xfrm>
            <a:off x="2236857" y="2999868"/>
            <a:ext cx="19816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4800" b="1" i="0" dirty="0" err="1">
                <a:solidFill>
                  <a:srgbClr val="1D2A57"/>
                </a:solidFill>
                <a:effectLst/>
                <a:latin typeface="Arial" panose="020B0604020202020204" pitchFamily="34" charset="0"/>
              </a:rPr>
              <a:t>tæn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3593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0C596D-35DA-B5A7-BB84-2F3002B59704}"/>
              </a:ext>
            </a:extLst>
          </p:cNvPr>
          <p:cNvSpPr txBox="1"/>
          <p:nvPr/>
        </p:nvSpPr>
        <p:spPr>
          <a:xfrm>
            <a:off x="5843239" y="2019210"/>
            <a:ext cx="670323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0" i="0" dirty="0">
                <a:solidFill>
                  <a:srgbClr val="F26648"/>
                </a:solidFill>
                <a:effectLst/>
                <a:latin typeface="Source Sans Pro" panose="020B0503030403020204" pitchFamily="34" charset="0"/>
              </a:rPr>
              <a:t>.</a:t>
            </a:r>
            <a:endParaRPr lang="en-US" sz="2500" dirty="0">
              <a:solidFill>
                <a:srgbClr val="F26648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8221ED-8630-6518-8416-7C1FB43CF7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3567" y="2248122"/>
            <a:ext cx="6156323" cy="3432096"/>
          </a:xfrm>
          <a:prstGeom prst="rect">
            <a:avLst/>
          </a:prstGeom>
        </p:spPr>
      </p:pic>
      <p:pic>
        <p:nvPicPr>
          <p:cNvPr id="3" name="tan">
            <a:hlinkClick r:id="" action="ppaction://media"/>
            <a:extLst>
              <a:ext uri="{FF2B5EF4-FFF2-40B4-BE49-F238E27FC236}">
                <a16:creationId xmlns:a16="http://schemas.microsoft.com/office/drawing/2014/main" id="{FFB41525-9D94-1140-B7A4-BB1A4456B2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8421" y="1936360"/>
            <a:ext cx="634619" cy="634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977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6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 Single Corner Rectangle 15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>
            <a:spLocks/>
          </p:cNvSpPr>
          <p:nvPr/>
        </p:nvSpPr>
        <p:spPr>
          <a:xfrm>
            <a:off x="0" y="1191674"/>
            <a:ext cx="7419369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holidaymaker</a:t>
            </a:r>
            <a:r>
              <a:rPr lang="en-US" sz="6000" b="1" dirty="0">
                <a:solidFill>
                  <a:srgbClr val="AD4F0F"/>
                </a:solidFill>
              </a:rPr>
              <a:t> </a:t>
            </a:r>
            <a:r>
              <a:rPr lang="en-US" sz="6000" b="1" dirty="0">
                <a:solidFill>
                  <a:srgbClr val="AD4F0F"/>
                </a:solidFill>
                <a:cs typeface="Calibri" panose="020F0502020204030204" pitchFamily="34" charset="0"/>
              </a:rPr>
              <a:t>(v)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6625" y="3978317"/>
            <a:ext cx="40508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err="1"/>
              <a:t>người</a:t>
            </a:r>
            <a:r>
              <a:rPr lang="en-US" sz="4800" dirty="0"/>
              <a:t> </a:t>
            </a:r>
            <a:r>
              <a:rPr lang="en-US" sz="4800" dirty="0" err="1"/>
              <a:t>đi</a:t>
            </a:r>
            <a:r>
              <a:rPr lang="en-US" sz="4800" dirty="0"/>
              <a:t> </a:t>
            </a:r>
            <a:r>
              <a:rPr lang="en-US" sz="4800" dirty="0" err="1"/>
              <a:t>nghỉ</a:t>
            </a:r>
            <a:endParaRPr lang="en-US" sz="6600" dirty="0"/>
          </a:p>
        </p:txBody>
      </p:sp>
      <p:sp>
        <p:nvSpPr>
          <p:cNvPr id="2" name="Rectangle 1"/>
          <p:cNvSpPr/>
          <p:nvPr/>
        </p:nvSpPr>
        <p:spPr>
          <a:xfrm>
            <a:off x="621030" y="2999868"/>
            <a:ext cx="521328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/ˈ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hɒlədeɪmeɪkə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(r)/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3593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0C596D-35DA-B5A7-BB84-2F3002B59704}"/>
              </a:ext>
            </a:extLst>
          </p:cNvPr>
          <p:cNvSpPr txBox="1"/>
          <p:nvPr/>
        </p:nvSpPr>
        <p:spPr>
          <a:xfrm>
            <a:off x="5843239" y="2019210"/>
            <a:ext cx="670323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0" i="0" dirty="0">
                <a:solidFill>
                  <a:srgbClr val="F26648"/>
                </a:solidFill>
                <a:effectLst/>
                <a:latin typeface="Source Sans Pro" panose="020B0503030403020204" pitchFamily="34" charset="0"/>
              </a:rPr>
              <a:t>.</a:t>
            </a:r>
            <a:endParaRPr lang="en-US" sz="2500" dirty="0">
              <a:solidFill>
                <a:srgbClr val="F26648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736D26-7FAC-E2C3-3747-F8C9974E43F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166" t="2668" r="8487"/>
          <a:stretch/>
        </p:blipFill>
        <p:spPr>
          <a:xfrm>
            <a:off x="6899563" y="2438081"/>
            <a:ext cx="5113465" cy="4419919"/>
          </a:xfrm>
          <a:prstGeom prst="rect">
            <a:avLst/>
          </a:prstGeom>
        </p:spPr>
      </p:pic>
      <p:pic>
        <p:nvPicPr>
          <p:cNvPr id="3" name="holidaymaker">
            <a:hlinkClick r:id="" action="ppaction://media"/>
            <a:extLst>
              <a:ext uri="{FF2B5EF4-FFF2-40B4-BE49-F238E27FC236}">
                <a16:creationId xmlns:a16="http://schemas.microsoft.com/office/drawing/2014/main" id="{B04A31B5-8951-AB83-FDBB-3F9B3800CF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419369" y="1455764"/>
            <a:ext cx="968727" cy="96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096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 Single Corner Rectangle 15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>
            <a:spLocks/>
          </p:cNvSpPr>
          <p:nvPr/>
        </p:nvSpPr>
        <p:spPr>
          <a:xfrm>
            <a:off x="487066" y="1381935"/>
            <a:ext cx="6967819" cy="12056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6500" b="1" dirty="0">
                <a:solidFill>
                  <a:srgbClr val="AD4F0F"/>
                </a:solidFill>
              </a:rPr>
              <a:t>accommodation</a:t>
            </a:r>
            <a:r>
              <a:rPr lang="en-US" sz="6500" b="1" dirty="0">
                <a:solidFill>
                  <a:srgbClr val="AD4F0F"/>
                </a:solidFill>
                <a:cs typeface="Calibri" panose="020F0502020204030204" pitchFamily="34" charset="0"/>
              </a:rPr>
              <a:t> (n)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2111" y="4191066"/>
            <a:ext cx="40508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err="1"/>
              <a:t>chỗ</a:t>
            </a:r>
            <a:r>
              <a:rPr lang="en-US" sz="4800" dirty="0"/>
              <a:t> ở</a:t>
            </a:r>
            <a:endParaRPr lang="en-US" sz="6600" dirty="0"/>
          </a:p>
        </p:txBody>
      </p:sp>
      <p:sp>
        <p:nvSpPr>
          <p:cNvPr id="2" name="Rectangle 1"/>
          <p:cNvSpPr/>
          <p:nvPr/>
        </p:nvSpPr>
        <p:spPr>
          <a:xfrm>
            <a:off x="770912" y="2999868"/>
            <a:ext cx="49135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əˌkɒm.əˈdeɪ.ʃən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3593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0C596D-35DA-B5A7-BB84-2F3002B59704}"/>
              </a:ext>
            </a:extLst>
          </p:cNvPr>
          <p:cNvSpPr txBox="1"/>
          <p:nvPr/>
        </p:nvSpPr>
        <p:spPr>
          <a:xfrm>
            <a:off x="5843239" y="2019210"/>
            <a:ext cx="670323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0" i="0" dirty="0">
                <a:solidFill>
                  <a:srgbClr val="F26648"/>
                </a:solidFill>
                <a:effectLst/>
                <a:latin typeface="Source Sans Pro" panose="020B0503030403020204" pitchFamily="34" charset="0"/>
              </a:rPr>
              <a:t>.</a:t>
            </a:r>
            <a:endParaRPr lang="en-US" sz="2500" dirty="0">
              <a:solidFill>
                <a:srgbClr val="F26648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55DF33-D69E-311F-51F3-64D04E1A1C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3889" y="2496264"/>
            <a:ext cx="4551045" cy="4130139"/>
          </a:xfrm>
          <a:prstGeom prst="rect">
            <a:avLst/>
          </a:prstGeom>
        </p:spPr>
      </p:pic>
      <p:pic>
        <p:nvPicPr>
          <p:cNvPr id="3" name="accommodation">
            <a:hlinkClick r:id="" action="ppaction://media"/>
            <a:extLst>
              <a:ext uri="{FF2B5EF4-FFF2-40B4-BE49-F238E27FC236}">
                <a16:creationId xmlns:a16="http://schemas.microsoft.com/office/drawing/2014/main" id="{70CA9F1C-EAB4-E48D-E884-E092E26EFEB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16901" y="1640940"/>
            <a:ext cx="756539" cy="756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759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 Single Corner Rectangle 15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>
            <a:spLocks/>
          </p:cNvSpPr>
          <p:nvPr/>
        </p:nvSpPr>
        <p:spPr>
          <a:xfrm>
            <a:off x="612111" y="1528724"/>
            <a:ext cx="5231128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app</a:t>
            </a:r>
            <a:r>
              <a:rPr lang="en-US" sz="6000" b="1" dirty="0">
                <a:solidFill>
                  <a:srgbClr val="AD4F0F"/>
                </a:solidFill>
              </a:rPr>
              <a:t> </a:t>
            </a:r>
            <a:r>
              <a:rPr lang="en-US" sz="6000" b="1" dirty="0">
                <a:solidFill>
                  <a:srgbClr val="AD4F0F"/>
                </a:solidFill>
                <a:cs typeface="Calibri" panose="020F0502020204030204" pitchFamily="34" charset="0"/>
              </a:rPr>
              <a:t>(n)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2111" y="4191066"/>
            <a:ext cx="40508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err="1"/>
              <a:t>phần</a:t>
            </a:r>
            <a:r>
              <a:rPr lang="en-US" sz="4800" dirty="0"/>
              <a:t> </a:t>
            </a:r>
            <a:r>
              <a:rPr lang="en-US" sz="4800" dirty="0" err="1"/>
              <a:t>mềm</a:t>
            </a:r>
            <a:r>
              <a:rPr lang="en-US" sz="4800" dirty="0"/>
              <a:t>, </a:t>
            </a:r>
            <a:r>
              <a:rPr lang="en-US" sz="4800" dirty="0" err="1"/>
              <a:t>ứng</a:t>
            </a:r>
            <a:r>
              <a:rPr lang="en-US" sz="4800" dirty="0"/>
              <a:t> </a:t>
            </a:r>
            <a:r>
              <a:rPr lang="en-US" sz="4800" dirty="0" err="1"/>
              <a:t>dụng</a:t>
            </a:r>
            <a:endParaRPr lang="en-US" sz="6600" dirty="0"/>
          </a:p>
        </p:txBody>
      </p:sp>
      <p:sp>
        <p:nvSpPr>
          <p:cNvPr id="2" name="Rectangle 1"/>
          <p:cNvSpPr/>
          <p:nvPr/>
        </p:nvSpPr>
        <p:spPr>
          <a:xfrm>
            <a:off x="2404659" y="2999868"/>
            <a:ext cx="16460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æp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3593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0C596D-35DA-B5A7-BB84-2F3002B59704}"/>
              </a:ext>
            </a:extLst>
          </p:cNvPr>
          <p:cNvSpPr txBox="1"/>
          <p:nvPr/>
        </p:nvSpPr>
        <p:spPr>
          <a:xfrm>
            <a:off x="5843239" y="2019210"/>
            <a:ext cx="670323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0" i="0" dirty="0">
                <a:solidFill>
                  <a:srgbClr val="F26648"/>
                </a:solidFill>
                <a:effectLst/>
                <a:latin typeface="Source Sans Pro" panose="020B0503030403020204" pitchFamily="34" charset="0"/>
              </a:rPr>
              <a:t>.</a:t>
            </a:r>
            <a:endParaRPr lang="en-US" sz="2500" dirty="0">
              <a:solidFill>
                <a:srgbClr val="F26648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5E9D49-1716-6AE8-83E6-85D71BFE0C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89770" y="1442428"/>
            <a:ext cx="4890119" cy="4776873"/>
          </a:xfrm>
          <a:prstGeom prst="rect">
            <a:avLst/>
          </a:prstGeom>
        </p:spPr>
      </p:pic>
      <p:pic>
        <p:nvPicPr>
          <p:cNvPr id="3" name="app">
            <a:hlinkClick r:id="" action="ppaction://media"/>
            <a:extLst>
              <a:ext uri="{FF2B5EF4-FFF2-40B4-BE49-F238E27FC236}">
                <a16:creationId xmlns:a16="http://schemas.microsoft.com/office/drawing/2014/main" id="{FFA9E30D-7DBA-1703-AF2B-800228643C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74725" y="2097533"/>
            <a:ext cx="598043" cy="598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6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50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4" name="Round Single Corner Rectangle 13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Round Single Corner Rectangle 15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Round Single Corner Rectangle 16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Google Shape;1881;p31"/>
          <p:cNvSpPr txBox="1">
            <a:spLocks/>
          </p:cNvSpPr>
          <p:nvPr/>
        </p:nvSpPr>
        <p:spPr>
          <a:xfrm>
            <a:off x="612111" y="1528724"/>
            <a:ext cx="5231128" cy="657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8000" b="1" dirty="0">
                <a:solidFill>
                  <a:srgbClr val="AD4F0F"/>
                </a:solidFill>
              </a:rPr>
              <a:t>domestic</a:t>
            </a:r>
            <a:r>
              <a:rPr lang="en-US" sz="6000" b="1" dirty="0">
                <a:solidFill>
                  <a:srgbClr val="AD4F0F"/>
                </a:solidFill>
              </a:rPr>
              <a:t> </a:t>
            </a:r>
            <a:r>
              <a:rPr lang="en-US" sz="6000" b="1" dirty="0">
                <a:solidFill>
                  <a:srgbClr val="AD4F0F"/>
                </a:solidFill>
                <a:cs typeface="Calibri" panose="020F0502020204030204" pitchFamily="34" charset="0"/>
              </a:rPr>
              <a:t>(a)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69613" y="4256337"/>
            <a:ext cx="40508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err="1"/>
              <a:t>trong</a:t>
            </a:r>
            <a:r>
              <a:rPr lang="en-US" sz="4800" dirty="0"/>
              <a:t> </a:t>
            </a:r>
            <a:r>
              <a:rPr lang="en-US" sz="4800" dirty="0" err="1"/>
              <a:t>nước</a:t>
            </a:r>
            <a:endParaRPr lang="en-US" sz="6600" dirty="0"/>
          </a:p>
        </p:txBody>
      </p:sp>
      <p:sp>
        <p:nvSpPr>
          <p:cNvPr id="2" name="Rectangle 1"/>
          <p:cNvSpPr/>
          <p:nvPr/>
        </p:nvSpPr>
        <p:spPr>
          <a:xfrm>
            <a:off x="1434843" y="2999868"/>
            <a:ext cx="35856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US" sz="4800" b="1" dirty="0" err="1">
                <a:solidFill>
                  <a:schemeClr val="accent5">
                    <a:lumMod val="50000"/>
                  </a:schemeClr>
                </a:solidFill>
              </a:rPr>
              <a:t>dəˈmes.tɪk</a:t>
            </a:r>
            <a:r>
              <a:rPr lang="en-US" sz="4800" b="1" dirty="0">
                <a:solidFill>
                  <a:schemeClr val="accent5">
                    <a:lumMod val="50000"/>
                  </a:schemeClr>
                </a:solidFill>
              </a:rPr>
              <a:t>/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7067" y="135939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0C596D-35DA-B5A7-BB84-2F3002B59704}"/>
              </a:ext>
            </a:extLst>
          </p:cNvPr>
          <p:cNvSpPr txBox="1"/>
          <p:nvPr/>
        </p:nvSpPr>
        <p:spPr>
          <a:xfrm>
            <a:off x="5843239" y="2019210"/>
            <a:ext cx="6703234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b="0" i="0" dirty="0">
                <a:solidFill>
                  <a:srgbClr val="F26648"/>
                </a:solidFill>
                <a:effectLst/>
                <a:latin typeface="Source Sans Pro" panose="020B0503030403020204" pitchFamily="34" charset="0"/>
              </a:rPr>
              <a:t>.</a:t>
            </a:r>
            <a:endParaRPr lang="en-US" sz="2500" dirty="0">
              <a:solidFill>
                <a:srgbClr val="F26648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C54238-4935-4742-D3CD-480DE28352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280" y="2496264"/>
            <a:ext cx="5039486" cy="3930969"/>
          </a:xfrm>
          <a:prstGeom prst="rect">
            <a:avLst/>
          </a:prstGeom>
        </p:spPr>
      </p:pic>
      <p:pic>
        <p:nvPicPr>
          <p:cNvPr id="3" name="domestic">
            <a:hlinkClick r:id="" action="ppaction://media"/>
            <a:extLst>
              <a:ext uri="{FF2B5EF4-FFF2-40B4-BE49-F238E27FC236}">
                <a16:creationId xmlns:a16="http://schemas.microsoft.com/office/drawing/2014/main" id="{17A5B6E2-0F12-CA95-030B-1DF72BDE80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63114" y="1964380"/>
            <a:ext cx="657441" cy="65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83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8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7" name="Round Single Corner Rectangle 16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8" name="Round Single Corner Rectangle 17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575145"/>
              </p:ext>
            </p:extLst>
          </p:nvPr>
        </p:nvGraphicFramePr>
        <p:xfrm>
          <a:off x="1022555" y="1105744"/>
          <a:ext cx="10953135" cy="4743381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8307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5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678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15406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5A0B8"/>
                          </a:solidFill>
                        </a:rPr>
                        <a:t>New words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5A0B8"/>
                          </a:solidFill>
                        </a:rPr>
                        <a:t>Pronunciation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5A0B8"/>
                          </a:solidFill>
                        </a:rPr>
                        <a:t>Meaning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595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 tan (n)</a:t>
                      </a:r>
                      <a:endParaRPr lang="en-US" sz="32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tæn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3200" dirty="0" err="1"/>
                        <a:t>màu</a:t>
                      </a:r>
                      <a:r>
                        <a:rPr lang="en-US" sz="3200" dirty="0"/>
                        <a:t> da </a:t>
                      </a:r>
                      <a:r>
                        <a:rPr lang="en-US" sz="3200" dirty="0" err="1"/>
                        <a:t>rám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nắng</a:t>
                      </a:r>
                      <a:endParaRPr lang="en-US" sz="4400" dirty="0"/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595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 holidaymaker (n)</a:t>
                      </a:r>
                      <a:endParaRPr lang="en-US" sz="3200" b="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/ˈ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hɒlədeɪmeɪkə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(r)/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vi-VN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người đi ngh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ỉ</a:t>
                      </a: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2917693607"/>
                  </a:ext>
                </a:extLst>
              </a:tr>
              <a:tr h="785595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accommodation (n)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əˌkɒm.əˈdeɪ.ʃən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dirty="0" err="1"/>
                        <a:t>chỗ</a:t>
                      </a:r>
                      <a:r>
                        <a:rPr lang="en-US" sz="3200" dirty="0"/>
                        <a:t> ở</a:t>
                      </a: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426221227"/>
                  </a:ext>
                </a:extLst>
              </a:tr>
              <a:tr h="785595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app (n)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æp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phần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mềm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ứng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dụng</a:t>
                      </a:r>
                      <a:endParaRPr lang="en-US" sz="32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663421673"/>
                  </a:ext>
                </a:extLst>
              </a:tr>
              <a:tr h="785595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domestic (a)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3200" b="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dəˈmes.tɪk</a:t>
                      </a:r>
                      <a:r>
                        <a:rPr lang="en-US" sz="3200" b="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3200" dirty="0" err="1"/>
                        <a:t>trong</a:t>
                      </a:r>
                      <a:r>
                        <a:rPr lang="en-US" sz="3200" dirty="0"/>
                        <a:t> </a:t>
                      </a:r>
                      <a:r>
                        <a:rPr lang="en-US" sz="3200" dirty="0" err="1"/>
                        <a:t>nước</a:t>
                      </a:r>
                      <a:endParaRPr lang="en-US" sz="4400" dirty="0"/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282215873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9767" y="193087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tan">
            <a:hlinkClick r:id="" action="ppaction://media"/>
            <a:extLst>
              <a:ext uri="{FF2B5EF4-FFF2-40B4-BE49-F238E27FC236}">
                <a16:creationId xmlns:a16="http://schemas.microsoft.com/office/drawing/2014/main" id="{BF9ED9F7-C0D7-2440-45C8-224414B14D7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6310" y="2026285"/>
            <a:ext cx="487363" cy="487363"/>
          </a:xfrm>
          <a:prstGeom prst="rect">
            <a:avLst/>
          </a:prstGeom>
        </p:spPr>
      </p:pic>
      <p:pic>
        <p:nvPicPr>
          <p:cNvPr id="3" name="holidaymaker">
            <a:hlinkClick r:id="" action="ppaction://media"/>
            <a:extLst>
              <a:ext uri="{FF2B5EF4-FFF2-40B4-BE49-F238E27FC236}">
                <a16:creationId xmlns:a16="http://schemas.microsoft.com/office/drawing/2014/main" id="{094CC31B-2DA9-464E-0405-068D9038205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6310" y="2806573"/>
            <a:ext cx="487363" cy="487363"/>
          </a:xfrm>
          <a:prstGeom prst="rect">
            <a:avLst/>
          </a:prstGeom>
        </p:spPr>
      </p:pic>
      <p:pic>
        <p:nvPicPr>
          <p:cNvPr id="4" name="accommodation">
            <a:hlinkClick r:id="" action="ppaction://media"/>
            <a:extLst>
              <a:ext uri="{FF2B5EF4-FFF2-40B4-BE49-F238E27FC236}">
                <a16:creationId xmlns:a16="http://schemas.microsoft.com/office/drawing/2014/main" id="{A28489F2-DB8E-2991-2387-46BF6096FE12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6310" y="3586861"/>
            <a:ext cx="487363" cy="487363"/>
          </a:xfrm>
          <a:prstGeom prst="rect">
            <a:avLst/>
          </a:prstGeom>
        </p:spPr>
      </p:pic>
      <p:pic>
        <p:nvPicPr>
          <p:cNvPr id="5" name="app">
            <a:hlinkClick r:id="" action="ppaction://media"/>
            <a:extLst>
              <a:ext uri="{FF2B5EF4-FFF2-40B4-BE49-F238E27FC236}">
                <a16:creationId xmlns:a16="http://schemas.microsoft.com/office/drawing/2014/main" id="{8B87C8E9-F5BB-713D-F1AF-2A18CE0C89F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56085" y="4367149"/>
            <a:ext cx="487363" cy="487363"/>
          </a:xfrm>
          <a:prstGeom prst="rect">
            <a:avLst/>
          </a:prstGeom>
        </p:spPr>
      </p:pic>
      <p:pic>
        <p:nvPicPr>
          <p:cNvPr id="7" name="domestic">
            <a:hlinkClick r:id="" action="ppaction://media"/>
            <a:extLst>
              <a:ext uri="{FF2B5EF4-FFF2-40B4-BE49-F238E27FC236}">
                <a16:creationId xmlns:a16="http://schemas.microsoft.com/office/drawing/2014/main" id="{CAD74AAC-90E0-629B-ED62-ABD38C7434B3}"/>
              </a:ext>
            </a:extLst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16310" y="531774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986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9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9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8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8" name="Round Single Corner Rectangle 1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42458" y="1244640"/>
            <a:ext cx="8022635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Listen and read.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87067" y="1254947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1664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39852" y="1152307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b="1">
                <a:solidFill>
                  <a:schemeClr val="bg1"/>
                </a:solidFill>
                <a:latin typeface="Myriad Pro" pitchFamily="34" charset="0"/>
              </a:rPr>
              <a:t>1</a:t>
            </a:r>
            <a:endParaRPr lang="en-US" sz="4000" b="1" dirty="0">
              <a:solidFill>
                <a:schemeClr val="bg1"/>
              </a:solidFill>
              <a:latin typeface="Myriad Pro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067" y="186930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F067F34-DA54-BEC1-0B29-376893EF19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Tom: </a:t>
            </a:r>
            <a:r>
              <a:rPr lang="en-US" sz="1900" dirty="0"/>
              <a:t>Hi, 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An: </a:t>
            </a:r>
            <a:r>
              <a:rPr lang="en-US" sz="1900" dirty="0"/>
              <a:t>Hi, Tom. You’ve got a nice tan.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Tom: </a:t>
            </a:r>
            <a:r>
              <a:rPr lang="en-US" sz="1900" dirty="0"/>
              <a:t>Well, I’ve just got back from Bali.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An: </a:t>
            </a:r>
            <a:r>
              <a:rPr lang="en-US" sz="1900" dirty="0"/>
              <a:t>Bali? Where is it?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Tom: </a:t>
            </a:r>
            <a:r>
              <a:rPr lang="en-US" sz="1900" dirty="0"/>
              <a:t>It’s in Indonesia. My family flew there for a holiday, and we spent most of the time on the beach. That’s how I got this tan.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An: </a:t>
            </a:r>
            <a:r>
              <a:rPr lang="en-US" sz="1900" dirty="0"/>
              <a:t>Awesome. Tell me more about Bali.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Tom: </a:t>
            </a:r>
            <a:r>
              <a:rPr lang="en-US" sz="1900" dirty="0"/>
              <a:t>Sure. It’s an ideal destination for holidaymakers, especially those who love the sea.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An: </a:t>
            </a:r>
            <a:r>
              <a:rPr lang="en-US" sz="1900" dirty="0"/>
              <a:t>It must be beautiful!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Tom: </a:t>
            </a:r>
            <a:r>
              <a:rPr lang="en-US" sz="1900" dirty="0"/>
              <a:t>Very. It’s well-known for its natural beauty, sunny beaches, and terraced fields.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900" b="1" dirty="0"/>
              <a:t>An: </a:t>
            </a:r>
            <a:r>
              <a:rPr lang="en-US" sz="1900" dirty="0"/>
              <a:t>Is it expensive to travel there?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5AA0F55-7240-F5CB-B084-148854B7E3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8148" y="1617034"/>
            <a:ext cx="51816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900" b="1" dirty="0"/>
              <a:t>Tom: </a:t>
            </a:r>
            <a:r>
              <a:rPr lang="en-US" sz="1900" dirty="0"/>
              <a:t>Not really. My father was able to buy cheap air tickets and rent a cheap accommodation. He usually uses travel apps for our domestic and international holidays.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900" b="1" dirty="0"/>
              <a:t>An: </a:t>
            </a:r>
            <a:r>
              <a:rPr lang="en-US" sz="1900" dirty="0"/>
              <a:t>Where did you stay?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900" b="1" dirty="0"/>
              <a:t>Tom: </a:t>
            </a:r>
            <a:r>
              <a:rPr lang="en-US" sz="1900" dirty="0"/>
              <a:t>We stayed in a three-star hotel which is just a ten-minute walk from the sea. Have you been somewhere for holiday?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900" b="1" dirty="0"/>
              <a:t>An: </a:t>
            </a:r>
            <a:r>
              <a:rPr lang="en-US" sz="1900" dirty="0"/>
              <a:t>Yeah. Last year my family travelled to Da Nang. We ate different types of local food, and they all were so delicious. My brother said it was a perfect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900" dirty="0"/>
              <a:t>destination for food tourists.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900" b="1" dirty="0"/>
              <a:t>Tom: </a:t>
            </a:r>
            <a:r>
              <a:rPr lang="en-US" sz="1900" dirty="0"/>
              <a:t>Yes, I love food tourism, too. There are also other types of tourism like shopping tourism or sports tourism.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1900" b="1" dirty="0"/>
              <a:t>An: </a:t>
            </a:r>
            <a:r>
              <a:rPr lang="en-US" sz="1900" dirty="0"/>
              <a:t>I didn’t know that. Well, I’ll try one of those    someday.</a:t>
            </a:r>
          </a:p>
        </p:txBody>
      </p:sp>
    </p:spTree>
    <p:extLst>
      <p:ext uri="{BB962C8B-B14F-4D97-AF65-F5344CB8AC3E}">
        <p14:creationId xmlns:p14="http://schemas.microsoft.com/office/powerpoint/2010/main" val="152922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20" name="Round Single Corner Rectangle 19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2" name="Round Single Corner Rectangle 21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07297" y="1217916"/>
            <a:ext cx="1033824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Read the conversation again and write T (true) or F (False).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04692" y="1210786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16649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57477" y="1090535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D02B1EF-EAE4-4D3F-0863-BBFE06B71D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230762"/>
              </p:ext>
            </p:extLst>
          </p:nvPr>
        </p:nvGraphicFramePr>
        <p:xfrm>
          <a:off x="1107297" y="1604266"/>
          <a:ext cx="10760962" cy="4254994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752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741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0466">
                <a:tc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05A0B8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5A0B8"/>
                          </a:solidFill>
                        </a:rPr>
                        <a:t>TRUE (T)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rgbClr val="05A0B8"/>
                          </a:solidFill>
                        </a:rPr>
                        <a:t>FALSE (F)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114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6D9FB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Tom and An are talking about their holidays.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6319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6D9FB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Bali is especially interesting for mountain lovers.</a:t>
                      </a:r>
                      <a:endParaRPr lang="en-US" sz="24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2917693607"/>
                  </a:ext>
                </a:extLst>
              </a:tr>
              <a:tr h="1035457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6D9FB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People can use online apps for booking tickets and</a:t>
                      </a:r>
                    </a:p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accommodation.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dirty="0"/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426221227"/>
                  </a:ext>
                </a:extLst>
              </a:tr>
              <a:tr h="636319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6D9FB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 did not enjoy some of Da Nang’s local food.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663421673"/>
                  </a:ext>
                </a:extLst>
              </a:tr>
              <a:tr h="636319">
                <a:tc>
                  <a:txBody>
                    <a:bodyPr/>
                    <a:lstStyle/>
                    <a:p>
                      <a:pPr marL="144145" marR="0" indent="-144145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dirty="0">
                          <a:solidFill>
                            <a:srgbClr val="6D9FB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Tom mentions some types of tourism.</a:t>
                      </a:r>
                    </a:p>
                  </a:txBody>
                  <a:tcPr marL="71755" marR="7175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6195" marR="36195" marT="71755" marB="71755" anchor="ctr"/>
                </a:tc>
                <a:extLst>
                  <a:ext uri="{0D108BD9-81ED-4DB2-BD59-A6C34878D82A}">
                    <a16:rowId xmlns:a16="http://schemas.microsoft.com/office/drawing/2014/main" val="2822158730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E407692C-BBE5-831C-6FBB-3D0E40A7E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215" y="2829051"/>
            <a:ext cx="709070" cy="5310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E84B98E-220B-93CE-8C6B-EEE68AD7C8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208" y="2413255"/>
            <a:ext cx="709070" cy="53106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DBBD69F-EA26-69B7-DC7B-E1BDA1BA7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7215" y="4722670"/>
            <a:ext cx="709070" cy="5310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72A153-44B1-0D68-E004-344BD0B5E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208" y="3793504"/>
            <a:ext cx="709070" cy="53106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07B08BE-9815-C952-84F9-45F9D01A1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1208" y="5253734"/>
            <a:ext cx="709070" cy="53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15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22" name="Round Single Corner Rectangle 21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ound Single Corner Rectangle 22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4" name="Round Single Corner Rectangle 23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3" y="1209260"/>
            <a:ext cx="10815315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Match a word in A with a word in B as in the conversation.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67402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D18D95D-5BD8-5D66-A7AF-6BB3005606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862881"/>
              </p:ext>
            </p:extLst>
          </p:nvPr>
        </p:nvGraphicFramePr>
        <p:xfrm>
          <a:off x="5899144" y="1670925"/>
          <a:ext cx="6217920" cy="5008748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6217920">
                  <a:extLst>
                    <a:ext uri="{9D8B030D-6E8A-4147-A177-3AD203B41FA5}">
                      <a16:colId xmlns:a16="http://schemas.microsoft.com/office/drawing/2014/main" val="1956528860"/>
                    </a:ext>
                  </a:extLst>
                </a:gridCol>
              </a:tblGrid>
              <a:tr h="948329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70C0"/>
                          </a:solidFill>
                          <a:effectLst/>
                        </a:rPr>
                        <a:t>a.</a:t>
                      </a:r>
                      <a:r>
                        <a:rPr lang="en-US" sz="4000" dirty="0">
                          <a:solidFill>
                            <a:srgbClr val="0070C0"/>
                          </a:solidFill>
                          <a:effectLst/>
                        </a:rPr>
                        <a:t> holiday</a:t>
                      </a:r>
                      <a:endParaRPr lang="en-US" sz="4000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1675235291"/>
                  </a:ext>
                </a:extLst>
              </a:tr>
              <a:tr h="948329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70C0"/>
                          </a:solidFill>
                          <a:effectLst/>
                        </a:rPr>
                        <a:t>b.</a:t>
                      </a:r>
                      <a:r>
                        <a:rPr lang="en-US" sz="4000" dirty="0">
                          <a:solidFill>
                            <a:srgbClr val="0070C0"/>
                          </a:solidFill>
                          <a:effectLst/>
                        </a:rPr>
                        <a:t> food</a:t>
                      </a:r>
                      <a:endParaRPr lang="en-US" sz="4000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2743746550"/>
                  </a:ext>
                </a:extLst>
              </a:tr>
              <a:tr h="1215432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70C0"/>
                          </a:solidFill>
                          <a:effectLst/>
                        </a:rPr>
                        <a:t>c.</a:t>
                      </a:r>
                      <a:r>
                        <a:rPr lang="en-US" sz="4000" dirty="0">
                          <a:solidFill>
                            <a:srgbClr val="0070C0"/>
                          </a:solidFill>
                          <a:effectLst/>
                        </a:rPr>
                        <a:t> destination</a:t>
                      </a:r>
                      <a:endParaRPr lang="en-US" sz="4000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1224842286"/>
                  </a:ext>
                </a:extLst>
              </a:tr>
              <a:tr h="948329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70C0"/>
                          </a:solidFill>
                          <a:effectLst/>
                        </a:rPr>
                        <a:t>d.</a:t>
                      </a:r>
                      <a:r>
                        <a:rPr lang="en-US" sz="4000" dirty="0">
                          <a:solidFill>
                            <a:srgbClr val="0070C0"/>
                          </a:solidFill>
                          <a:effectLst/>
                        </a:rPr>
                        <a:t> beauty</a:t>
                      </a:r>
                      <a:endParaRPr lang="en-US" sz="4000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2119325175"/>
                  </a:ext>
                </a:extLst>
              </a:tr>
              <a:tr h="948329">
                <a:tc>
                  <a:txBody>
                    <a:bodyPr/>
                    <a:lstStyle/>
                    <a:p>
                      <a:pPr marL="144145" indent="-144145"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0070C0"/>
                          </a:solidFill>
                          <a:effectLst/>
                        </a:rPr>
                        <a:t>e.</a:t>
                      </a:r>
                      <a:r>
                        <a:rPr lang="en-US" sz="4000" dirty="0">
                          <a:solidFill>
                            <a:srgbClr val="0070C0"/>
                          </a:solidFill>
                          <a:effectLst/>
                        </a:rPr>
                        <a:t> tourism</a:t>
                      </a:r>
                      <a:endParaRPr lang="en-US" sz="4000" dirty="0">
                        <a:solidFill>
                          <a:srgbClr val="0070C0"/>
                        </a:solidFill>
                        <a:effectLst/>
                        <a:latin typeface="+mj-lt"/>
                        <a:ea typeface="Times New Roman" panose="02020603050405020304" pitchFamily="18" charset="0"/>
                      </a:endParaRPr>
                    </a:p>
                  </a:txBody>
                  <a:tcPr marL="95673" marR="95673" marT="95673" marB="95673" anchor="ctr"/>
                </a:tc>
                <a:extLst>
                  <a:ext uri="{0D108BD9-81ED-4DB2-BD59-A6C34878D82A}">
                    <a16:rowId xmlns:a16="http://schemas.microsoft.com/office/drawing/2014/main" val="3636452919"/>
                  </a:ext>
                </a:extLst>
              </a:tr>
            </a:tbl>
          </a:graphicData>
        </a:graphic>
      </p:graphicFrame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28A24F36-8B0D-EF70-D699-C098731B4624}"/>
              </a:ext>
            </a:extLst>
          </p:cNvPr>
          <p:cNvSpPr/>
          <p:nvPr/>
        </p:nvSpPr>
        <p:spPr>
          <a:xfrm>
            <a:off x="275254" y="1849239"/>
            <a:ext cx="2743200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2"/>
                </a:solidFill>
                <a:latin typeface="+mj-lt"/>
              </a:rPr>
              <a:t>1</a:t>
            </a:r>
            <a:r>
              <a:rPr lang="en-US" sz="3000" b="1" dirty="0">
                <a:solidFill>
                  <a:schemeClr val="tx2"/>
                </a:solidFill>
                <a:latin typeface="+mj-lt"/>
              </a:rPr>
              <a:t>. </a:t>
            </a:r>
            <a:r>
              <a:rPr lang="en-US" sz="4000" b="1" dirty="0">
                <a:solidFill>
                  <a:srgbClr val="F16649"/>
                </a:solidFill>
                <a:latin typeface="+mj-lt"/>
              </a:rPr>
              <a:t>ideal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B0623794-BD2A-BEC5-1958-57A605A08686}"/>
              </a:ext>
            </a:extLst>
          </p:cNvPr>
          <p:cNvSpPr/>
          <p:nvPr/>
        </p:nvSpPr>
        <p:spPr>
          <a:xfrm>
            <a:off x="262132" y="2806256"/>
            <a:ext cx="2743200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2"/>
                </a:solidFill>
                <a:latin typeface="+mj-lt"/>
              </a:rPr>
              <a:t>2. </a:t>
            </a:r>
            <a:r>
              <a:rPr lang="en-US" sz="4000" b="1" dirty="0">
                <a:solidFill>
                  <a:srgbClr val="F16649"/>
                </a:solidFill>
                <a:latin typeface="+mj-lt"/>
              </a:rPr>
              <a:t>natural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AE9511F-937D-7915-6306-6476EADBA59A}"/>
              </a:ext>
            </a:extLst>
          </p:cNvPr>
          <p:cNvSpPr/>
          <p:nvPr/>
        </p:nvSpPr>
        <p:spPr>
          <a:xfrm>
            <a:off x="262132" y="3797520"/>
            <a:ext cx="2743200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2"/>
                </a:solidFill>
                <a:latin typeface="+mj-lt"/>
              </a:rPr>
              <a:t>3. </a:t>
            </a:r>
            <a:r>
              <a:rPr lang="en-US" sz="4000" b="1" dirty="0">
                <a:solidFill>
                  <a:srgbClr val="F16649"/>
                </a:solidFill>
                <a:latin typeface="+mj-lt"/>
              </a:rPr>
              <a:t>domestic</a:t>
            </a: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E98DCCA-3037-7811-F587-C75E98DC4069}"/>
              </a:ext>
            </a:extLst>
          </p:cNvPr>
          <p:cNvSpPr/>
          <p:nvPr/>
        </p:nvSpPr>
        <p:spPr>
          <a:xfrm>
            <a:off x="275254" y="5868826"/>
            <a:ext cx="2743200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2"/>
                </a:solidFill>
                <a:latin typeface="+mj-lt"/>
              </a:rPr>
              <a:t>5. </a:t>
            </a:r>
            <a:r>
              <a:rPr lang="en-US" sz="4000" b="1" dirty="0">
                <a:solidFill>
                  <a:srgbClr val="F16649"/>
                </a:solidFill>
                <a:latin typeface="+mj-lt"/>
              </a:rPr>
              <a:t>local</a:t>
            </a: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5FDDE81F-EE2F-DAAF-D9B9-30C620BED95A}"/>
              </a:ext>
            </a:extLst>
          </p:cNvPr>
          <p:cNvSpPr/>
          <p:nvPr/>
        </p:nvSpPr>
        <p:spPr>
          <a:xfrm>
            <a:off x="262132" y="4833173"/>
            <a:ext cx="2743200" cy="71248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 dirty="0">
                <a:solidFill>
                  <a:schemeClr val="tx2"/>
                </a:solidFill>
                <a:latin typeface="+mj-lt"/>
              </a:rPr>
              <a:t>4. </a:t>
            </a:r>
            <a:r>
              <a:rPr lang="en-US" sz="4000" b="1" dirty="0">
                <a:solidFill>
                  <a:srgbClr val="F16649"/>
                </a:solidFill>
                <a:latin typeface="+mj-lt"/>
              </a:rPr>
              <a:t>shopping</a:t>
            </a:r>
          </a:p>
        </p:txBody>
      </p:sp>
    </p:spTree>
    <p:extLst>
      <p:ext uri="{BB962C8B-B14F-4D97-AF65-F5344CB8AC3E}">
        <p14:creationId xmlns:p14="http://schemas.microsoft.com/office/powerpoint/2010/main" val="2138508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2.22222E-6 L 0.22513 0.304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15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0.225 0.327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1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0.003 L 0.225 -0.287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-1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2.96296E-6 L 0.225 0.1594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79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1.11111E-6 L 0.225 -0.4423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50" y="-22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26" name="Round Single Corner Rectangle 25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ound Single Corner Rectangle 26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ound Single Corner Rectangle 27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30417" y="1150334"/>
            <a:ext cx="11060411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Complete the sentences with the words and phrases from the box.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8103" y="1129876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30888" y="1027236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1949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88000" y="1758547"/>
            <a:ext cx="11820277" cy="476122"/>
          </a:xfrm>
          <a:prstGeom prst="roundRect">
            <a:avLst/>
          </a:prstGeom>
          <a:solidFill>
            <a:srgbClr val="FBCDC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i="1" dirty="0">
                <a:solidFill>
                  <a:schemeClr val="tx1"/>
                </a:solidFill>
              </a:rPr>
              <a:t>sports tourism	destination	      safari		online apps		domestic</a:t>
            </a:r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288001" y="2321026"/>
            <a:ext cx="11972825" cy="4421143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16649"/>
                </a:solidFill>
              </a:rPr>
              <a:t>1. </a:t>
            </a:r>
            <a:r>
              <a:rPr lang="en-US" sz="3000" dirty="0"/>
              <a:t>If you go on __________________ , you can see wild animals in their natural habitat.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16649"/>
                </a:solidFill>
              </a:rPr>
              <a:t>2. </a:t>
            </a:r>
            <a:r>
              <a:rPr lang="en-US" sz="3000" dirty="0"/>
              <a:t>Noi Bai Airport has two terminals: one for international flights and one for __________________ flights.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16649"/>
                </a:solidFill>
              </a:rPr>
              <a:t>3. </a:t>
            </a:r>
            <a:r>
              <a:rPr lang="en-US" sz="3000" dirty="0"/>
              <a:t>You should learn how to use __________________ for booking transportation and accommodation.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16649"/>
                </a:solidFill>
              </a:rPr>
              <a:t>4. </a:t>
            </a:r>
            <a:r>
              <a:rPr lang="en-US" sz="3000" dirty="0"/>
              <a:t>__________________ is travelling to watch a sports event.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16649"/>
                </a:solidFill>
              </a:rPr>
              <a:t>5. </a:t>
            </a:r>
            <a:r>
              <a:rPr lang="en-US" sz="3000" dirty="0"/>
              <a:t>Japan is a must-go __________________ for me.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04777" y="6013167"/>
            <a:ext cx="2455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destination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80EB18-3491-3D7C-DD96-265805B9C35D}"/>
              </a:ext>
            </a:extLst>
          </p:cNvPr>
          <p:cNvSpPr txBox="1"/>
          <p:nvPr/>
        </p:nvSpPr>
        <p:spPr>
          <a:xfrm>
            <a:off x="1130417" y="5342035"/>
            <a:ext cx="32765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Sport tourism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DBB1DE-8079-BFCA-E311-466D664B358A}"/>
              </a:ext>
            </a:extLst>
          </p:cNvPr>
          <p:cNvSpPr txBox="1"/>
          <p:nvPr/>
        </p:nvSpPr>
        <p:spPr>
          <a:xfrm>
            <a:off x="5715004" y="4357855"/>
            <a:ext cx="2455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online apps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F85257-F0BF-3D28-B321-70E31D687BBE}"/>
              </a:ext>
            </a:extLst>
          </p:cNvPr>
          <p:cNvSpPr txBox="1"/>
          <p:nvPr/>
        </p:nvSpPr>
        <p:spPr>
          <a:xfrm>
            <a:off x="3391840" y="2294857"/>
            <a:ext cx="2455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safari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9AC88B6-E853-2506-A8D4-7FA904A0E2D2}"/>
              </a:ext>
            </a:extLst>
          </p:cNvPr>
          <p:cNvSpPr txBox="1"/>
          <p:nvPr/>
        </p:nvSpPr>
        <p:spPr>
          <a:xfrm>
            <a:off x="1463044" y="3773080"/>
            <a:ext cx="29470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domestic</a:t>
            </a:r>
          </a:p>
        </p:txBody>
      </p:sp>
    </p:spTree>
    <p:extLst>
      <p:ext uri="{BB962C8B-B14F-4D97-AF65-F5344CB8AC3E}">
        <p14:creationId xmlns:p14="http://schemas.microsoft.com/office/powerpoint/2010/main" val="2720924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4" grpId="0"/>
      <p:bldP spid="5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8" name="Round Single Corner Rectangle 17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ound Single Corner Rectangle 18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2" y="1306988"/>
            <a:ext cx="10536999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400" b="1" dirty="0"/>
              <a:t>How much do you know about tourism in Viet Nam?</a:t>
            </a:r>
            <a:endParaRPr lang="en-US" sz="24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 dirty="0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PRODUCTION</a:t>
            </a:r>
          </a:p>
        </p:txBody>
      </p:sp>
      <p:pic>
        <p:nvPicPr>
          <p:cNvPr id="2" name="Google Shape;622;p31" descr="Two people talking, dialogue, people png | PNGEgg">
            <a:extLst>
              <a:ext uri="{FF2B5EF4-FFF2-40B4-BE49-F238E27FC236}">
                <a16:creationId xmlns:a16="http://schemas.microsoft.com/office/drawing/2014/main" id="{C02516A5-D05B-AECD-FA5F-AA730F51FA5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55624"/>
          <a:stretch/>
        </p:blipFill>
        <p:spPr>
          <a:xfrm>
            <a:off x="2375578" y="4246228"/>
            <a:ext cx="1306285" cy="158935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Google Shape;623;p31" descr="Two people talking, dialogue, people png | PNGEgg">
            <a:extLst>
              <a:ext uri="{FF2B5EF4-FFF2-40B4-BE49-F238E27FC236}">
                <a16:creationId xmlns:a16="http://schemas.microsoft.com/office/drawing/2014/main" id="{A4036C04-E008-687A-7E65-325F1FEF0EC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-378" t="-1424" r="38309" b="1424"/>
          <a:stretch/>
        </p:blipFill>
        <p:spPr>
          <a:xfrm>
            <a:off x="657768" y="4223781"/>
            <a:ext cx="1755996" cy="15920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624;p31">
            <a:extLst>
              <a:ext uri="{FF2B5EF4-FFF2-40B4-BE49-F238E27FC236}">
                <a16:creationId xmlns:a16="http://schemas.microsoft.com/office/drawing/2014/main" id="{FB8AC1D4-ADB1-E040-6AE7-68AB256ADC88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21388127">
            <a:off x="2380815" y="3132577"/>
            <a:ext cx="1295808" cy="106110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626;p31">
            <a:extLst>
              <a:ext uri="{FF2B5EF4-FFF2-40B4-BE49-F238E27FC236}">
                <a16:creationId xmlns:a16="http://schemas.microsoft.com/office/drawing/2014/main" id="{D7A42323-99C9-C700-641A-5EC5B849D14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628983" y="3134642"/>
            <a:ext cx="1500893" cy="105697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Hộp Văn bản 3">
            <a:extLst>
              <a:ext uri="{FF2B5EF4-FFF2-40B4-BE49-F238E27FC236}">
                <a16:creationId xmlns:a16="http://schemas.microsoft.com/office/drawing/2014/main" id="{982D8210-261F-9045-2B54-8E7E3569665D}"/>
              </a:ext>
            </a:extLst>
          </p:cNvPr>
          <p:cNvSpPr txBox="1"/>
          <p:nvPr/>
        </p:nvSpPr>
        <p:spPr>
          <a:xfrm>
            <a:off x="4344054" y="2145836"/>
            <a:ext cx="6995187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i="1" dirty="0">
                <a:solidFill>
                  <a:srgbClr val="0070C0"/>
                </a:solidFill>
                <a:latin typeface="ChronicaProMediumIt"/>
              </a:rPr>
              <a:t>Example:</a:t>
            </a:r>
            <a:endParaRPr lang="en-US" sz="3200" b="0" i="1" dirty="0">
              <a:solidFill>
                <a:srgbClr val="0070C0"/>
              </a:solidFill>
              <a:effectLst/>
              <a:latin typeface="ChronicaProMediumIt"/>
            </a:endParaRPr>
          </a:p>
          <a:p>
            <a:r>
              <a:rPr lang="en-US" sz="3200" b="1" i="0" dirty="0">
                <a:solidFill>
                  <a:srgbClr val="242021"/>
                </a:solidFill>
                <a:effectLst/>
                <a:latin typeface="ChronicaProMediumIt"/>
              </a:rPr>
              <a:t>A: </a:t>
            </a:r>
            <a:r>
              <a:rPr lang="en-US" sz="3200" b="0" i="0" dirty="0">
                <a:solidFill>
                  <a:srgbClr val="242021"/>
                </a:solidFill>
                <a:effectLst/>
                <a:latin typeface="ChronicaProMediumIt"/>
              </a:rPr>
              <a:t>How healthy are you?</a:t>
            </a:r>
            <a:r>
              <a:rPr lang="en-US" sz="3200" b="0" i="0" dirty="0">
                <a:solidFill>
                  <a:srgbClr val="242021"/>
                </a:solidFill>
                <a:effectLst/>
                <a:latin typeface="ChronicaPro-Book"/>
              </a:rPr>
              <a:t/>
            </a:r>
            <a:br>
              <a:rPr lang="en-US" sz="3200" b="0" i="0" dirty="0">
                <a:solidFill>
                  <a:srgbClr val="242021"/>
                </a:solidFill>
                <a:effectLst/>
                <a:latin typeface="ChronicaPro-Book"/>
              </a:rPr>
            </a:br>
            <a:r>
              <a:rPr lang="en-US" sz="3200" b="1" i="0" dirty="0">
                <a:solidFill>
                  <a:srgbClr val="242021"/>
                </a:solidFill>
                <a:effectLst/>
                <a:latin typeface="ChronicaProMediumIt"/>
              </a:rPr>
              <a:t>B: </a:t>
            </a:r>
            <a:r>
              <a:rPr lang="en-US" sz="3200" b="0" i="0" dirty="0">
                <a:solidFill>
                  <a:srgbClr val="242021"/>
                </a:solidFill>
                <a:effectLst/>
                <a:latin typeface="ChronicaProMediumIt"/>
              </a:rPr>
              <a:t>I’m tired.</a:t>
            </a:r>
          </a:p>
          <a:p>
            <a:r>
              <a:rPr lang="en-US" sz="3200" b="1" dirty="0">
                <a:solidFill>
                  <a:srgbClr val="242021"/>
                </a:solidFill>
                <a:latin typeface="ChronicaProMediumIt"/>
              </a:rPr>
              <a:t>A: </a:t>
            </a:r>
            <a:r>
              <a:rPr lang="en-US" sz="3200" dirty="0">
                <a:solidFill>
                  <a:srgbClr val="242021"/>
                </a:solidFill>
                <a:latin typeface="ChronicaProMediumIt"/>
              </a:rPr>
              <a:t>You should take a break and do some physical exercise</a:t>
            </a:r>
            <a:endParaRPr lang="en-US" sz="3200" b="0" i="0" dirty="0">
              <a:solidFill>
                <a:srgbClr val="242021"/>
              </a:solidFill>
              <a:effectLst/>
              <a:latin typeface="ChronicaPro-Book"/>
            </a:endParaRPr>
          </a:p>
        </p:txBody>
      </p:sp>
    </p:spTree>
    <p:extLst>
      <p:ext uri="{BB962C8B-B14F-4D97-AF65-F5344CB8AC3E}">
        <p14:creationId xmlns:p14="http://schemas.microsoft.com/office/powerpoint/2010/main" val="626516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Image result for super mario box gif"/>
          <p:cNvSpPr>
            <a:spLocks noChangeAspect="1" noChangeArrowheads="1"/>
          </p:cNvSpPr>
          <p:nvPr/>
        </p:nvSpPr>
        <p:spPr bwMode="auto">
          <a:xfrm>
            <a:off x="207433" y="-192617"/>
            <a:ext cx="406400" cy="40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pPr defTabSz="1219170">
              <a:defRPr/>
            </a:pPr>
            <a:endParaRPr lang="en-US" sz="2400">
              <a:solidFill>
                <a:prstClr val="black"/>
              </a:solidFill>
              <a:latin typeface="Calibri"/>
              <a:cs typeface="Arial"/>
              <a:sym typeface="Arial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30400" y="18135"/>
            <a:ext cx="9144000" cy="6858000"/>
          </a:xfrm>
          <a:prstGeom prst="rect">
            <a:avLst/>
          </a:prstGeom>
        </p:spPr>
      </p:pic>
      <p:pic>
        <p:nvPicPr>
          <p:cNvPr id="30722" name="Picture 2" descr="Image result for mario flat icon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76" b="27976"/>
          <a:stretch/>
        </p:blipFill>
        <p:spPr bwMode="auto">
          <a:xfrm>
            <a:off x="5166275" y="2148123"/>
            <a:ext cx="6227696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028923" y="5045549"/>
            <a:ext cx="6502400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5867" dirty="0">
                <a:solidFill>
                  <a:prstClr val="black"/>
                </a:solidFill>
                <a:latin typeface="Arial Rounded MT Bold" panose="020F0704030504030204" pitchFamily="34" charset="0"/>
                <a:cs typeface="Arial"/>
                <a:sym typeface="Arial"/>
              </a:rPr>
              <a:t>mystery</a:t>
            </a:r>
            <a:r>
              <a:rPr lang="en-US" sz="5867" spc="400" dirty="0">
                <a:solidFill>
                  <a:prstClr val="black"/>
                </a:solidFill>
                <a:latin typeface="Arial Rounded MT Bold" panose="020F0704030504030204" pitchFamily="34" charset="0"/>
                <a:cs typeface="Arial"/>
                <a:sym typeface="Arial"/>
              </a:rPr>
              <a:t> </a:t>
            </a:r>
            <a:r>
              <a:rPr lang="en-US" sz="5867" dirty="0">
                <a:solidFill>
                  <a:prstClr val="black"/>
                </a:solidFill>
                <a:latin typeface="Arial Rounded MT Bold" panose="020F0704030504030204" pitchFamily="34" charset="0"/>
                <a:cs typeface="Arial"/>
                <a:sym typeface="Arial"/>
              </a:rPr>
              <a:t>box</a:t>
            </a:r>
          </a:p>
        </p:txBody>
      </p:sp>
      <p:pic>
        <p:nvPicPr>
          <p:cNvPr id="30726" name="Picture 6" descr="Image result for mario hat vecto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791" y="482600"/>
            <a:ext cx="1735667" cy="173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895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2" presetClass="emph" presetSubtype="0" repeatCount="indefinite" fill="hold" grpId="1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800" decel="1000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32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75989" y="3632201"/>
            <a:ext cx="44568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8800" dirty="0">
                <a:solidFill>
                  <a:srgbClr val="C0504D">
                    <a:lumMod val="75000"/>
                  </a:srgbClr>
                </a:solidFill>
                <a:latin typeface="Wayoshi" panose="02000000000000000000" pitchFamily="2" charset="0"/>
                <a:cs typeface="Arial"/>
                <a:sym typeface="Arial"/>
              </a:rPr>
              <a:t>-100 pts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18394" y="3629898"/>
            <a:ext cx="445681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8800" dirty="0">
                <a:solidFill>
                  <a:srgbClr val="9BBB59">
                    <a:lumMod val="50000"/>
                  </a:srgbClr>
                </a:solidFill>
                <a:latin typeface="Wayoshi" panose="02000000000000000000" pitchFamily="2" charset="0"/>
                <a:cs typeface="Arial"/>
                <a:sym typeface="Arial"/>
              </a:rPr>
              <a:t>+100 pts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72106" y="737077"/>
            <a:ext cx="11264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4800" dirty="0">
                <a:solidFill>
                  <a:prstClr val="black"/>
                </a:solidFill>
                <a:latin typeface="Arial Rounded MT Bold" panose="020F0704030504030204" pitchFamily="34" charset="0"/>
                <a:cs typeface="Arial"/>
                <a:sym typeface="Arial"/>
              </a:rPr>
              <a:t>The mystery box may be</a:t>
            </a:r>
            <a:r>
              <a:rPr lang="en-US" sz="4800" dirty="0">
                <a:solidFill>
                  <a:prstClr val="white">
                    <a:lumMod val="95000"/>
                  </a:prstClr>
                </a:solidFill>
                <a:latin typeface="Arial Rounded MT Bold" panose="020F0704030504030204" pitchFamily="34" charset="0"/>
                <a:cs typeface="Arial"/>
                <a:sym typeface="Arial"/>
              </a:rPr>
              <a:t> </a:t>
            </a:r>
            <a:r>
              <a:rPr lang="en-US" sz="4800" dirty="0">
                <a:solidFill>
                  <a:srgbClr val="9BBB59">
                    <a:lumMod val="50000"/>
                  </a:srgbClr>
                </a:solidFill>
                <a:latin typeface="Arial Rounded MT Bold" panose="020F0704030504030204" pitchFamily="34" charset="0"/>
                <a:cs typeface="Arial"/>
                <a:sym typeface="Arial"/>
              </a:rPr>
              <a:t>good</a:t>
            </a:r>
            <a:r>
              <a:rPr lang="en-US" sz="4800" dirty="0">
                <a:solidFill>
                  <a:prstClr val="white">
                    <a:lumMod val="95000"/>
                  </a:prstClr>
                </a:solidFill>
                <a:latin typeface="Arial Rounded MT Bold" panose="020F0704030504030204" pitchFamily="34" charset="0"/>
                <a:cs typeface="Arial"/>
                <a:sym typeface="Arial"/>
              </a:rPr>
              <a:t> </a:t>
            </a:r>
            <a:r>
              <a:rPr lang="en-US" sz="4800" dirty="0">
                <a:solidFill>
                  <a:prstClr val="black"/>
                </a:solidFill>
                <a:latin typeface="Arial Rounded MT Bold" panose="020F0704030504030204" pitchFamily="34" charset="0"/>
                <a:cs typeface="Arial"/>
                <a:sym typeface="Arial"/>
              </a:rPr>
              <a:t>or</a:t>
            </a:r>
            <a:r>
              <a:rPr lang="en-US" sz="4800" dirty="0">
                <a:solidFill>
                  <a:prstClr val="white">
                    <a:lumMod val="95000"/>
                  </a:prstClr>
                </a:solidFill>
                <a:latin typeface="Arial Rounded MT Bold" panose="020F0704030504030204" pitchFamily="34" charset="0"/>
                <a:cs typeface="Arial"/>
                <a:sym typeface="Arial"/>
              </a:rPr>
              <a:t> </a:t>
            </a:r>
            <a:r>
              <a:rPr lang="en-US" sz="4800" dirty="0">
                <a:solidFill>
                  <a:srgbClr val="C0504D">
                    <a:lumMod val="75000"/>
                  </a:srgbClr>
                </a:solidFill>
                <a:latin typeface="Arial Rounded MT Bold" panose="020F0704030504030204" pitchFamily="34" charset="0"/>
                <a:cs typeface="Arial"/>
                <a:sym typeface="Arial"/>
              </a:rPr>
              <a:t>bad</a:t>
            </a:r>
            <a:r>
              <a:rPr lang="en-US" sz="4800" dirty="0">
                <a:solidFill>
                  <a:prstClr val="black"/>
                </a:solidFill>
                <a:latin typeface="Arial Rounded MT Bold" panose="020F0704030504030204" pitchFamily="34" charset="0"/>
                <a:cs typeface="Arial"/>
                <a:sym typeface="Arial"/>
              </a:rPr>
              <a:t>!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812" y="2616200"/>
            <a:ext cx="3278376" cy="350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1703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5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1.62862E-6 L -0.3125 1.62862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17705E-6 L 0.29948 3.17705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4" grpId="0"/>
      <p:bldP spid="4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81000"/>
            <a:ext cx="10464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4800" dirty="0">
                <a:solidFill>
                  <a:prstClr val="black"/>
                </a:solidFill>
                <a:latin typeface="Arial Rounded MT Bold" panose="020F0704030504030204" pitchFamily="34" charset="0"/>
                <a:cs typeface="Arial"/>
                <a:sym typeface="Arial"/>
              </a:rPr>
              <a:t>Choose to </a:t>
            </a:r>
            <a:r>
              <a:rPr lang="en-US" sz="4800" dirty="0">
                <a:solidFill>
                  <a:srgbClr val="FF0000"/>
                </a:solidFill>
                <a:latin typeface="Arial Rounded MT Bold" panose="020F0704030504030204" pitchFamily="34" charset="0"/>
                <a:cs typeface="Arial"/>
                <a:sym typeface="Arial"/>
              </a:rPr>
              <a:t>keep</a:t>
            </a:r>
            <a:r>
              <a:rPr lang="en-US" sz="4800" dirty="0">
                <a:solidFill>
                  <a:prstClr val="black"/>
                </a:solidFill>
                <a:latin typeface="Arial Rounded MT Bold" panose="020F0704030504030204" pitchFamily="34" charset="0"/>
                <a:cs typeface="Arial"/>
                <a:sym typeface="Arial"/>
              </a:rPr>
              <a:t> the box </a:t>
            </a:r>
            <a:r>
              <a:rPr lang="en-US" sz="4800" dirty="0">
                <a:solidFill>
                  <a:srgbClr val="FF0000"/>
                </a:solidFill>
                <a:latin typeface="Arial Rounded MT Bold" panose="020F0704030504030204" pitchFamily="34" charset="0"/>
                <a:cs typeface="Arial"/>
                <a:sym typeface="Arial"/>
              </a:rPr>
              <a:t>or give</a:t>
            </a:r>
            <a:r>
              <a:rPr lang="en-US" sz="4800" dirty="0">
                <a:solidFill>
                  <a:prstClr val="black"/>
                </a:solidFill>
                <a:latin typeface="Arial Rounded MT Bold" panose="020F0704030504030204" pitchFamily="34" charset="0"/>
                <a:cs typeface="Arial"/>
                <a:sym typeface="Arial"/>
              </a:rPr>
              <a:t> it to another team!</a:t>
            </a:r>
          </a:p>
        </p:txBody>
      </p:sp>
      <p:pic>
        <p:nvPicPr>
          <p:cNvPr id="13314" name="Picture 2" descr="Image result for luigi vect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924800" y="2212715"/>
            <a:ext cx="4077421" cy="425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R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33" y="2212715"/>
            <a:ext cx="3325455" cy="425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224" y="2616200"/>
            <a:ext cx="3278376" cy="350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876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5" presetClass="path" presetSubtype="0" accel="50000" decel="5000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11536E-6 L -0.17153 3.11536E-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7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11536E-6 L 0.17014 3.11536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0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hlinkClick r:id="rId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7" t="17108" r="15875" b="19874"/>
          <a:stretch/>
        </p:blipFill>
        <p:spPr bwMode="auto">
          <a:xfrm>
            <a:off x="383523" y="1256130"/>
            <a:ext cx="2101356" cy="20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>
            <a:hlinkClick r:id="rId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14" t="17108" r="13837" b="19874"/>
          <a:stretch/>
        </p:blipFill>
        <p:spPr bwMode="auto">
          <a:xfrm>
            <a:off x="2685074" y="1208275"/>
            <a:ext cx="2121465" cy="2143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hlinkClick r:id="rId8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88" t="17109" r="13965" b="19873"/>
          <a:stretch/>
        </p:blipFill>
        <p:spPr bwMode="auto">
          <a:xfrm>
            <a:off x="5014512" y="1208275"/>
            <a:ext cx="2121465" cy="2148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>
            <a:hlinkClick r:id="rId10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7" t="17109" r="14836" b="19873"/>
          <a:stretch/>
        </p:blipFill>
        <p:spPr bwMode="auto">
          <a:xfrm>
            <a:off x="7336171" y="1256130"/>
            <a:ext cx="2101356" cy="2117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>
            <a:hlinkClick r:id="rId1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41" t="17109" r="12597" b="19873"/>
          <a:stretch/>
        </p:blipFill>
        <p:spPr bwMode="auto">
          <a:xfrm>
            <a:off x="9700800" y="1256130"/>
            <a:ext cx="2092475" cy="21179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>
            <a:hlinkClick r:id="rId1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8" t="17109" r="10494" b="19873"/>
          <a:stretch/>
        </p:blipFill>
        <p:spPr bwMode="auto">
          <a:xfrm>
            <a:off x="383523" y="3736090"/>
            <a:ext cx="2101356" cy="2133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>
            <a:hlinkClick r:id="rId16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6" t="17109" r="14573" b="19873"/>
          <a:stretch/>
        </p:blipFill>
        <p:spPr bwMode="auto">
          <a:xfrm>
            <a:off x="2685075" y="3736090"/>
            <a:ext cx="2121467" cy="2133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>
            <a:hlinkClick r:id="rId18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31" t="17228" r="15699" b="19208"/>
          <a:stretch/>
        </p:blipFill>
        <p:spPr bwMode="auto">
          <a:xfrm>
            <a:off x="5006738" y="3726255"/>
            <a:ext cx="2137015" cy="2151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>
            <a:hlinkClick r:id="rId20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4" t="17228" r="6869" b="19208"/>
          <a:stretch/>
        </p:blipFill>
        <p:spPr bwMode="auto">
          <a:xfrm>
            <a:off x="7343948" y="3726256"/>
            <a:ext cx="2156656" cy="2151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>
            <a:hlinkClick r:id="rId22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26" t="17228" r="15109" b="19208"/>
          <a:stretch/>
        </p:blipFill>
        <p:spPr bwMode="auto">
          <a:xfrm>
            <a:off x="9700800" y="3726255"/>
            <a:ext cx="2106384" cy="2151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00789406"/>
      </p:ext>
    </p:extLst>
  </p:cSld>
  <p:clrMapOvr>
    <a:masterClrMapping/>
  </p:clrMapOvr>
  <p:transition spd="slow" advClick="0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2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0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0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20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5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489711" y="754888"/>
            <a:ext cx="5293673" cy="4329990"/>
          </a:xfrm>
          <a:prstGeom prst="roundRect">
            <a:avLst>
              <a:gd name="adj" fmla="val 38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This ancient city in central</a:t>
            </a:r>
          </a:p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Viet Nam used to be the capital</a:t>
            </a:r>
          </a:p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of our country</a:t>
            </a:r>
            <a:r>
              <a:rPr lang="en-US" sz="5333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8616" y="1295733"/>
            <a:ext cx="5204264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A. Hue</a:t>
            </a:r>
          </a:p>
        </p:txBody>
      </p:sp>
      <p:sp>
        <p:nvSpPr>
          <p:cNvPr id="16" name="Cross 15">
            <a:hlinkClick r:id="" action="ppaction://hlinkshowjump?jump=lastslideviewed"/>
          </p:cNvPr>
          <p:cNvSpPr/>
          <p:nvPr/>
        </p:nvSpPr>
        <p:spPr>
          <a:xfrm rot="18900000">
            <a:off x="194273" y="5344546"/>
            <a:ext cx="1253788" cy="1253788"/>
          </a:xfrm>
          <a:prstGeom prst="plus">
            <a:avLst>
              <a:gd name="adj" fmla="val 360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  <a:sym typeface="Arial"/>
            </a:endParaRPr>
          </a:p>
        </p:txBody>
      </p:sp>
      <p:pic>
        <p:nvPicPr>
          <p:cNvPr id="18" name="Picture 1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5359400"/>
            <a:ext cx="1219200" cy="1219200"/>
          </a:xfrm>
          <a:prstGeom prst="rect">
            <a:avLst/>
          </a:prstGeom>
        </p:spPr>
      </p:pic>
      <p:sp>
        <p:nvSpPr>
          <p:cNvPr id="3" name="Rounded Rectangle 13">
            <a:extLst>
              <a:ext uri="{FF2B5EF4-FFF2-40B4-BE49-F238E27FC236}">
                <a16:creationId xmlns:a16="http://schemas.microsoft.com/office/drawing/2014/main" id="{E3FAF51B-EFAA-1DB1-4DFC-38F95187C1B5}"/>
              </a:ext>
            </a:extLst>
          </p:cNvPr>
          <p:cNvSpPr/>
          <p:nvPr/>
        </p:nvSpPr>
        <p:spPr>
          <a:xfrm>
            <a:off x="6408616" y="2358627"/>
            <a:ext cx="5204264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B. Can Tho</a:t>
            </a:r>
          </a:p>
        </p:txBody>
      </p:sp>
      <p:sp>
        <p:nvSpPr>
          <p:cNvPr id="4" name="Rounded Rectangle 13">
            <a:extLst>
              <a:ext uri="{FF2B5EF4-FFF2-40B4-BE49-F238E27FC236}">
                <a16:creationId xmlns:a16="http://schemas.microsoft.com/office/drawing/2014/main" id="{EBDE59C0-EBAA-DD2D-D2DD-800523AC65F4}"/>
              </a:ext>
            </a:extLst>
          </p:cNvPr>
          <p:cNvSpPr/>
          <p:nvPr/>
        </p:nvSpPr>
        <p:spPr>
          <a:xfrm>
            <a:off x="6408616" y="3421520"/>
            <a:ext cx="5204264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C. Da Lat</a:t>
            </a: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53468DC2-C225-99C5-B8FB-AEC0BA3E5559}"/>
              </a:ext>
            </a:extLst>
          </p:cNvPr>
          <p:cNvSpPr/>
          <p:nvPr/>
        </p:nvSpPr>
        <p:spPr>
          <a:xfrm>
            <a:off x="6408616" y="4484413"/>
            <a:ext cx="5204264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D. Ha Noi</a:t>
            </a:r>
          </a:p>
        </p:txBody>
      </p:sp>
    </p:spTree>
    <p:extLst>
      <p:ext uri="{BB962C8B-B14F-4D97-AF65-F5344CB8AC3E}">
        <p14:creationId xmlns:p14="http://schemas.microsoft.com/office/powerpoint/2010/main" val="4020801074"/>
      </p:ext>
    </p:extLst>
  </p:cSld>
  <p:clrMapOvr>
    <a:masterClrMapping/>
  </p:clrMapOvr>
  <p:transition spd="slow" advClick="0">
    <p:push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265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3" grpId="0" animBg="1"/>
      <p:bldP spid="4" grpId="0" animBg="1"/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38480" y="279400"/>
            <a:ext cx="5244905" cy="5080000"/>
          </a:xfrm>
          <a:prstGeom prst="roundRect">
            <a:avLst>
              <a:gd name="adj" fmla="val 38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This city in the South is famous</a:t>
            </a:r>
          </a:p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for its floating market.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8616" y="4491893"/>
            <a:ext cx="5204264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D. Can Tho</a:t>
            </a:r>
          </a:p>
        </p:txBody>
      </p:sp>
      <p:sp>
        <p:nvSpPr>
          <p:cNvPr id="16" name="Cross 15">
            <a:hlinkClick r:id="" action="ppaction://hlinkshowjump?jump=lastslideviewed"/>
          </p:cNvPr>
          <p:cNvSpPr/>
          <p:nvPr/>
        </p:nvSpPr>
        <p:spPr>
          <a:xfrm rot="18900000">
            <a:off x="194273" y="5344546"/>
            <a:ext cx="1253788" cy="1253788"/>
          </a:xfrm>
          <a:prstGeom prst="plus">
            <a:avLst>
              <a:gd name="adj" fmla="val 360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  <a:sym typeface="Arial"/>
            </a:endParaRPr>
          </a:p>
        </p:txBody>
      </p:sp>
      <p:pic>
        <p:nvPicPr>
          <p:cNvPr id="18" name="Picture 1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5359400"/>
            <a:ext cx="1219200" cy="1219200"/>
          </a:xfrm>
          <a:prstGeom prst="rect">
            <a:avLst/>
          </a:prstGeom>
        </p:spPr>
      </p:pic>
      <p:sp>
        <p:nvSpPr>
          <p:cNvPr id="3" name="Rounded Rectangle 13">
            <a:extLst>
              <a:ext uri="{FF2B5EF4-FFF2-40B4-BE49-F238E27FC236}">
                <a16:creationId xmlns:a16="http://schemas.microsoft.com/office/drawing/2014/main" id="{E3FAF51B-EFAA-1DB1-4DFC-38F95187C1B5}"/>
              </a:ext>
            </a:extLst>
          </p:cNvPr>
          <p:cNvSpPr/>
          <p:nvPr/>
        </p:nvSpPr>
        <p:spPr>
          <a:xfrm>
            <a:off x="6408616" y="1303213"/>
            <a:ext cx="5204264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A. Hue</a:t>
            </a:r>
          </a:p>
        </p:txBody>
      </p:sp>
      <p:sp>
        <p:nvSpPr>
          <p:cNvPr id="4" name="Rounded Rectangle 13">
            <a:extLst>
              <a:ext uri="{FF2B5EF4-FFF2-40B4-BE49-F238E27FC236}">
                <a16:creationId xmlns:a16="http://schemas.microsoft.com/office/drawing/2014/main" id="{EBDE59C0-EBAA-DD2D-D2DD-800523AC65F4}"/>
              </a:ext>
            </a:extLst>
          </p:cNvPr>
          <p:cNvSpPr/>
          <p:nvPr/>
        </p:nvSpPr>
        <p:spPr>
          <a:xfrm>
            <a:off x="6408616" y="2366107"/>
            <a:ext cx="5204264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B. Da Nang</a:t>
            </a: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53468DC2-C225-99C5-B8FB-AEC0BA3E5559}"/>
              </a:ext>
            </a:extLst>
          </p:cNvPr>
          <p:cNvSpPr/>
          <p:nvPr/>
        </p:nvSpPr>
        <p:spPr>
          <a:xfrm>
            <a:off x="6408616" y="3429000"/>
            <a:ext cx="5204264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C. Ho Chi Minh</a:t>
            </a:r>
          </a:p>
        </p:txBody>
      </p:sp>
    </p:spTree>
    <p:extLst>
      <p:ext uri="{BB962C8B-B14F-4D97-AF65-F5344CB8AC3E}">
        <p14:creationId xmlns:p14="http://schemas.microsoft.com/office/powerpoint/2010/main" val="2470306669"/>
      </p:ext>
    </p:extLst>
  </p:cSld>
  <p:clrMapOvr>
    <a:masterClrMapping/>
  </p:clrMapOvr>
  <p:transition spd="slow" advClick="0">
    <p:push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265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3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38480" y="279400"/>
            <a:ext cx="5088597" cy="4805478"/>
          </a:xfrm>
          <a:prstGeom prst="roundRect">
            <a:avLst>
              <a:gd name="adj" fmla="val 38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This central highland city</a:t>
            </a:r>
          </a:p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usually holds a Flower Festival</a:t>
            </a:r>
          </a:p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in December.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11704" y="3425091"/>
            <a:ext cx="5601179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C. Da Lat</a:t>
            </a:r>
          </a:p>
        </p:txBody>
      </p:sp>
      <p:sp>
        <p:nvSpPr>
          <p:cNvPr id="16" name="Cross 15">
            <a:hlinkClick r:id="" action="ppaction://hlinkshowjump?jump=lastslideviewed"/>
          </p:cNvPr>
          <p:cNvSpPr/>
          <p:nvPr/>
        </p:nvSpPr>
        <p:spPr>
          <a:xfrm rot="18900000">
            <a:off x="194273" y="5344546"/>
            <a:ext cx="1253788" cy="1253788"/>
          </a:xfrm>
          <a:prstGeom prst="plus">
            <a:avLst>
              <a:gd name="adj" fmla="val 360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  <a:sym typeface="Arial"/>
            </a:endParaRPr>
          </a:p>
        </p:txBody>
      </p:sp>
      <p:pic>
        <p:nvPicPr>
          <p:cNvPr id="18" name="Picture 1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5359400"/>
            <a:ext cx="1219200" cy="1219200"/>
          </a:xfrm>
          <a:prstGeom prst="rect">
            <a:avLst/>
          </a:prstGeom>
        </p:spPr>
      </p:pic>
      <p:sp>
        <p:nvSpPr>
          <p:cNvPr id="3" name="Rounded Rectangle 13">
            <a:extLst>
              <a:ext uri="{FF2B5EF4-FFF2-40B4-BE49-F238E27FC236}">
                <a16:creationId xmlns:a16="http://schemas.microsoft.com/office/drawing/2014/main" id="{E3FAF51B-EFAA-1DB1-4DFC-38F95187C1B5}"/>
              </a:ext>
            </a:extLst>
          </p:cNvPr>
          <p:cNvSpPr/>
          <p:nvPr/>
        </p:nvSpPr>
        <p:spPr>
          <a:xfrm>
            <a:off x="6011704" y="1303213"/>
            <a:ext cx="5601176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A. Ha Noi</a:t>
            </a:r>
          </a:p>
        </p:txBody>
      </p:sp>
      <p:sp>
        <p:nvSpPr>
          <p:cNvPr id="4" name="Rounded Rectangle 13">
            <a:extLst>
              <a:ext uri="{FF2B5EF4-FFF2-40B4-BE49-F238E27FC236}">
                <a16:creationId xmlns:a16="http://schemas.microsoft.com/office/drawing/2014/main" id="{EBDE59C0-EBAA-DD2D-D2DD-800523AC65F4}"/>
              </a:ext>
            </a:extLst>
          </p:cNvPr>
          <p:cNvSpPr/>
          <p:nvPr/>
        </p:nvSpPr>
        <p:spPr>
          <a:xfrm>
            <a:off x="6011704" y="2366107"/>
            <a:ext cx="5601177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B. </a:t>
            </a:r>
            <a:r>
              <a:rPr lang="en-US" sz="3733" dirty="0" err="1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Nha</a:t>
            </a: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 Trang</a:t>
            </a: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53468DC2-C225-99C5-B8FB-AEC0BA3E5559}"/>
              </a:ext>
            </a:extLst>
          </p:cNvPr>
          <p:cNvSpPr/>
          <p:nvPr/>
        </p:nvSpPr>
        <p:spPr>
          <a:xfrm>
            <a:off x="6011704" y="4484075"/>
            <a:ext cx="5601176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D. </a:t>
            </a:r>
            <a:r>
              <a:rPr lang="en-US" sz="3733" dirty="0" err="1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Vung</a:t>
            </a: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 Tau</a:t>
            </a:r>
          </a:p>
        </p:txBody>
      </p:sp>
    </p:spTree>
    <p:extLst>
      <p:ext uri="{BB962C8B-B14F-4D97-AF65-F5344CB8AC3E}">
        <p14:creationId xmlns:p14="http://schemas.microsoft.com/office/powerpoint/2010/main" val="3708153122"/>
      </p:ext>
    </p:extLst>
  </p:cSld>
  <p:clrMapOvr>
    <a:masterClrMapping/>
  </p:clrMapOvr>
  <p:transition spd="slow" advClick="0">
    <p:push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265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3" grpId="0" animBg="1"/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5865" y="971387"/>
            <a:ext cx="5557520" cy="3891411"/>
          </a:xfrm>
          <a:prstGeom prst="roundRect">
            <a:avLst>
              <a:gd name="adj" fmla="val 38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333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This northern province has a</a:t>
            </a:r>
          </a:p>
          <a:p>
            <a:pPr algn="ctr" defTabSz="1219170">
              <a:defRPr/>
            </a:pPr>
            <a:r>
              <a:rPr lang="en-US" sz="5333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famous waterfall.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8616" y="2366107"/>
            <a:ext cx="5204264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B. Cao Bang</a:t>
            </a:r>
          </a:p>
        </p:txBody>
      </p:sp>
      <p:sp>
        <p:nvSpPr>
          <p:cNvPr id="16" name="Cross 15">
            <a:hlinkClick r:id="" action="ppaction://hlinkshowjump?jump=lastslideviewed"/>
          </p:cNvPr>
          <p:cNvSpPr/>
          <p:nvPr/>
        </p:nvSpPr>
        <p:spPr>
          <a:xfrm rot="18900000">
            <a:off x="194273" y="5344546"/>
            <a:ext cx="1253788" cy="1253788"/>
          </a:xfrm>
          <a:prstGeom prst="plus">
            <a:avLst>
              <a:gd name="adj" fmla="val 360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  <a:sym typeface="Arial"/>
            </a:endParaRPr>
          </a:p>
        </p:txBody>
      </p:sp>
      <p:pic>
        <p:nvPicPr>
          <p:cNvPr id="18" name="Picture 1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5359400"/>
            <a:ext cx="1219200" cy="1219200"/>
          </a:xfrm>
          <a:prstGeom prst="rect">
            <a:avLst/>
          </a:prstGeom>
        </p:spPr>
      </p:pic>
      <p:sp>
        <p:nvSpPr>
          <p:cNvPr id="3" name="Rounded Rectangle 13">
            <a:extLst>
              <a:ext uri="{FF2B5EF4-FFF2-40B4-BE49-F238E27FC236}">
                <a16:creationId xmlns:a16="http://schemas.microsoft.com/office/drawing/2014/main" id="{E3FAF51B-EFAA-1DB1-4DFC-38F95187C1B5}"/>
              </a:ext>
            </a:extLst>
          </p:cNvPr>
          <p:cNvSpPr/>
          <p:nvPr/>
        </p:nvSpPr>
        <p:spPr>
          <a:xfrm>
            <a:off x="6408616" y="1303213"/>
            <a:ext cx="5204264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A. Ha Noi</a:t>
            </a:r>
          </a:p>
        </p:txBody>
      </p:sp>
      <p:sp>
        <p:nvSpPr>
          <p:cNvPr id="4" name="Rounded Rectangle 13">
            <a:extLst>
              <a:ext uri="{FF2B5EF4-FFF2-40B4-BE49-F238E27FC236}">
                <a16:creationId xmlns:a16="http://schemas.microsoft.com/office/drawing/2014/main" id="{EBDE59C0-EBAA-DD2D-D2DD-800523AC65F4}"/>
              </a:ext>
            </a:extLst>
          </p:cNvPr>
          <p:cNvSpPr/>
          <p:nvPr/>
        </p:nvSpPr>
        <p:spPr>
          <a:xfrm>
            <a:off x="6408616" y="4491893"/>
            <a:ext cx="5204264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D. Da Nang</a:t>
            </a: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53468DC2-C225-99C5-B8FB-AEC0BA3E5559}"/>
              </a:ext>
            </a:extLst>
          </p:cNvPr>
          <p:cNvSpPr/>
          <p:nvPr/>
        </p:nvSpPr>
        <p:spPr>
          <a:xfrm>
            <a:off x="6408616" y="3429000"/>
            <a:ext cx="5204264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C. Quang Ning</a:t>
            </a:r>
          </a:p>
        </p:txBody>
      </p:sp>
    </p:spTree>
    <p:extLst>
      <p:ext uri="{BB962C8B-B14F-4D97-AF65-F5344CB8AC3E}">
        <p14:creationId xmlns:p14="http://schemas.microsoft.com/office/powerpoint/2010/main" val="3482247786"/>
      </p:ext>
    </p:extLst>
  </p:cSld>
  <p:clrMapOvr>
    <a:masterClrMapping/>
  </p:clrMapOvr>
  <p:transition spd="slow" advClick="0">
    <p:push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265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3" grpId="0" animBg="1"/>
      <p:bldP spid="4" grpId="0" animBg="1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75138" y="847319"/>
            <a:ext cx="5516880" cy="4386385"/>
          </a:xfrm>
          <a:prstGeom prst="roundRect">
            <a:avLst>
              <a:gd name="adj" fmla="val 38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This province possesses</a:t>
            </a:r>
          </a:p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a World Heritage Site,</a:t>
            </a:r>
          </a:p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Ha Long Bay.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096000" y="2366107"/>
            <a:ext cx="551688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B. Quang Ninh</a:t>
            </a:r>
          </a:p>
        </p:txBody>
      </p:sp>
      <p:sp>
        <p:nvSpPr>
          <p:cNvPr id="16" name="Cross 15">
            <a:hlinkClick r:id="" action="ppaction://hlinkshowjump?jump=lastslideviewed"/>
          </p:cNvPr>
          <p:cNvSpPr/>
          <p:nvPr/>
        </p:nvSpPr>
        <p:spPr>
          <a:xfrm rot="18900000">
            <a:off x="194273" y="5344546"/>
            <a:ext cx="1253788" cy="1253788"/>
          </a:xfrm>
          <a:prstGeom prst="plus">
            <a:avLst>
              <a:gd name="adj" fmla="val 360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  <a:sym typeface="Arial"/>
            </a:endParaRPr>
          </a:p>
        </p:txBody>
      </p:sp>
      <p:pic>
        <p:nvPicPr>
          <p:cNvPr id="18" name="Picture 1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5359400"/>
            <a:ext cx="1219200" cy="1219200"/>
          </a:xfrm>
          <a:prstGeom prst="rect">
            <a:avLst/>
          </a:prstGeom>
        </p:spPr>
      </p:pic>
      <p:sp>
        <p:nvSpPr>
          <p:cNvPr id="3" name="Rounded Rectangle 13">
            <a:extLst>
              <a:ext uri="{FF2B5EF4-FFF2-40B4-BE49-F238E27FC236}">
                <a16:creationId xmlns:a16="http://schemas.microsoft.com/office/drawing/2014/main" id="{E3FAF51B-EFAA-1DB1-4DFC-38F95187C1B5}"/>
              </a:ext>
            </a:extLst>
          </p:cNvPr>
          <p:cNvSpPr/>
          <p:nvPr/>
        </p:nvSpPr>
        <p:spPr>
          <a:xfrm>
            <a:off x="6096000" y="1303213"/>
            <a:ext cx="551688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A. Ha Noi</a:t>
            </a:r>
          </a:p>
        </p:txBody>
      </p:sp>
      <p:sp>
        <p:nvSpPr>
          <p:cNvPr id="4" name="Rounded Rectangle 13">
            <a:extLst>
              <a:ext uri="{FF2B5EF4-FFF2-40B4-BE49-F238E27FC236}">
                <a16:creationId xmlns:a16="http://schemas.microsoft.com/office/drawing/2014/main" id="{EBDE59C0-EBAA-DD2D-D2DD-800523AC65F4}"/>
              </a:ext>
            </a:extLst>
          </p:cNvPr>
          <p:cNvSpPr/>
          <p:nvPr/>
        </p:nvSpPr>
        <p:spPr>
          <a:xfrm>
            <a:off x="6096000" y="4491893"/>
            <a:ext cx="551688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D. Da Nang</a:t>
            </a: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53468DC2-C225-99C5-B8FB-AEC0BA3E5559}"/>
              </a:ext>
            </a:extLst>
          </p:cNvPr>
          <p:cNvSpPr/>
          <p:nvPr/>
        </p:nvSpPr>
        <p:spPr>
          <a:xfrm>
            <a:off x="6096000" y="3429000"/>
            <a:ext cx="551688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C. Cao Bang</a:t>
            </a:r>
          </a:p>
        </p:txBody>
      </p:sp>
    </p:spTree>
    <p:extLst>
      <p:ext uri="{BB962C8B-B14F-4D97-AF65-F5344CB8AC3E}">
        <p14:creationId xmlns:p14="http://schemas.microsoft.com/office/powerpoint/2010/main" val="3804820530"/>
      </p:ext>
    </p:extLst>
  </p:cSld>
  <p:clrMapOvr>
    <a:masterClrMapping/>
  </p:clrMapOvr>
  <p:transition spd="slow" advClick="0">
    <p:push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265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3" grpId="0" animBg="1"/>
      <p:bldP spid="4" grpId="0" animBg="1"/>
      <p:bldP spid="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38480" y="279400"/>
            <a:ext cx="7456658" cy="4805478"/>
          </a:xfrm>
          <a:prstGeom prst="roundRect">
            <a:avLst>
              <a:gd name="adj" fmla="val 38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Which mountainous region in northern Vietnam is known for its terraced rice fields and ethnic minority cultures?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90560" y="3311119"/>
            <a:ext cx="332232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C. Sapa</a:t>
            </a:r>
          </a:p>
        </p:txBody>
      </p:sp>
      <p:sp>
        <p:nvSpPr>
          <p:cNvPr id="16" name="Cross 15">
            <a:hlinkClick r:id="" action="ppaction://hlinkshowjump?jump=lastslideviewed"/>
          </p:cNvPr>
          <p:cNvSpPr/>
          <p:nvPr/>
        </p:nvSpPr>
        <p:spPr>
          <a:xfrm rot="18900000">
            <a:off x="194273" y="5344546"/>
            <a:ext cx="1253788" cy="1253788"/>
          </a:xfrm>
          <a:prstGeom prst="plus">
            <a:avLst>
              <a:gd name="adj" fmla="val 360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  <a:sym typeface="Arial"/>
            </a:endParaRPr>
          </a:p>
        </p:txBody>
      </p:sp>
      <p:pic>
        <p:nvPicPr>
          <p:cNvPr id="18" name="Picture 1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5359400"/>
            <a:ext cx="1219200" cy="1219200"/>
          </a:xfrm>
          <a:prstGeom prst="rect">
            <a:avLst/>
          </a:prstGeom>
        </p:spPr>
      </p:pic>
      <p:sp>
        <p:nvSpPr>
          <p:cNvPr id="3" name="Rounded Rectangle 13">
            <a:extLst>
              <a:ext uri="{FF2B5EF4-FFF2-40B4-BE49-F238E27FC236}">
                <a16:creationId xmlns:a16="http://schemas.microsoft.com/office/drawing/2014/main" id="{E3FAF51B-EFAA-1DB1-4DFC-38F95187C1B5}"/>
              </a:ext>
            </a:extLst>
          </p:cNvPr>
          <p:cNvSpPr/>
          <p:nvPr/>
        </p:nvSpPr>
        <p:spPr>
          <a:xfrm>
            <a:off x="8290560" y="1303213"/>
            <a:ext cx="332232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A. Da Lat</a:t>
            </a: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53468DC2-C225-99C5-B8FB-AEC0BA3E5559}"/>
              </a:ext>
            </a:extLst>
          </p:cNvPr>
          <p:cNvSpPr/>
          <p:nvPr/>
        </p:nvSpPr>
        <p:spPr>
          <a:xfrm>
            <a:off x="8290560" y="2307493"/>
            <a:ext cx="332232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B. Ninh Binh</a:t>
            </a:r>
          </a:p>
        </p:txBody>
      </p:sp>
    </p:spTree>
    <p:extLst>
      <p:ext uri="{BB962C8B-B14F-4D97-AF65-F5344CB8AC3E}">
        <p14:creationId xmlns:p14="http://schemas.microsoft.com/office/powerpoint/2010/main" val="4027730347"/>
      </p:ext>
    </p:extLst>
  </p:cSld>
  <p:clrMapOvr>
    <a:masterClrMapping/>
  </p:clrMapOvr>
  <p:transition spd="slow" advClick="0">
    <p:push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265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3" grpId="0" animBg="1"/>
      <p:bldP spid="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38480" y="279400"/>
            <a:ext cx="7503551" cy="4805478"/>
          </a:xfrm>
          <a:prstGeom prst="roundRect">
            <a:avLst>
              <a:gd name="adj" fmla="val 38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What is the capital city of Vietnam, a popular destination known for its rich history and cultural attractions?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90560" y="3311119"/>
            <a:ext cx="365760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C. Ha Noi</a:t>
            </a:r>
          </a:p>
        </p:txBody>
      </p:sp>
      <p:sp>
        <p:nvSpPr>
          <p:cNvPr id="16" name="Cross 15">
            <a:hlinkClick r:id="" action="ppaction://hlinkshowjump?jump=lastslideviewed"/>
          </p:cNvPr>
          <p:cNvSpPr/>
          <p:nvPr/>
        </p:nvSpPr>
        <p:spPr>
          <a:xfrm rot="18900000">
            <a:off x="194273" y="5344546"/>
            <a:ext cx="1253788" cy="1253788"/>
          </a:xfrm>
          <a:prstGeom prst="plus">
            <a:avLst>
              <a:gd name="adj" fmla="val 360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  <a:sym typeface="Arial"/>
            </a:endParaRPr>
          </a:p>
        </p:txBody>
      </p:sp>
      <p:pic>
        <p:nvPicPr>
          <p:cNvPr id="18" name="Picture 1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5359400"/>
            <a:ext cx="1219200" cy="1219200"/>
          </a:xfrm>
          <a:prstGeom prst="rect">
            <a:avLst/>
          </a:prstGeom>
        </p:spPr>
      </p:pic>
      <p:sp>
        <p:nvSpPr>
          <p:cNvPr id="3" name="Rounded Rectangle 13">
            <a:extLst>
              <a:ext uri="{FF2B5EF4-FFF2-40B4-BE49-F238E27FC236}">
                <a16:creationId xmlns:a16="http://schemas.microsoft.com/office/drawing/2014/main" id="{E3FAF51B-EFAA-1DB1-4DFC-38F95187C1B5}"/>
              </a:ext>
            </a:extLst>
          </p:cNvPr>
          <p:cNvSpPr/>
          <p:nvPr/>
        </p:nvSpPr>
        <p:spPr>
          <a:xfrm>
            <a:off x="8331200" y="1262838"/>
            <a:ext cx="3657600" cy="782840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A. Ho Chi Minh</a:t>
            </a: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53468DC2-C225-99C5-B8FB-AEC0BA3E5559}"/>
              </a:ext>
            </a:extLst>
          </p:cNvPr>
          <p:cNvSpPr/>
          <p:nvPr/>
        </p:nvSpPr>
        <p:spPr>
          <a:xfrm>
            <a:off x="8290560" y="2307493"/>
            <a:ext cx="365760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B. Hue</a:t>
            </a:r>
          </a:p>
        </p:txBody>
      </p:sp>
    </p:spTree>
    <p:extLst>
      <p:ext uri="{BB962C8B-B14F-4D97-AF65-F5344CB8AC3E}">
        <p14:creationId xmlns:p14="http://schemas.microsoft.com/office/powerpoint/2010/main" val="2386148342"/>
      </p:ext>
    </p:extLst>
  </p:cSld>
  <p:clrMapOvr>
    <a:masterClrMapping/>
  </p:clrMapOvr>
  <p:transition spd="slow" advClick="0">
    <p:push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265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3" grpId="0" animBg="1"/>
      <p:bldP spid="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38480" y="279400"/>
            <a:ext cx="7550443" cy="5080000"/>
          </a:xfrm>
          <a:prstGeom prst="roundRect">
            <a:avLst>
              <a:gd name="adj" fmla="val 38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5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What is the largest city in Vietnam, often referred to as the economic and financial hub of the country?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90560" y="1268048"/>
            <a:ext cx="3698240" cy="712110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A. Ho Chi Minh</a:t>
            </a:r>
          </a:p>
        </p:txBody>
      </p:sp>
      <p:sp>
        <p:nvSpPr>
          <p:cNvPr id="16" name="Cross 15">
            <a:hlinkClick r:id="" action="ppaction://hlinkshowjump?jump=lastslideviewed"/>
          </p:cNvPr>
          <p:cNvSpPr/>
          <p:nvPr/>
        </p:nvSpPr>
        <p:spPr>
          <a:xfrm rot="18900000">
            <a:off x="194273" y="5344546"/>
            <a:ext cx="1253788" cy="1253788"/>
          </a:xfrm>
          <a:prstGeom prst="plus">
            <a:avLst>
              <a:gd name="adj" fmla="val 360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  <a:sym typeface="Arial"/>
            </a:endParaRPr>
          </a:p>
        </p:txBody>
      </p:sp>
      <p:pic>
        <p:nvPicPr>
          <p:cNvPr id="18" name="Picture 1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5359400"/>
            <a:ext cx="1219200" cy="1219200"/>
          </a:xfrm>
          <a:prstGeom prst="rect">
            <a:avLst/>
          </a:prstGeom>
        </p:spPr>
      </p:pic>
      <p:sp>
        <p:nvSpPr>
          <p:cNvPr id="3" name="Rounded Rectangle 13">
            <a:extLst>
              <a:ext uri="{FF2B5EF4-FFF2-40B4-BE49-F238E27FC236}">
                <a16:creationId xmlns:a16="http://schemas.microsoft.com/office/drawing/2014/main" id="{E3FAF51B-EFAA-1DB1-4DFC-38F95187C1B5}"/>
              </a:ext>
            </a:extLst>
          </p:cNvPr>
          <p:cNvSpPr/>
          <p:nvPr/>
        </p:nvSpPr>
        <p:spPr>
          <a:xfrm>
            <a:off x="8290560" y="3298873"/>
            <a:ext cx="3698240" cy="7121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C. Da Nang</a:t>
            </a: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53468DC2-C225-99C5-B8FB-AEC0BA3E5559}"/>
              </a:ext>
            </a:extLst>
          </p:cNvPr>
          <p:cNvSpPr/>
          <p:nvPr/>
        </p:nvSpPr>
        <p:spPr>
          <a:xfrm>
            <a:off x="8290560" y="2307493"/>
            <a:ext cx="3698240" cy="7121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B. Ha Noi</a:t>
            </a:r>
          </a:p>
        </p:txBody>
      </p:sp>
    </p:spTree>
    <p:extLst>
      <p:ext uri="{BB962C8B-B14F-4D97-AF65-F5344CB8AC3E}">
        <p14:creationId xmlns:p14="http://schemas.microsoft.com/office/powerpoint/2010/main" val="4221697634"/>
      </p:ext>
    </p:extLst>
  </p:cSld>
  <p:clrMapOvr>
    <a:masterClrMapping/>
  </p:clrMapOvr>
  <p:transition spd="slow" advClick="0">
    <p:push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265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3" grpId="0" animBg="1"/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74357" y="509304"/>
            <a:ext cx="7355840" cy="5080000"/>
          </a:xfrm>
          <a:prstGeom prst="roundRect">
            <a:avLst>
              <a:gd name="adj" fmla="val 38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45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The ancient town of Hoi An is known for its well-preserved architecture and lantern-lit evenings. Which river flows through this charming town?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894320" y="3334827"/>
            <a:ext cx="429768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C. Perfume River </a:t>
            </a:r>
          </a:p>
        </p:txBody>
      </p:sp>
      <p:sp>
        <p:nvSpPr>
          <p:cNvPr id="16" name="Cross 15">
            <a:hlinkClick r:id="" action="ppaction://hlinkshowjump?jump=lastslideviewed"/>
          </p:cNvPr>
          <p:cNvSpPr/>
          <p:nvPr/>
        </p:nvSpPr>
        <p:spPr>
          <a:xfrm rot="18900000">
            <a:off x="194273" y="5344546"/>
            <a:ext cx="1253788" cy="1253788"/>
          </a:xfrm>
          <a:prstGeom prst="plus">
            <a:avLst>
              <a:gd name="adj" fmla="val 360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  <a:sym typeface="Arial"/>
            </a:endParaRPr>
          </a:p>
        </p:txBody>
      </p:sp>
      <p:pic>
        <p:nvPicPr>
          <p:cNvPr id="18" name="Picture 1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5359400"/>
            <a:ext cx="1219200" cy="1219200"/>
          </a:xfrm>
          <a:prstGeom prst="rect">
            <a:avLst/>
          </a:prstGeom>
        </p:spPr>
      </p:pic>
      <p:sp>
        <p:nvSpPr>
          <p:cNvPr id="3" name="Rounded Rectangle 13">
            <a:extLst>
              <a:ext uri="{FF2B5EF4-FFF2-40B4-BE49-F238E27FC236}">
                <a16:creationId xmlns:a16="http://schemas.microsoft.com/office/drawing/2014/main" id="{E3FAF51B-EFAA-1DB1-4DFC-38F95187C1B5}"/>
              </a:ext>
            </a:extLst>
          </p:cNvPr>
          <p:cNvSpPr/>
          <p:nvPr/>
        </p:nvSpPr>
        <p:spPr>
          <a:xfrm>
            <a:off x="7894320" y="1238347"/>
            <a:ext cx="4297680" cy="813718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A. Red River</a:t>
            </a: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53468DC2-C225-99C5-B8FB-AEC0BA3E5559}"/>
              </a:ext>
            </a:extLst>
          </p:cNvPr>
          <p:cNvSpPr/>
          <p:nvPr/>
        </p:nvSpPr>
        <p:spPr>
          <a:xfrm>
            <a:off x="7894320" y="2307493"/>
            <a:ext cx="429768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B. Mekong River</a:t>
            </a:r>
          </a:p>
        </p:txBody>
      </p:sp>
    </p:spTree>
    <p:extLst>
      <p:ext uri="{BB962C8B-B14F-4D97-AF65-F5344CB8AC3E}">
        <p14:creationId xmlns:p14="http://schemas.microsoft.com/office/powerpoint/2010/main" val="960350545"/>
      </p:ext>
    </p:extLst>
  </p:cSld>
  <p:clrMapOvr>
    <a:masterClrMapping/>
  </p:clrMapOvr>
  <p:transition spd="slow" advClick="0">
    <p:push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265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3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538479" y="279400"/>
            <a:ext cx="11450321" cy="2694288"/>
          </a:xfrm>
          <a:prstGeom prst="roundRect">
            <a:avLst>
              <a:gd name="adj" fmla="val 38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4000" dirty="0">
                <a:solidFill>
                  <a:prstClr val="black">
                    <a:lumMod val="75000"/>
                    <a:lumOff val="25000"/>
                  </a:prstClr>
                </a:solidFill>
                <a:latin typeface="Arial Rounded MT Bold" panose="020F0704030504030204" pitchFamily="34" charset="0"/>
                <a:sym typeface="Arial"/>
              </a:rPr>
              <a:t>Which coastal city is renowned for its French colonial architecture, beautiful beaches, and vibrant nightlife, earning it the nickname "The Pearl of the Far East"?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584960" y="4133877"/>
            <a:ext cx="725424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B. </a:t>
            </a:r>
            <a:r>
              <a:rPr lang="en-US" sz="3733" dirty="0" err="1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Vung</a:t>
            </a: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 Tau</a:t>
            </a:r>
          </a:p>
        </p:txBody>
      </p:sp>
      <p:sp>
        <p:nvSpPr>
          <p:cNvPr id="16" name="Cross 15">
            <a:hlinkClick r:id="" action="ppaction://hlinkshowjump?jump=lastslideviewed"/>
          </p:cNvPr>
          <p:cNvSpPr/>
          <p:nvPr/>
        </p:nvSpPr>
        <p:spPr>
          <a:xfrm rot="18900000">
            <a:off x="194273" y="5344546"/>
            <a:ext cx="1253788" cy="1253788"/>
          </a:xfrm>
          <a:prstGeom prst="plus">
            <a:avLst>
              <a:gd name="adj" fmla="val 3609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/>
              <a:sym typeface="Arial"/>
            </a:endParaRPr>
          </a:p>
        </p:txBody>
      </p:sp>
      <p:pic>
        <p:nvPicPr>
          <p:cNvPr id="18" name="Picture 17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9600" y="5359400"/>
            <a:ext cx="1219200" cy="1219200"/>
          </a:xfrm>
          <a:prstGeom prst="rect">
            <a:avLst/>
          </a:prstGeom>
        </p:spPr>
      </p:pic>
      <p:sp>
        <p:nvSpPr>
          <p:cNvPr id="3" name="Rounded Rectangle 13">
            <a:extLst>
              <a:ext uri="{FF2B5EF4-FFF2-40B4-BE49-F238E27FC236}">
                <a16:creationId xmlns:a16="http://schemas.microsoft.com/office/drawing/2014/main" id="{E3FAF51B-EFAA-1DB1-4DFC-38F95187C1B5}"/>
              </a:ext>
            </a:extLst>
          </p:cNvPr>
          <p:cNvSpPr/>
          <p:nvPr/>
        </p:nvSpPr>
        <p:spPr>
          <a:xfrm>
            <a:off x="1584960" y="5084877"/>
            <a:ext cx="725424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C. </a:t>
            </a:r>
            <a:r>
              <a:rPr lang="en-US" sz="3733" dirty="0" err="1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Nha</a:t>
            </a: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 Trang</a:t>
            </a:r>
          </a:p>
        </p:txBody>
      </p:sp>
      <p:sp>
        <p:nvSpPr>
          <p:cNvPr id="5" name="Rounded Rectangle 13">
            <a:extLst>
              <a:ext uri="{FF2B5EF4-FFF2-40B4-BE49-F238E27FC236}">
                <a16:creationId xmlns:a16="http://schemas.microsoft.com/office/drawing/2014/main" id="{53468DC2-C225-99C5-B8FB-AEC0BA3E5559}"/>
              </a:ext>
            </a:extLst>
          </p:cNvPr>
          <p:cNvSpPr/>
          <p:nvPr/>
        </p:nvSpPr>
        <p:spPr>
          <a:xfrm>
            <a:off x="1584960" y="3182877"/>
            <a:ext cx="7254240" cy="741811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219170">
              <a:defRPr/>
            </a:pPr>
            <a:r>
              <a:rPr lang="en-US" sz="3733" dirty="0">
                <a:solidFill>
                  <a:prstClr val="black"/>
                </a:solidFill>
                <a:latin typeface="Arial Rounded MT Bold" panose="020F0704030504030204" pitchFamily="34" charset="0"/>
                <a:sym typeface="Arial"/>
              </a:rPr>
              <a:t>A. Da Nang</a:t>
            </a:r>
          </a:p>
        </p:txBody>
      </p:sp>
    </p:spTree>
    <p:extLst>
      <p:ext uri="{BB962C8B-B14F-4D97-AF65-F5344CB8AC3E}">
        <p14:creationId xmlns:p14="http://schemas.microsoft.com/office/powerpoint/2010/main" val="4123209033"/>
      </p:ext>
    </p:extLst>
  </p:cSld>
  <p:clrMapOvr>
    <a:masterClrMapping/>
  </p:clrMapOvr>
  <p:transition spd="slow" advClick="0">
    <p:push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3D265"/>
                                      </p:to>
                                    </p:animClr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6" grpId="0" animBg="1"/>
      <p:bldP spid="3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1" y="7086600"/>
            <a:ext cx="5360436" cy="68580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818647" y="309419"/>
            <a:ext cx="4907280" cy="1219200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Keep or give the </a:t>
            </a:r>
            <a:b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</a:b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mystery box?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262" y="2616201"/>
            <a:ext cx="1813169" cy="215595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04800" y="279400"/>
            <a:ext cx="619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8800" dirty="0">
                <a:solidFill>
                  <a:prstClr val="white"/>
                </a:solidFill>
                <a:latin typeface="Wayoshi" panose="02000000000000000000" pitchFamily="2" charset="0"/>
                <a:cs typeface="Arial"/>
                <a:sym typeface="Arial"/>
              </a:rPr>
              <a:t>+100 pts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73" y="1782048"/>
            <a:ext cx="3197827" cy="3197827"/>
          </a:xfrm>
          <a:prstGeom prst="rect">
            <a:avLst/>
          </a:prstGeom>
        </p:spPr>
      </p:pic>
      <p:pic>
        <p:nvPicPr>
          <p:cNvPr id="10" name="Picture 10" descr="Image result for mario flat icon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443" y="6070600"/>
            <a:ext cx="652968" cy="65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682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20012E-7 L 5E-6 -0.4854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2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rio Jump v2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in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5" grpId="0" animBg="1"/>
      <p:bldP spid="2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74" y="1982713"/>
            <a:ext cx="1813169" cy="21559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1" y="7086600"/>
            <a:ext cx="5360436" cy="68580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818647" y="309419"/>
            <a:ext cx="4907280" cy="1219200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Keep or give the </a:t>
            </a:r>
            <a:b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</a:b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mystery box?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432" y="1923246"/>
            <a:ext cx="1813169" cy="21559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360" y="3711445"/>
            <a:ext cx="1813169" cy="215595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04800" y="279400"/>
            <a:ext cx="619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8800" dirty="0">
                <a:solidFill>
                  <a:prstClr val="white"/>
                </a:solidFill>
                <a:latin typeface="Wayoshi" panose="02000000000000000000" pitchFamily="2" charset="0"/>
                <a:cs typeface="Arial"/>
                <a:sym typeface="Arial"/>
              </a:rPr>
              <a:t>+300 pts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73" y="1782048"/>
            <a:ext cx="3197827" cy="3197827"/>
          </a:xfrm>
          <a:prstGeom prst="rect">
            <a:avLst/>
          </a:prstGeom>
        </p:spPr>
      </p:pic>
      <p:pic>
        <p:nvPicPr>
          <p:cNvPr id="12" name="Picture 10" descr="Image result for mario flat icon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443" y="6070600"/>
            <a:ext cx="652968" cy="65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114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20012E-7 L 5E-6 -0.4854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2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rio Jump v2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in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5" grpId="0" animBg="1"/>
      <p:bldP spid="2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32" y="1781045"/>
            <a:ext cx="1813169" cy="21559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1" y="7086600"/>
            <a:ext cx="5360436" cy="68580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818647" y="309419"/>
            <a:ext cx="4907280" cy="1219200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Keep or give the </a:t>
            </a:r>
            <a:b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</a:b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mystery box?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432" y="1781043"/>
            <a:ext cx="1813169" cy="21559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7016" y="3013205"/>
            <a:ext cx="1813169" cy="215595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30" y="4368801"/>
            <a:ext cx="1813169" cy="215595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432" y="4343401"/>
            <a:ext cx="1813169" cy="215595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04800" y="279400"/>
            <a:ext cx="619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8800" dirty="0">
                <a:solidFill>
                  <a:prstClr val="white"/>
                </a:solidFill>
                <a:latin typeface="Wayoshi" panose="02000000000000000000" pitchFamily="2" charset="0"/>
                <a:cs typeface="Arial"/>
                <a:sym typeface="Arial"/>
              </a:rPr>
              <a:t>+500 pts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73" y="1782048"/>
            <a:ext cx="3197827" cy="3197827"/>
          </a:xfrm>
          <a:prstGeom prst="rect">
            <a:avLst/>
          </a:prstGeom>
        </p:spPr>
      </p:pic>
      <p:pic>
        <p:nvPicPr>
          <p:cNvPr id="13" name="Picture 10" descr="Image result for mario flat icon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443" y="6070600"/>
            <a:ext cx="652968" cy="65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6220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20012E-7 L 5E-6 -0.4854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2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rio Jump v2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in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5" grpId="0" animBg="1"/>
      <p:bldP spid="2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1" y="7086600"/>
            <a:ext cx="5360436" cy="68580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818647" y="309419"/>
            <a:ext cx="4907280" cy="1219200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Keep or give the </a:t>
            </a:r>
            <a:b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</a:b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mystery box?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262" y="2616201"/>
            <a:ext cx="1813169" cy="215595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04800" y="279400"/>
            <a:ext cx="619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8800" dirty="0">
                <a:solidFill>
                  <a:prstClr val="white"/>
                </a:solidFill>
                <a:latin typeface="Wayoshi" panose="02000000000000000000" pitchFamily="2" charset="0"/>
                <a:cs typeface="Arial"/>
                <a:sym typeface="Arial"/>
              </a:rPr>
              <a:t>-100 pts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73" y="1782048"/>
            <a:ext cx="3197827" cy="3197827"/>
          </a:xfrm>
          <a:prstGeom prst="rect">
            <a:avLst/>
          </a:prstGeom>
        </p:spPr>
      </p:pic>
      <p:pic>
        <p:nvPicPr>
          <p:cNvPr id="9" name="Picture 10" descr="Image result for mario flat icon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443" y="6070600"/>
            <a:ext cx="652968" cy="65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70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20012E-7 L 5E-6 -0.4854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2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rio Jump v2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in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5" grpId="0" animBg="1"/>
      <p:bldP spid="2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74" y="1982713"/>
            <a:ext cx="1813169" cy="21559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1" y="7086600"/>
            <a:ext cx="5360436" cy="68580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818647" y="309419"/>
            <a:ext cx="4907280" cy="1219200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Keep or give the </a:t>
            </a:r>
            <a:b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</a:b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mystery box?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432" y="1923246"/>
            <a:ext cx="1813169" cy="215595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0360" y="3711445"/>
            <a:ext cx="1813169" cy="2155956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04800" y="279400"/>
            <a:ext cx="619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8800" dirty="0">
                <a:solidFill>
                  <a:prstClr val="white"/>
                </a:solidFill>
                <a:latin typeface="Wayoshi" panose="02000000000000000000" pitchFamily="2" charset="0"/>
                <a:cs typeface="Arial"/>
                <a:sym typeface="Arial"/>
              </a:rPr>
              <a:t>-300 pts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73" y="1782048"/>
            <a:ext cx="3197827" cy="3197827"/>
          </a:xfrm>
          <a:prstGeom prst="rect">
            <a:avLst/>
          </a:prstGeom>
        </p:spPr>
      </p:pic>
      <p:pic>
        <p:nvPicPr>
          <p:cNvPr id="12" name="Picture 10" descr="Image result for mario flat icon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443" y="6070600"/>
            <a:ext cx="652968" cy="65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64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20012E-7 L 5E-6 -0.4854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2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rio Jump v2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oin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5" grpId="0" animBg="1"/>
      <p:bldP spid="2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1" y="7086600"/>
            <a:ext cx="5360436" cy="68580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818647" y="309419"/>
            <a:ext cx="4907280" cy="1219200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Keep or give the </a:t>
            </a:r>
            <a:b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</a:b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mystery box?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800" y="279401"/>
            <a:ext cx="61976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8800" dirty="0">
                <a:solidFill>
                  <a:prstClr val="white"/>
                </a:solidFill>
                <a:latin typeface="Wayoshi" panose="02000000000000000000" pitchFamily="2" charset="0"/>
                <a:cs typeface="Arial"/>
                <a:sym typeface="Arial"/>
              </a:rPr>
              <a:t>Change pts!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176" y="1747560"/>
            <a:ext cx="5466080" cy="4729440"/>
          </a:xfrm>
          <a:prstGeom prst="rect">
            <a:avLst/>
          </a:prstGeom>
        </p:spPr>
      </p:pic>
      <p:pic>
        <p:nvPicPr>
          <p:cNvPr id="2" name="Boo Laugh SFX.wav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707.5714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24000" y="3440428"/>
            <a:ext cx="812800" cy="812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73" y="1782048"/>
            <a:ext cx="3197827" cy="3197827"/>
          </a:xfrm>
          <a:prstGeom prst="rect">
            <a:avLst/>
          </a:prstGeom>
        </p:spPr>
      </p:pic>
      <p:pic>
        <p:nvPicPr>
          <p:cNvPr id="10" name="Picture 10" descr="Image result for mario flat icon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443" y="6070600"/>
            <a:ext cx="652968" cy="65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214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20012E-7 L 5E-6 -0.4854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2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ario Jump v2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05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 animBg="1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642749"/>
            <a:ext cx="4889843" cy="48294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1" y="7086600"/>
            <a:ext cx="5360436" cy="68580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818647" y="309419"/>
            <a:ext cx="4907280" cy="1219200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Keep or give the </a:t>
            </a:r>
            <a:b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</a:b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mystery box?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4800" y="279400"/>
            <a:ext cx="619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8800" dirty="0">
                <a:solidFill>
                  <a:prstClr val="white"/>
                </a:solidFill>
                <a:latin typeface="Wayoshi" panose="02000000000000000000" pitchFamily="2" charset="0"/>
                <a:cs typeface="Arial"/>
                <a:sym typeface="Arial"/>
              </a:rPr>
              <a:t>pts x2!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73" y="1782048"/>
            <a:ext cx="3197827" cy="3197827"/>
          </a:xfrm>
          <a:prstGeom prst="rect">
            <a:avLst/>
          </a:prstGeom>
        </p:spPr>
      </p:pic>
      <p:pic>
        <p:nvPicPr>
          <p:cNvPr id="10" name="Picture 10" descr="Image result for mario flat icon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443" y="6070600"/>
            <a:ext cx="652968" cy="65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912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20012E-7 L 5E-6 -0.4854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2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rio Jump v2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ushroom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1" y="7086600"/>
            <a:ext cx="5360436" cy="68580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818647" y="309419"/>
            <a:ext cx="4907280" cy="1219200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Keep or give the </a:t>
            </a:r>
            <a:b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</a:b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mystery box?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0307" y="279401"/>
            <a:ext cx="683009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8800" dirty="0">
                <a:solidFill>
                  <a:prstClr val="white"/>
                </a:solidFill>
                <a:latin typeface="Wayoshi" panose="02000000000000000000" pitchFamily="2" charset="0"/>
                <a:cs typeface="Arial"/>
                <a:sym typeface="Arial"/>
              </a:rPr>
              <a:t>Steal 200 pts!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45" y="1701800"/>
            <a:ext cx="3805555" cy="39624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0642" y="4776675"/>
            <a:ext cx="3833925" cy="38339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73" y="1782048"/>
            <a:ext cx="3197827" cy="3197827"/>
          </a:xfrm>
          <a:prstGeom prst="rect">
            <a:avLst/>
          </a:prstGeom>
        </p:spPr>
      </p:pic>
      <p:pic>
        <p:nvPicPr>
          <p:cNvPr id="10" name="Picture 10" descr="Image result for mario flat icon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443" y="6070600"/>
            <a:ext cx="652968" cy="65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6164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20012E-7 L 5E-6 -0.4854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2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rio Jump v2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Pipe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5" grpId="0" animBg="1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00" y="1600200"/>
            <a:ext cx="5344160" cy="494752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1" y="7086600"/>
            <a:ext cx="5360436" cy="68580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818647" y="309419"/>
            <a:ext cx="4907280" cy="1219200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Keep or give the </a:t>
            </a:r>
            <a:b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</a:b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mystery box?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800" y="279401"/>
            <a:ext cx="619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8800" dirty="0">
                <a:solidFill>
                  <a:prstClr val="white"/>
                </a:solidFill>
                <a:latin typeface="Wayoshi" panose="02000000000000000000" pitchFamily="2" charset="0"/>
                <a:cs typeface="Arial"/>
                <a:sym typeface="Arial"/>
              </a:rPr>
              <a:t>Lose all pts!</a:t>
            </a:r>
          </a:p>
        </p:txBody>
      </p:sp>
      <p:pic>
        <p:nvPicPr>
          <p:cNvPr id="6146" name="Picture 2" descr="Image result for explosion vector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7988" y="1652937"/>
            <a:ext cx="8506597" cy="5437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73" y="1782048"/>
            <a:ext cx="3197827" cy="3197827"/>
          </a:xfrm>
          <a:prstGeom prst="rect">
            <a:avLst/>
          </a:prstGeom>
        </p:spPr>
      </p:pic>
      <p:pic>
        <p:nvPicPr>
          <p:cNvPr id="10" name="Picture 10" descr="Image result for mario flat icon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443" y="6070600"/>
            <a:ext cx="652968" cy="65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0292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20012E-7 L 5E-6 -0.4854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2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rio Jump v2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ob-omb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5" grpId="0" animBg="1"/>
      <p:bldP spid="1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34" y="1664093"/>
            <a:ext cx="5081929" cy="48592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1" y="7086600"/>
            <a:ext cx="5360436" cy="685800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6818647" y="309419"/>
            <a:ext cx="4907280" cy="1219200"/>
          </a:xfrm>
          <a:prstGeom prst="roundRect">
            <a:avLst>
              <a:gd name="adj" fmla="val 3858"/>
            </a:avLst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Keep or give the </a:t>
            </a:r>
            <a:b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</a:br>
            <a:r>
              <a:rPr lang="en-US" sz="3200" dirty="0">
                <a:solidFill>
                  <a:srgbClr val="1F497D">
                    <a:lumMod val="75000"/>
                  </a:srgbClr>
                </a:solidFill>
                <a:latin typeface="Super Mario 256" pitchFamily="2" charset="0"/>
                <a:sym typeface="Arial"/>
              </a:rPr>
              <a:t>mystery box?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4800" y="279401"/>
            <a:ext cx="6197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defRPr/>
            </a:pPr>
            <a:r>
              <a:rPr lang="en-US" sz="8800" dirty="0">
                <a:solidFill>
                  <a:prstClr val="white"/>
                </a:solidFill>
                <a:latin typeface="Wayoshi" panose="02000000000000000000" pitchFamily="2" charset="0"/>
                <a:cs typeface="Arial"/>
                <a:sym typeface="Arial"/>
              </a:rPr>
              <a:t>+1000 pts!</a:t>
            </a:r>
          </a:p>
        </p:txBody>
      </p:sp>
      <p:pic>
        <p:nvPicPr>
          <p:cNvPr id="2" name="Star SFX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500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1524000" y="3687301"/>
            <a:ext cx="812800" cy="812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373" y="1782048"/>
            <a:ext cx="3197827" cy="3197827"/>
          </a:xfrm>
          <a:prstGeom prst="rect">
            <a:avLst/>
          </a:prstGeom>
        </p:spPr>
      </p:pic>
      <p:pic>
        <p:nvPicPr>
          <p:cNvPr id="12" name="Picture 10" descr="Image result for mario flat icon">
            <a:hlinkClick r:id="rId11" action="ppaction://hlinksldjump"/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99443" y="6070600"/>
            <a:ext cx="652968" cy="652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10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>
        <p:dissolve/>
      </p:transition>
    </mc:Choice>
    <mc:Fallback xmlns=""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20012E-7 L 5E-6 -0.4854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42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Mario Jump v2 SFX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2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8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6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 animBg="1"/>
      <p:bldP spid="1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9" name="Round Single Corner Rectangle 18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117375" y="1289230"/>
            <a:ext cx="1898388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Wrap-up</a:t>
            </a:r>
            <a:endParaRPr lang="en-US" sz="2800" b="1" dirty="0">
              <a:effectLst>
                <a:glow rad="88900">
                  <a:schemeClr val="bg1"/>
                </a:glow>
              </a:effectLst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8983" y="1188331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85D3B7-A40A-4421-9C5F-777653C71BC7}"/>
              </a:ext>
            </a:extLst>
          </p:cNvPr>
          <p:cNvSpPr txBox="1"/>
          <p:nvPr/>
        </p:nvSpPr>
        <p:spPr>
          <a:xfrm>
            <a:off x="487067" y="2344581"/>
            <a:ext cx="114456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What have we learnt in this lesson?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/>
              <a:t>identify the topic of the unit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/>
              <a:t>use lexical items related to </a:t>
            </a:r>
            <a:r>
              <a:rPr lang="en-US" sz="3600" i="1" dirty="0"/>
              <a:t>Tourism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3600" dirty="0"/>
              <a:t>identify the language features that are covered in the unit</a:t>
            </a:r>
          </a:p>
        </p:txBody>
      </p:sp>
      <p:pic>
        <p:nvPicPr>
          <p:cNvPr id="2050" name="Picture 2" descr="Recruiting Action Plan Wrap-Up – firecrackers">
            <a:extLst>
              <a:ext uri="{FF2B5EF4-FFF2-40B4-BE49-F238E27FC236}">
                <a16:creationId xmlns:a16="http://schemas.microsoft.com/office/drawing/2014/main" id="{FE7FA83B-BF66-4478-AC2F-3619125C5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0588" y="1436567"/>
            <a:ext cx="3203942" cy="215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727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172" y="-7620"/>
            <a:ext cx="12192000" cy="1083309"/>
            <a:chOff x="7620" y="-7620"/>
            <a:chExt cx="12192000" cy="1083309"/>
          </a:xfrm>
        </p:grpSpPr>
        <p:sp>
          <p:nvSpPr>
            <p:cNvPr id="19" name="Round Single Corner Rectangle 18"/>
            <p:cNvSpPr/>
            <p:nvPr/>
          </p:nvSpPr>
          <p:spPr>
            <a:xfrm flipV="1">
              <a:off x="7620" y="-5876"/>
              <a:ext cx="12192000" cy="1081565"/>
            </a:xfrm>
            <a:prstGeom prst="round1Rect">
              <a:avLst/>
            </a:prstGeom>
            <a:solidFill>
              <a:srgbClr val="FEE3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Round Single Corner Rectangle 19"/>
            <p:cNvSpPr/>
            <p:nvPr/>
          </p:nvSpPr>
          <p:spPr>
            <a:xfrm flipV="1">
              <a:off x="7620" y="-7620"/>
              <a:ext cx="12109450" cy="996951"/>
            </a:xfrm>
            <a:prstGeom prst="round1Rect">
              <a:avLst/>
            </a:prstGeom>
            <a:solidFill>
              <a:srgbClr val="FBC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ound Single Corner Rectangle 20"/>
            <p:cNvSpPr/>
            <p:nvPr/>
          </p:nvSpPr>
          <p:spPr>
            <a:xfrm flipV="1">
              <a:off x="7620" y="-7620"/>
              <a:ext cx="12014200" cy="914401"/>
            </a:xfrm>
            <a:prstGeom prst="round1Rect">
              <a:avLst/>
            </a:prstGeom>
            <a:solidFill>
              <a:srgbClr val="F8B4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1078805" y="1278761"/>
            <a:ext cx="1998504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2800" b="1">
                <a:effectLst>
                  <a:glow rad="88900">
                    <a:schemeClr val="bg1"/>
                  </a:glow>
                </a:effectLst>
                <a:cs typeface="Arial" panose="020B0604020202020204" pitchFamily="34" charset="0"/>
              </a:rPr>
              <a:t>Homework</a:t>
            </a:r>
            <a:endParaRPr lang="en-US" sz="2800" b="1" dirty="0">
              <a:effectLst>
                <a:glow rad="88900">
                  <a:schemeClr val="bg1"/>
                </a:glow>
              </a:effectLst>
              <a:cs typeface="Arial" panose="020B060402020202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576198" y="1290971"/>
            <a:ext cx="502606" cy="502606"/>
          </a:xfrm>
          <a:prstGeom prst="roundRect">
            <a:avLst/>
          </a:prstGeom>
          <a:solidFill>
            <a:srgbClr val="6D9F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48DA4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8673" y="1186428"/>
            <a:ext cx="397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Myriad Pro" pitchFamily="34" charset="0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7067" y="207665"/>
            <a:ext cx="4132696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sz="3600" b="1">
                <a:effectLst>
                  <a:glow rad="88900">
                    <a:schemeClr val="bg1"/>
                  </a:glo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CONSOLIDATION</a:t>
            </a:r>
            <a:endParaRPr lang="en-US" sz="3600" b="1" dirty="0">
              <a:effectLst>
                <a:glow rad="88900">
                  <a:schemeClr val="bg1"/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87067" y="2109596"/>
            <a:ext cx="8149852" cy="33304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Do exercises in the workbook.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600" dirty="0"/>
              <a:t>Start preparing for the Project of the unit.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9560" y="3200400"/>
            <a:ext cx="3407676" cy="3407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796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0" y="597019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GB" b="1">
                <a:solidFill>
                  <a:schemeClr val="bg1"/>
                </a:solidFill>
                <a:latin typeface="Calibri" panose="020F0502020204030204" pitchFamily="34" charset="0"/>
              </a:rPr>
              <a:t>Website: </a:t>
            </a:r>
            <a:r>
              <a:rPr lang="en-GB" b="1" i="1">
                <a:solidFill>
                  <a:schemeClr val="bg1"/>
                </a:solidFill>
                <a:latin typeface="Calibri" panose="020F0502020204030204" pitchFamily="34" charset="0"/>
              </a:rPr>
              <a:t>hoclieu.vn</a:t>
            </a:r>
            <a:endParaRPr lang="en-GB">
              <a:solidFill>
                <a:schemeClr val="bg1"/>
              </a:solidFill>
            </a:endParaRPr>
          </a:p>
          <a:p>
            <a:pPr algn="ctr"/>
            <a:r>
              <a:rPr lang="en-GB" b="1">
                <a:solidFill>
                  <a:schemeClr val="bg1"/>
                </a:solidFill>
                <a:latin typeface="Calibri" panose="020F0502020204030204" pitchFamily="34" charset="0"/>
              </a:rPr>
              <a:t>Fanpage: </a:t>
            </a:r>
            <a:r>
              <a:rPr lang="en-GB" b="1" i="1">
                <a:solidFill>
                  <a:schemeClr val="bg1"/>
                </a:solidFill>
                <a:latin typeface="Calibri" panose="020F0502020204030204" pitchFamily="34" charset="0"/>
              </a:rPr>
              <a:t>facebook.com/www.tienganhglobalsuccess.vn/</a:t>
            </a:r>
            <a:endParaRPr lang="en-GB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337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4349</TotalTime>
  <Words>2167</Words>
  <Application>Microsoft Office PowerPoint</Application>
  <PresentationFormat>Widescreen</PresentationFormat>
  <Paragraphs>329</Paragraphs>
  <Slides>44</Slides>
  <Notes>40</Notes>
  <HiddenSlides>0</HiddenSlides>
  <MMClips>12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58" baseType="lpstr">
      <vt:lpstr>Arial</vt:lpstr>
      <vt:lpstr>Arial Rounded MT Bold</vt:lpstr>
      <vt:lpstr>Calibri</vt:lpstr>
      <vt:lpstr>Calibri Light</vt:lpstr>
      <vt:lpstr>ChronicaPro-Book</vt:lpstr>
      <vt:lpstr>ChronicaProMediumIt</vt:lpstr>
      <vt:lpstr>Myriad Pro</vt:lpstr>
      <vt:lpstr>Source Sans Pro</vt:lpstr>
      <vt:lpstr>Super Mario 256</vt:lpstr>
      <vt:lpstr>Times New Roman</vt:lpstr>
      <vt:lpstr>Wayoshi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TrangDTT</dc:creator>
  <cp:lastModifiedBy>Admin</cp:lastModifiedBy>
  <cp:revision>222</cp:revision>
  <dcterms:created xsi:type="dcterms:W3CDTF">2020-12-09T02:04:09Z</dcterms:created>
  <dcterms:modified xsi:type="dcterms:W3CDTF">2025-02-06T14:48:41Z</dcterms:modified>
</cp:coreProperties>
</file>