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300" r:id="rId3"/>
    <p:sldId id="258" r:id="rId4"/>
    <p:sldId id="278" r:id="rId5"/>
    <p:sldId id="262" r:id="rId6"/>
    <p:sldId id="301" r:id="rId7"/>
    <p:sldId id="263" r:id="rId8"/>
    <p:sldId id="302" r:id="rId9"/>
    <p:sldId id="264" r:id="rId10"/>
    <p:sldId id="308" r:id="rId11"/>
    <p:sldId id="306" r:id="rId12"/>
    <p:sldId id="265" r:id="rId13"/>
    <p:sldId id="266" r:id="rId14"/>
    <p:sldId id="307" r:id="rId15"/>
    <p:sldId id="317" r:id="rId16"/>
    <p:sldId id="318" r:id="rId17"/>
    <p:sldId id="321" r:id="rId18"/>
    <p:sldId id="322" r:id="rId19"/>
    <p:sldId id="323" r:id="rId20"/>
    <p:sldId id="326" r:id="rId21"/>
    <p:sldId id="327" r:id="rId22"/>
    <p:sldId id="311" r:id="rId23"/>
    <p:sldId id="331" r:id="rId24"/>
    <p:sldId id="333" r:id="rId25"/>
    <p:sldId id="348" r:id="rId26"/>
    <p:sldId id="334" r:id="rId27"/>
    <p:sldId id="335" r:id="rId28"/>
    <p:sldId id="336" r:id="rId29"/>
    <p:sldId id="337" r:id="rId30"/>
    <p:sldId id="338" r:id="rId31"/>
    <p:sldId id="332" r:id="rId32"/>
    <p:sldId id="341" r:id="rId33"/>
    <p:sldId id="339" r:id="rId34"/>
    <p:sldId id="343" r:id="rId35"/>
    <p:sldId id="342" r:id="rId36"/>
    <p:sldId id="344" r:id="rId37"/>
    <p:sldId id="345" r:id="rId38"/>
    <p:sldId id="347" r:id="rId39"/>
    <p:sldId id="349" r:id="rId40"/>
    <p:sldId id="276" r:id="rId41"/>
    <p:sldId id="330" r:id="rId42"/>
    <p:sldId id="346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1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9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266F11-E028-4DB8-AC21-35942FFB13A4}" type="doc">
      <dgm:prSet loTypeId="urn:microsoft.com/office/officeart/2005/8/layout/chevron2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BEC45A1-B878-48BF-85B5-0047717E2415}">
      <dgm:prSet phldrT="[Text]"/>
      <dgm:spPr/>
      <dgm:t>
        <a:bodyPr/>
        <a:lstStyle/>
        <a:p>
          <a:r>
            <a:rPr lang="en-US" b="1" dirty="0">
              <a:latin typeface="Cambria" pitchFamily="18" charset="0"/>
            </a:rPr>
            <a:t>HĐ1</a:t>
          </a:r>
        </a:p>
      </dgm:t>
    </dgm:pt>
    <dgm:pt modelId="{510FF3D7-4BF0-4D11-B49B-B6742C54389D}" type="parTrans" cxnId="{F4ECC8F0-4340-40FC-9BB2-FADC973B05F5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F59D1DD6-04C3-41A0-A473-22EEFA772F8F}" type="sibTrans" cxnId="{F4ECC8F0-4340-40FC-9BB2-FADC973B05F5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C06850DA-9698-484D-AC0C-4474CE47B19D}">
      <dgm:prSet phldrT="[Text]"/>
      <dgm:spPr/>
      <dgm:t>
        <a:bodyPr/>
        <a:lstStyle/>
        <a:p>
          <a:r>
            <a:rPr lang="en-US" b="1" dirty="0">
              <a:latin typeface="Cambria" pitchFamily="18" charset="0"/>
            </a:rPr>
            <a:t>MÃ HÓA</a:t>
          </a:r>
        </a:p>
      </dgm:t>
    </dgm:pt>
    <dgm:pt modelId="{519CFAE1-B6A0-40C3-82A3-217C179D3D2A}" type="parTrans" cxnId="{A073EA2A-EB1B-4E64-A336-B28E8CC089AC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FC7FBAA8-B086-4300-A553-79CD7737B1EB}" type="sibTrans" cxnId="{A073EA2A-EB1B-4E64-A336-B28E8CC089AC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F379CBE6-CF85-4F70-933B-AC682C39BB7D}">
      <dgm:prSet phldrT="[Text]"/>
      <dgm:spPr/>
      <dgm:t>
        <a:bodyPr/>
        <a:lstStyle/>
        <a:p>
          <a:r>
            <a:rPr lang="en-US" b="1" dirty="0">
              <a:latin typeface="Cambria" pitchFamily="18" charset="0"/>
            </a:rPr>
            <a:t>HĐ2</a:t>
          </a:r>
        </a:p>
      </dgm:t>
    </dgm:pt>
    <dgm:pt modelId="{6AE0E342-809A-4CD7-8794-E358A8E7018B}" type="parTrans" cxnId="{27FD3019-40F9-41C7-8D44-CBA1547C1972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400A36D9-8181-4120-8D24-0395CA0CC210}" type="sibTrans" cxnId="{27FD3019-40F9-41C7-8D44-CBA1547C1972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042ECF77-459B-41C7-9823-DE903F8A4931}">
      <dgm:prSet phldrT="[Text]"/>
      <dgm:spPr/>
      <dgm:t>
        <a:bodyPr/>
        <a:lstStyle/>
        <a:p>
          <a:r>
            <a:rPr lang="en-US" b="1">
              <a:latin typeface="Cambria" pitchFamily="18" charset="0"/>
            </a:rPr>
            <a:t>BIỂU DIỄN THÔNG TIN TRONG MÁY TÍNH</a:t>
          </a:r>
          <a:endParaRPr lang="en-US" b="1" dirty="0">
            <a:latin typeface="Cambria" pitchFamily="18" charset="0"/>
          </a:endParaRPr>
        </a:p>
      </dgm:t>
    </dgm:pt>
    <dgm:pt modelId="{72EBE417-41C7-40BA-A5CA-98356F532309}" type="parTrans" cxnId="{A88DA491-CD0B-44FC-A37D-3BA4BCD18E75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C5054410-8DD1-4233-8E7B-B03D58D2F8E7}" type="sibTrans" cxnId="{A88DA491-CD0B-44FC-A37D-3BA4BCD18E75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FC14F758-2498-447B-A7AF-00FDBA0F8A5E}">
      <dgm:prSet phldrT="[Text]"/>
      <dgm:spPr/>
      <dgm:t>
        <a:bodyPr/>
        <a:lstStyle/>
        <a:p>
          <a:r>
            <a:rPr lang="en-US" b="1" dirty="0">
              <a:latin typeface="Cambria" pitchFamily="18" charset="0"/>
            </a:rPr>
            <a:t>HĐ3</a:t>
          </a:r>
        </a:p>
      </dgm:t>
    </dgm:pt>
    <dgm:pt modelId="{605748FF-EF01-46BD-B49B-B428FB12926D}" type="parTrans" cxnId="{6EB85461-2AFC-4FEF-8268-29C7C8024ADD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6F61C51E-8294-4E33-AA2E-707EE3F79C30}" type="sibTrans" cxnId="{6EB85461-2AFC-4FEF-8268-29C7C8024ADD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2D49C1AC-D38D-411C-9709-4CAEACF210BF}">
      <dgm:prSet phldrT="[Text]"/>
      <dgm:spPr/>
      <dgm:t>
        <a:bodyPr/>
        <a:lstStyle/>
        <a:p>
          <a:r>
            <a:rPr lang="en-US" b="1">
              <a:latin typeface="Cambria" pitchFamily="18" charset="0"/>
            </a:rPr>
            <a:t>ĐƠN VỊ ĐO THÔNG THIN</a:t>
          </a:r>
          <a:endParaRPr lang="en-US" b="1" dirty="0">
            <a:latin typeface="Cambria" pitchFamily="18" charset="0"/>
          </a:endParaRPr>
        </a:p>
      </dgm:t>
    </dgm:pt>
    <dgm:pt modelId="{5753BECE-9FB9-4BE1-ACC2-B5EB759B4903}" type="parTrans" cxnId="{FB26ED5E-BF99-474C-A7D9-936CAC85AA71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B1AE9F59-CB49-4BE4-83C1-7A77E940C692}" type="sibTrans" cxnId="{FB26ED5E-BF99-474C-A7D9-936CAC85AA71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13D2CABD-727C-48D2-8595-4F7FD265DC1E}">
      <dgm:prSet phldrT="[Text]"/>
      <dgm:spPr/>
      <dgm:t>
        <a:bodyPr/>
        <a:lstStyle/>
        <a:p>
          <a:r>
            <a:rPr lang="en-US" b="1" dirty="0">
              <a:latin typeface="Cambria" pitchFamily="18" charset="0"/>
            </a:rPr>
            <a:t>HĐ4</a:t>
          </a:r>
        </a:p>
      </dgm:t>
    </dgm:pt>
    <dgm:pt modelId="{254BB954-F167-4FF2-99AA-0FE9FF8AE0A1}" type="parTrans" cxnId="{01A7EECA-763B-44DB-A1F7-34099390CDC6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96B0FC2A-B923-461A-82CA-5960ED9D04FC}" type="sibTrans" cxnId="{01A7EECA-763B-44DB-A1F7-34099390CDC6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4F3C8A23-2C72-45D5-9F16-6BF51C34BA86}">
      <dgm:prSet/>
      <dgm:spPr/>
      <dgm:t>
        <a:bodyPr/>
        <a:lstStyle/>
        <a:p>
          <a:r>
            <a:rPr lang="en-US" b="1">
              <a:latin typeface="Cambria" pitchFamily="18" charset="0"/>
            </a:rPr>
            <a:t>LUYỆN TẬP</a:t>
          </a:r>
          <a:endParaRPr lang="en-US" b="1" dirty="0">
            <a:latin typeface="Cambria" pitchFamily="18" charset="0"/>
          </a:endParaRPr>
        </a:p>
      </dgm:t>
    </dgm:pt>
    <dgm:pt modelId="{D39ED653-86D8-4A09-8680-93ECAC0F2C49}" type="parTrans" cxnId="{35B14F76-9C77-4E97-BE23-C95D80F1EBF4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577CD3C8-4B2F-48C6-94D3-4A1F36D0D854}" type="sibTrans" cxnId="{35B14F76-9C77-4E97-BE23-C95D80F1EBF4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3417E034-5946-4B93-AEB1-06D4166D50F5}">
      <dgm:prSet phldrT="[Text]"/>
      <dgm:spPr/>
      <dgm:t>
        <a:bodyPr/>
        <a:lstStyle/>
        <a:p>
          <a:r>
            <a:rPr lang="en-US" b="1" dirty="0">
              <a:latin typeface="Cambria" pitchFamily="18" charset="0"/>
            </a:rPr>
            <a:t>HĐ5</a:t>
          </a:r>
        </a:p>
      </dgm:t>
    </dgm:pt>
    <dgm:pt modelId="{6F5945B9-DE3F-4C32-9BCA-993128FD5004}" type="parTrans" cxnId="{712920E6-2721-49B3-86B0-C17F3638FDB5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94197097-01CD-490C-9889-C20B719D583F}" type="sibTrans" cxnId="{712920E6-2721-49B3-86B0-C17F3638FDB5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80D53C2D-25F9-4CCF-A1C8-D46827CF88CF}">
      <dgm:prSet/>
      <dgm:spPr/>
      <dgm:t>
        <a:bodyPr/>
        <a:lstStyle/>
        <a:p>
          <a:r>
            <a:rPr lang="en-US" b="1">
              <a:latin typeface="Cambria" pitchFamily="18" charset="0"/>
            </a:rPr>
            <a:t>VẬN DỤNG</a:t>
          </a:r>
          <a:endParaRPr lang="en-US" b="1" dirty="0">
            <a:latin typeface="Cambria" pitchFamily="18" charset="0"/>
          </a:endParaRPr>
        </a:p>
      </dgm:t>
    </dgm:pt>
    <dgm:pt modelId="{1A6BFF0F-95F6-45B8-8948-93E466C8A5E3}" type="parTrans" cxnId="{0CB4543D-3E1D-4E78-B36E-0045D4FCF719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44B00358-A8CA-4354-A0F1-F1DAD2F8ED09}" type="sibTrans" cxnId="{0CB4543D-3E1D-4E78-B36E-0045D4FCF719}">
      <dgm:prSet/>
      <dgm:spPr/>
      <dgm:t>
        <a:bodyPr/>
        <a:lstStyle/>
        <a:p>
          <a:endParaRPr lang="en-US" b="1">
            <a:latin typeface="Cambria" pitchFamily="18" charset="0"/>
          </a:endParaRPr>
        </a:p>
      </dgm:t>
    </dgm:pt>
    <dgm:pt modelId="{2EC9BC4A-D4A7-46B2-8F8C-52C35A3BDBB2}" type="pres">
      <dgm:prSet presAssocID="{D8266F11-E028-4DB8-AC21-35942FFB13A4}" presName="linearFlow" presStyleCnt="0">
        <dgm:presLayoutVars>
          <dgm:dir/>
          <dgm:animLvl val="lvl"/>
          <dgm:resizeHandles val="exact"/>
        </dgm:presLayoutVars>
      </dgm:prSet>
      <dgm:spPr/>
    </dgm:pt>
    <dgm:pt modelId="{C56F1BBA-AF7C-41D6-8FCE-0B8A89C7F482}" type="pres">
      <dgm:prSet presAssocID="{9BEC45A1-B878-48BF-85B5-0047717E2415}" presName="composite" presStyleCnt="0"/>
      <dgm:spPr/>
    </dgm:pt>
    <dgm:pt modelId="{C8CB19B0-3B43-4F96-ABB7-5255525F0E55}" type="pres">
      <dgm:prSet presAssocID="{9BEC45A1-B878-48BF-85B5-0047717E2415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E2B8869B-60AF-4361-8B7A-E7F99D127A96}" type="pres">
      <dgm:prSet presAssocID="{9BEC45A1-B878-48BF-85B5-0047717E2415}" presName="descendantText" presStyleLbl="alignAcc1" presStyleIdx="0" presStyleCnt="5" custLinFactNeighborY="3972">
        <dgm:presLayoutVars>
          <dgm:bulletEnabled val="1"/>
        </dgm:presLayoutVars>
      </dgm:prSet>
      <dgm:spPr/>
    </dgm:pt>
    <dgm:pt modelId="{88BEFBFE-22C1-4BEE-B15C-7C0E35F70233}" type="pres">
      <dgm:prSet presAssocID="{F59D1DD6-04C3-41A0-A473-22EEFA772F8F}" presName="sp" presStyleCnt="0"/>
      <dgm:spPr/>
    </dgm:pt>
    <dgm:pt modelId="{379689BD-07C6-4E65-95FB-FAEADAEA7325}" type="pres">
      <dgm:prSet presAssocID="{F379CBE6-CF85-4F70-933B-AC682C39BB7D}" presName="composite" presStyleCnt="0"/>
      <dgm:spPr/>
    </dgm:pt>
    <dgm:pt modelId="{06B72AD2-612B-4DDE-8A65-7356D5159209}" type="pres">
      <dgm:prSet presAssocID="{F379CBE6-CF85-4F70-933B-AC682C39BB7D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C324E07D-0C26-4EB2-A4B2-E627D2151BE7}" type="pres">
      <dgm:prSet presAssocID="{F379CBE6-CF85-4F70-933B-AC682C39BB7D}" presName="descendantText" presStyleLbl="alignAcc1" presStyleIdx="1" presStyleCnt="5">
        <dgm:presLayoutVars>
          <dgm:bulletEnabled val="1"/>
        </dgm:presLayoutVars>
      </dgm:prSet>
      <dgm:spPr/>
    </dgm:pt>
    <dgm:pt modelId="{595CF10D-35EE-4331-B3AB-37E1E86043AA}" type="pres">
      <dgm:prSet presAssocID="{400A36D9-8181-4120-8D24-0395CA0CC210}" presName="sp" presStyleCnt="0"/>
      <dgm:spPr/>
    </dgm:pt>
    <dgm:pt modelId="{C9998D1E-F784-40C9-8D71-34E3F97C37D8}" type="pres">
      <dgm:prSet presAssocID="{FC14F758-2498-447B-A7AF-00FDBA0F8A5E}" presName="composite" presStyleCnt="0"/>
      <dgm:spPr/>
    </dgm:pt>
    <dgm:pt modelId="{5252AAB6-4EE5-47C3-A85B-49315BA605E7}" type="pres">
      <dgm:prSet presAssocID="{FC14F758-2498-447B-A7AF-00FDBA0F8A5E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1180D28D-FA42-43A0-B8F0-D5D72E204BF4}" type="pres">
      <dgm:prSet presAssocID="{FC14F758-2498-447B-A7AF-00FDBA0F8A5E}" presName="descendantText" presStyleLbl="alignAcc1" presStyleIdx="2" presStyleCnt="5">
        <dgm:presLayoutVars>
          <dgm:bulletEnabled val="1"/>
        </dgm:presLayoutVars>
      </dgm:prSet>
      <dgm:spPr/>
    </dgm:pt>
    <dgm:pt modelId="{4493D011-590D-4ACF-A0F9-6B9AE6E22BE2}" type="pres">
      <dgm:prSet presAssocID="{6F61C51E-8294-4E33-AA2E-707EE3F79C30}" presName="sp" presStyleCnt="0"/>
      <dgm:spPr/>
    </dgm:pt>
    <dgm:pt modelId="{D4A3A470-F81E-413B-AC56-E3D96C784284}" type="pres">
      <dgm:prSet presAssocID="{13D2CABD-727C-48D2-8595-4F7FD265DC1E}" presName="composite" presStyleCnt="0"/>
      <dgm:spPr/>
    </dgm:pt>
    <dgm:pt modelId="{02C0A129-41D9-4A2E-84F9-B86DCEDAF7AD}" type="pres">
      <dgm:prSet presAssocID="{13D2CABD-727C-48D2-8595-4F7FD265DC1E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1B8FF1BA-87CA-44A1-A048-159C0CB9A588}" type="pres">
      <dgm:prSet presAssocID="{13D2CABD-727C-48D2-8595-4F7FD265DC1E}" presName="descendantText" presStyleLbl="alignAcc1" presStyleIdx="3" presStyleCnt="5">
        <dgm:presLayoutVars>
          <dgm:bulletEnabled val="1"/>
        </dgm:presLayoutVars>
      </dgm:prSet>
      <dgm:spPr/>
    </dgm:pt>
    <dgm:pt modelId="{3647F09D-1579-4B93-9695-0AA01D43E20B}" type="pres">
      <dgm:prSet presAssocID="{96B0FC2A-B923-461A-82CA-5960ED9D04FC}" presName="sp" presStyleCnt="0"/>
      <dgm:spPr/>
    </dgm:pt>
    <dgm:pt modelId="{61F01BD9-6BFF-43D4-B318-186A781F8B14}" type="pres">
      <dgm:prSet presAssocID="{3417E034-5946-4B93-AEB1-06D4166D50F5}" presName="composite" presStyleCnt="0"/>
      <dgm:spPr/>
    </dgm:pt>
    <dgm:pt modelId="{B5F27B00-F0EE-450A-84E5-7E9F6D6F624A}" type="pres">
      <dgm:prSet presAssocID="{3417E034-5946-4B93-AEB1-06D4166D50F5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EA07C083-4291-4CC8-98A6-B9C416BAEEB3}" type="pres">
      <dgm:prSet presAssocID="{3417E034-5946-4B93-AEB1-06D4166D50F5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27FD3019-40F9-41C7-8D44-CBA1547C1972}" srcId="{D8266F11-E028-4DB8-AC21-35942FFB13A4}" destId="{F379CBE6-CF85-4F70-933B-AC682C39BB7D}" srcOrd="1" destOrd="0" parTransId="{6AE0E342-809A-4CD7-8794-E358A8E7018B}" sibTransId="{400A36D9-8181-4120-8D24-0395CA0CC210}"/>
    <dgm:cxn modelId="{9DC4B224-736C-44AA-BFA8-EB29A9FDCDCC}" type="presOf" srcId="{FC14F758-2498-447B-A7AF-00FDBA0F8A5E}" destId="{5252AAB6-4EE5-47C3-A85B-49315BA605E7}" srcOrd="0" destOrd="0" presId="urn:microsoft.com/office/officeart/2005/8/layout/chevron2"/>
    <dgm:cxn modelId="{A073EA2A-EB1B-4E64-A336-B28E8CC089AC}" srcId="{9BEC45A1-B878-48BF-85B5-0047717E2415}" destId="{C06850DA-9698-484D-AC0C-4474CE47B19D}" srcOrd="0" destOrd="0" parTransId="{519CFAE1-B6A0-40C3-82A3-217C179D3D2A}" sibTransId="{FC7FBAA8-B086-4300-A553-79CD7737B1EB}"/>
    <dgm:cxn modelId="{6AF61F31-E91A-47AB-A635-EF725B28B935}" type="presOf" srcId="{D8266F11-E028-4DB8-AC21-35942FFB13A4}" destId="{2EC9BC4A-D4A7-46B2-8F8C-52C35A3BDBB2}" srcOrd="0" destOrd="0" presId="urn:microsoft.com/office/officeart/2005/8/layout/chevron2"/>
    <dgm:cxn modelId="{0CB4543D-3E1D-4E78-B36E-0045D4FCF719}" srcId="{3417E034-5946-4B93-AEB1-06D4166D50F5}" destId="{80D53C2D-25F9-4CCF-A1C8-D46827CF88CF}" srcOrd="0" destOrd="0" parTransId="{1A6BFF0F-95F6-45B8-8948-93E466C8A5E3}" sibTransId="{44B00358-A8CA-4354-A0F1-F1DAD2F8ED09}"/>
    <dgm:cxn modelId="{FB26ED5E-BF99-474C-A7D9-936CAC85AA71}" srcId="{FC14F758-2498-447B-A7AF-00FDBA0F8A5E}" destId="{2D49C1AC-D38D-411C-9709-4CAEACF210BF}" srcOrd="0" destOrd="0" parTransId="{5753BECE-9FB9-4BE1-ACC2-B5EB759B4903}" sibTransId="{B1AE9F59-CB49-4BE4-83C1-7A77E940C692}"/>
    <dgm:cxn modelId="{F9CB275F-D661-4E96-9019-75ECFB108D8D}" type="presOf" srcId="{13D2CABD-727C-48D2-8595-4F7FD265DC1E}" destId="{02C0A129-41D9-4A2E-84F9-B86DCEDAF7AD}" srcOrd="0" destOrd="0" presId="urn:microsoft.com/office/officeart/2005/8/layout/chevron2"/>
    <dgm:cxn modelId="{6EB85461-2AFC-4FEF-8268-29C7C8024ADD}" srcId="{D8266F11-E028-4DB8-AC21-35942FFB13A4}" destId="{FC14F758-2498-447B-A7AF-00FDBA0F8A5E}" srcOrd="2" destOrd="0" parTransId="{605748FF-EF01-46BD-B49B-B428FB12926D}" sibTransId="{6F61C51E-8294-4E33-AA2E-707EE3F79C30}"/>
    <dgm:cxn modelId="{DFFEDB43-F764-4C53-A3B6-D3B0F7BB5713}" type="presOf" srcId="{4F3C8A23-2C72-45D5-9F16-6BF51C34BA86}" destId="{1B8FF1BA-87CA-44A1-A048-159C0CB9A588}" srcOrd="0" destOrd="0" presId="urn:microsoft.com/office/officeart/2005/8/layout/chevron2"/>
    <dgm:cxn modelId="{95B8866D-DDA4-462E-8202-1DB8AE7DCB0A}" type="presOf" srcId="{2D49C1AC-D38D-411C-9709-4CAEACF210BF}" destId="{1180D28D-FA42-43A0-B8F0-D5D72E204BF4}" srcOrd="0" destOrd="0" presId="urn:microsoft.com/office/officeart/2005/8/layout/chevron2"/>
    <dgm:cxn modelId="{35B14F76-9C77-4E97-BE23-C95D80F1EBF4}" srcId="{13D2CABD-727C-48D2-8595-4F7FD265DC1E}" destId="{4F3C8A23-2C72-45D5-9F16-6BF51C34BA86}" srcOrd="0" destOrd="0" parTransId="{D39ED653-86D8-4A09-8680-93ECAC0F2C49}" sibTransId="{577CD3C8-4B2F-48C6-94D3-4A1F36D0D854}"/>
    <dgm:cxn modelId="{AEB17585-D3CB-49C6-9DE8-20C7B9129E72}" type="presOf" srcId="{F379CBE6-CF85-4F70-933B-AC682C39BB7D}" destId="{06B72AD2-612B-4DDE-8A65-7356D5159209}" srcOrd="0" destOrd="0" presId="urn:microsoft.com/office/officeart/2005/8/layout/chevron2"/>
    <dgm:cxn modelId="{B475548A-A83A-4F57-82AA-E7EFEA23D635}" type="presOf" srcId="{042ECF77-459B-41C7-9823-DE903F8A4931}" destId="{C324E07D-0C26-4EB2-A4B2-E627D2151BE7}" srcOrd="0" destOrd="0" presId="urn:microsoft.com/office/officeart/2005/8/layout/chevron2"/>
    <dgm:cxn modelId="{A88DA491-CD0B-44FC-A37D-3BA4BCD18E75}" srcId="{F379CBE6-CF85-4F70-933B-AC682C39BB7D}" destId="{042ECF77-459B-41C7-9823-DE903F8A4931}" srcOrd="0" destOrd="0" parTransId="{72EBE417-41C7-40BA-A5CA-98356F532309}" sibTransId="{C5054410-8DD1-4233-8E7B-B03D58D2F8E7}"/>
    <dgm:cxn modelId="{70B9F7AE-F1C5-4498-81CC-7AE7EE76855C}" type="presOf" srcId="{C06850DA-9698-484D-AC0C-4474CE47B19D}" destId="{E2B8869B-60AF-4361-8B7A-E7F99D127A96}" srcOrd="0" destOrd="0" presId="urn:microsoft.com/office/officeart/2005/8/layout/chevron2"/>
    <dgm:cxn modelId="{BD8D95C2-71A6-4F4E-A4CE-BFE508C45435}" type="presOf" srcId="{80D53C2D-25F9-4CCF-A1C8-D46827CF88CF}" destId="{EA07C083-4291-4CC8-98A6-B9C416BAEEB3}" srcOrd="0" destOrd="0" presId="urn:microsoft.com/office/officeart/2005/8/layout/chevron2"/>
    <dgm:cxn modelId="{01A7EECA-763B-44DB-A1F7-34099390CDC6}" srcId="{D8266F11-E028-4DB8-AC21-35942FFB13A4}" destId="{13D2CABD-727C-48D2-8595-4F7FD265DC1E}" srcOrd="3" destOrd="0" parTransId="{254BB954-F167-4FF2-99AA-0FE9FF8AE0A1}" sibTransId="{96B0FC2A-B923-461A-82CA-5960ED9D04FC}"/>
    <dgm:cxn modelId="{AF8C84E4-16DB-4363-9BA6-C32A1ACF9BA4}" type="presOf" srcId="{3417E034-5946-4B93-AEB1-06D4166D50F5}" destId="{B5F27B00-F0EE-450A-84E5-7E9F6D6F624A}" srcOrd="0" destOrd="0" presId="urn:microsoft.com/office/officeart/2005/8/layout/chevron2"/>
    <dgm:cxn modelId="{712920E6-2721-49B3-86B0-C17F3638FDB5}" srcId="{D8266F11-E028-4DB8-AC21-35942FFB13A4}" destId="{3417E034-5946-4B93-AEB1-06D4166D50F5}" srcOrd="4" destOrd="0" parTransId="{6F5945B9-DE3F-4C32-9BCA-993128FD5004}" sibTransId="{94197097-01CD-490C-9889-C20B719D583F}"/>
    <dgm:cxn modelId="{3B6F7CEC-CE07-40A4-9A03-A75DC5727FC7}" type="presOf" srcId="{9BEC45A1-B878-48BF-85B5-0047717E2415}" destId="{C8CB19B0-3B43-4F96-ABB7-5255525F0E55}" srcOrd="0" destOrd="0" presId="urn:microsoft.com/office/officeart/2005/8/layout/chevron2"/>
    <dgm:cxn modelId="{F4ECC8F0-4340-40FC-9BB2-FADC973B05F5}" srcId="{D8266F11-E028-4DB8-AC21-35942FFB13A4}" destId="{9BEC45A1-B878-48BF-85B5-0047717E2415}" srcOrd="0" destOrd="0" parTransId="{510FF3D7-4BF0-4D11-B49B-B6742C54389D}" sibTransId="{F59D1DD6-04C3-41A0-A473-22EEFA772F8F}"/>
    <dgm:cxn modelId="{CCF457CF-1908-45FB-BF04-C093E4130551}" type="presParOf" srcId="{2EC9BC4A-D4A7-46B2-8F8C-52C35A3BDBB2}" destId="{C56F1BBA-AF7C-41D6-8FCE-0B8A89C7F482}" srcOrd="0" destOrd="0" presId="urn:microsoft.com/office/officeart/2005/8/layout/chevron2"/>
    <dgm:cxn modelId="{A7F851FD-3FAC-4DD6-A035-D561C7921459}" type="presParOf" srcId="{C56F1BBA-AF7C-41D6-8FCE-0B8A89C7F482}" destId="{C8CB19B0-3B43-4F96-ABB7-5255525F0E55}" srcOrd="0" destOrd="0" presId="urn:microsoft.com/office/officeart/2005/8/layout/chevron2"/>
    <dgm:cxn modelId="{F9FBEA6A-6B53-40FC-AE6F-B741B2B66DCC}" type="presParOf" srcId="{C56F1BBA-AF7C-41D6-8FCE-0B8A89C7F482}" destId="{E2B8869B-60AF-4361-8B7A-E7F99D127A96}" srcOrd="1" destOrd="0" presId="urn:microsoft.com/office/officeart/2005/8/layout/chevron2"/>
    <dgm:cxn modelId="{D299AAEC-F679-42D6-BA7B-F442AB6149A2}" type="presParOf" srcId="{2EC9BC4A-D4A7-46B2-8F8C-52C35A3BDBB2}" destId="{88BEFBFE-22C1-4BEE-B15C-7C0E35F70233}" srcOrd="1" destOrd="0" presId="urn:microsoft.com/office/officeart/2005/8/layout/chevron2"/>
    <dgm:cxn modelId="{4FBF49E8-CE6E-428E-8240-CC2B751F894D}" type="presParOf" srcId="{2EC9BC4A-D4A7-46B2-8F8C-52C35A3BDBB2}" destId="{379689BD-07C6-4E65-95FB-FAEADAEA7325}" srcOrd="2" destOrd="0" presId="urn:microsoft.com/office/officeart/2005/8/layout/chevron2"/>
    <dgm:cxn modelId="{23389AAB-4A2D-4BB8-81A4-40A5FB419784}" type="presParOf" srcId="{379689BD-07C6-4E65-95FB-FAEADAEA7325}" destId="{06B72AD2-612B-4DDE-8A65-7356D5159209}" srcOrd="0" destOrd="0" presId="urn:microsoft.com/office/officeart/2005/8/layout/chevron2"/>
    <dgm:cxn modelId="{6A4C2200-462D-4302-B87A-682EBA3E73D6}" type="presParOf" srcId="{379689BD-07C6-4E65-95FB-FAEADAEA7325}" destId="{C324E07D-0C26-4EB2-A4B2-E627D2151BE7}" srcOrd="1" destOrd="0" presId="urn:microsoft.com/office/officeart/2005/8/layout/chevron2"/>
    <dgm:cxn modelId="{C4B091D4-4587-4CD8-9655-0B09F2F2C49D}" type="presParOf" srcId="{2EC9BC4A-D4A7-46B2-8F8C-52C35A3BDBB2}" destId="{595CF10D-35EE-4331-B3AB-37E1E86043AA}" srcOrd="3" destOrd="0" presId="urn:microsoft.com/office/officeart/2005/8/layout/chevron2"/>
    <dgm:cxn modelId="{6A0C31A5-583A-42EC-A312-E40BF9C9166B}" type="presParOf" srcId="{2EC9BC4A-D4A7-46B2-8F8C-52C35A3BDBB2}" destId="{C9998D1E-F784-40C9-8D71-34E3F97C37D8}" srcOrd="4" destOrd="0" presId="urn:microsoft.com/office/officeart/2005/8/layout/chevron2"/>
    <dgm:cxn modelId="{0304580F-1FF3-48DD-99B1-1A407BEF3201}" type="presParOf" srcId="{C9998D1E-F784-40C9-8D71-34E3F97C37D8}" destId="{5252AAB6-4EE5-47C3-A85B-49315BA605E7}" srcOrd="0" destOrd="0" presId="urn:microsoft.com/office/officeart/2005/8/layout/chevron2"/>
    <dgm:cxn modelId="{23C903D6-9514-40A9-9FE8-904EF8DB7CC9}" type="presParOf" srcId="{C9998D1E-F784-40C9-8D71-34E3F97C37D8}" destId="{1180D28D-FA42-43A0-B8F0-D5D72E204BF4}" srcOrd="1" destOrd="0" presId="urn:microsoft.com/office/officeart/2005/8/layout/chevron2"/>
    <dgm:cxn modelId="{982A1865-D87A-4FAE-9A9B-4859B2263D97}" type="presParOf" srcId="{2EC9BC4A-D4A7-46B2-8F8C-52C35A3BDBB2}" destId="{4493D011-590D-4ACF-A0F9-6B9AE6E22BE2}" srcOrd="5" destOrd="0" presId="urn:microsoft.com/office/officeart/2005/8/layout/chevron2"/>
    <dgm:cxn modelId="{9544F493-E040-4988-9ABF-52ECF5536020}" type="presParOf" srcId="{2EC9BC4A-D4A7-46B2-8F8C-52C35A3BDBB2}" destId="{D4A3A470-F81E-413B-AC56-E3D96C784284}" srcOrd="6" destOrd="0" presId="urn:microsoft.com/office/officeart/2005/8/layout/chevron2"/>
    <dgm:cxn modelId="{1A6DC749-75D3-4286-9B82-09C6B7ABB0F3}" type="presParOf" srcId="{D4A3A470-F81E-413B-AC56-E3D96C784284}" destId="{02C0A129-41D9-4A2E-84F9-B86DCEDAF7AD}" srcOrd="0" destOrd="0" presId="urn:microsoft.com/office/officeart/2005/8/layout/chevron2"/>
    <dgm:cxn modelId="{33878835-DAAC-4049-8F0E-084E0F13DC17}" type="presParOf" srcId="{D4A3A470-F81E-413B-AC56-E3D96C784284}" destId="{1B8FF1BA-87CA-44A1-A048-159C0CB9A588}" srcOrd="1" destOrd="0" presId="urn:microsoft.com/office/officeart/2005/8/layout/chevron2"/>
    <dgm:cxn modelId="{B4CB7F3C-A67A-46D5-843A-F47D1A1BC2CB}" type="presParOf" srcId="{2EC9BC4A-D4A7-46B2-8F8C-52C35A3BDBB2}" destId="{3647F09D-1579-4B93-9695-0AA01D43E20B}" srcOrd="7" destOrd="0" presId="urn:microsoft.com/office/officeart/2005/8/layout/chevron2"/>
    <dgm:cxn modelId="{8343053F-AF95-4E03-8DC4-A228B493A02E}" type="presParOf" srcId="{2EC9BC4A-D4A7-46B2-8F8C-52C35A3BDBB2}" destId="{61F01BD9-6BFF-43D4-B318-186A781F8B14}" srcOrd="8" destOrd="0" presId="urn:microsoft.com/office/officeart/2005/8/layout/chevron2"/>
    <dgm:cxn modelId="{22BDAECE-2174-4043-8605-005A6360B285}" type="presParOf" srcId="{61F01BD9-6BFF-43D4-B318-186A781F8B14}" destId="{B5F27B00-F0EE-450A-84E5-7E9F6D6F624A}" srcOrd="0" destOrd="0" presId="urn:microsoft.com/office/officeart/2005/8/layout/chevron2"/>
    <dgm:cxn modelId="{CCEC3222-85A9-4314-87DE-293394F31BD0}" type="presParOf" srcId="{61F01BD9-6BFF-43D4-B318-186A781F8B14}" destId="{EA07C083-4291-4CC8-98A6-B9C416BAEE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B19B0-3B43-4F96-ABB7-5255525F0E55}">
      <dsp:nvSpPr>
        <dsp:cNvPr id="0" name=""/>
        <dsp:cNvSpPr/>
      </dsp:nvSpPr>
      <dsp:spPr>
        <a:xfrm rot="5400000">
          <a:off x="-164836" y="166260"/>
          <a:ext cx="1098909" cy="76923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Cambria" pitchFamily="18" charset="0"/>
            </a:rPr>
            <a:t>HĐ1</a:t>
          </a:r>
        </a:p>
      </dsp:txBody>
      <dsp:txXfrm rot="-5400000">
        <a:off x="1" y="386041"/>
        <a:ext cx="769236" cy="329673"/>
      </dsp:txXfrm>
    </dsp:sp>
    <dsp:sp modelId="{E2B8869B-60AF-4361-8B7A-E7F99D127A96}">
      <dsp:nvSpPr>
        <dsp:cNvPr id="0" name=""/>
        <dsp:cNvSpPr/>
      </dsp:nvSpPr>
      <dsp:spPr>
        <a:xfrm rot="5400000">
          <a:off x="4130228" y="-3331196"/>
          <a:ext cx="714291" cy="7436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b="1" kern="1200" dirty="0">
              <a:latin typeface="Cambria" pitchFamily="18" charset="0"/>
            </a:rPr>
            <a:t>MÃ HÓA</a:t>
          </a:r>
        </a:p>
      </dsp:txBody>
      <dsp:txXfrm rot="-5400000">
        <a:off x="769237" y="64664"/>
        <a:ext cx="7401406" cy="644553"/>
      </dsp:txXfrm>
    </dsp:sp>
    <dsp:sp modelId="{06B72AD2-612B-4DDE-8A65-7356D5159209}">
      <dsp:nvSpPr>
        <dsp:cNvPr id="0" name=""/>
        <dsp:cNvSpPr/>
      </dsp:nvSpPr>
      <dsp:spPr>
        <a:xfrm rot="5400000">
          <a:off x="-164836" y="1148121"/>
          <a:ext cx="1098909" cy="76923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Cambria" pitchFamily="18" charset="0"/>
            </a:rPr>
            <a:t>HĐ2</a:t>
          </a:r>
        </a:p>
      </dsp:txBody>
      <dsp:txXfrm rot="-5400000">
        <a:off x="1" y="1367902"/>
        <a:ext cx="769236" cy="329673"/>
      </dsp:txXfrm>
    </dsp:sp>
    <dsp:sp modelId="{C324E07D-0C26-4EB2-A4B2-E627D2151BE7}">
      <dsp:nvSpPr>
        <dsp:cNvPr id="0" name=""/>
        <dsp:cNvSpPr/>
      </dsp:nvSpPr>
      <dsp:spPr>
        <a:xfrm rot="5400000">
          <a:off x="4130228" y="-2377707"/>
          <a:ext cx="714291" cy="7436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b="1" kern="1200">
              <a:latin typeface="Cambria" pitchFamily="18" charset="0"/>
            </a:rPr>
            <a:t>BIỂU DIỄN THÔNG TIN TRONG MÁY TÍNH</a:t>
          </a:r>
          <a:endParaRPr lang="en-US" sz="2900" b="1" kern="1200" dirty="0">
            <a:latin typeface="Cambria" pitchFamily="18" charset="0"/>
          </a:endParaRPr>
        </a:p>
      </dsp:txBody>
      <dsp:txXfrm rot="-5400000">
        <a:off x="769237" y="1018153"/>
        <a:ext cx="7401406" cy="644553"/>
      </dsp:txXfrm>
    </dsp:sp>
    <dsp:sp modelId="{5252AAB6-4EE5-47C3-A85B-49315BA605E7}">
      <dsp:nvSpPr>
        <dsp:cNvPr id="0" name=""/>
        <dsp:cNvSpPr/>
      </dsp:nvSpPr>
      <dsp:spPr>
        <a:xfrm rot="5400000">
          <a:off x="-164836" y="2129981"/>
          <a:ext cx="1098909" cy="76923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Cambria" pitchFamily="18" charset="0"/>
            </a:rPr>
            <a:t>HĐ3</a:t>
          </a:r>
        </a:p>
      </dsp:txBody>
      <dsp:txXfrm rot="-5400000">
        <a:off x="1" y="2349762"/>
        <a:ext cx="769236" cy="329673"/>
      </dsp:txXfrm>
    </dsp:sp>
    <dsp:sp modelId="{1180D28D-FA42-43A0-B8F0-D5D72E204BF4}">
      <dsp:nvSpPr>
        <dsp:cNvPr id="0" name=""/>
        <dsp:cNvSpPr/>
      </dsp:nvSpPr>
      <dsp:spPr>
        <a:xfrm rot="5400000">
          <a:off x="4130228" y="-1395846"/>
          <a:ext cx="714291" cy="7436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b="1" kern="1200">
              <a:latin typeface="Cambria" pitchFamily="18" charset="0"/>
            </a:rPr>
            <a:t>ĐƠN VỊ ĐO THÔNG THIN</a:t>
          </a:r>
          <a:endParaRPr lang="en-US" sz="2900" b="1" kern="1200" dirty="0">
            <a:latin typeface="Cambria" pitchFamily="18" charset="0"/>
          </a:endParaRPr>
        </a:p>
      </dsp:txBody>
      <dsp:txXfrm rot="-5400000">
        <a:off x="769237" y="2000014"/>
        <a:ext cx="7401406" cy="644553"/>
      </dsp:txXfrm>
    </dsp:sp>
    <dsp:sp modelId="{02C0A129-41D9-4A2E-84F9-B86DCEDAF7AD}">
      <dsp:nvSpPr>
        <dsp:cNvPr id="0" name=""/>
        <dsp:cNvSpPr/>
      </dsp:nvSpPr>
      <dsp:spPr>
        <a:xfrm rot="5400000">
          <a:off x="-164836" y="3111842"/>
          <a:ext cx="1098909" cy="769236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Cambria" pitchFamily="18" charset="0"/>
            </a:rPr>
            <a:t>HĐ4</a:t>
          </a:r>
        </a:p>
      </dsp:txBody>
      <dsp:txXfrm rot="-5400000">
        <a:off x="1" y="3331623"/>
        <a:ext cx="769236" cy="329673"/>
      </dsp:txXfrm>
    </dsp:sp>
    <dsp:sp modelId="{1B8FF1BA-87CA-44A1-A048-159C0CB9A588}">
      <dsp:nvSpPr>
        <dsp:cNvPr id="0" name=""/>
        <dsp:cNvSpPr/>
      </dsp:nvSpPr>
      <dsp:spPr>
        <a:xfrm rot="5400000">
          <a:off x="4130228" y="-413986"/>
          <a:ext cx="714291" cy="7436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b="1" kern="1200">
              <a:latin typeface="Cambria" pitchFamily="18" charset="0"/>
            </a:rPr>
            <a:t>LUYỆN TẬP</a:t>
          </a:r>
          <a:endParaRPr lang="en-US" sz="2900" b="1" kern="1200" dirty="0">
            <a:latin typeface="Cambria" pitchFamily="18" charset="0"/>
          </a:endParaRPr>
        </a:p>
      </dsp:txBody>
      <dsp:txXfrm rot="-5400000">
        <a:off x="769237" y="2981874"/>
        <a:ext cx="7401406" cy="644553"/>
      </dsp:txXfrm>
    </dsp:sp>
    <dsp:sp modelId="{B5F27B00-F0EE-450A-84E5-7E9F6D6F624A}">
      <dsp:nvSpPr>
        <dsp:cNvPr id="0" name=""/>
        <dsp:cNvSpPr/>
      </dsp:nvSpPr>
      <dsp:spPr>
        <a:xfrm rot="5400000">
          <a:off x="-164836" y="4093702"/>
          <a:ext cx="1098909" cy="769236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Cambria" pitchFamily="18" charset="0"/>
            </a:rPr>
            <a:t>HĐ5</a:t>
          </a:r>
        </a:p>
      </dsp:txBody>
      <dsp:txXfrm rot="-5400000">
        <a:off x="1" y="4313483"/>
        <a:ext cx="769236" cy="329673"/>
      </dsp:txXfrm>
    </dsp:sp>
    <dsp:sp modelId="{EA07C083-4291-4CC8-98A6-B9C416BAEEB3}">
      <dsp:nvSpPr>
        <dsp:cNvPr id="0" name=""/>
        <dsp:cNvSpPr/>
      </dsp:nvSpPr>
      <dsp:spPr>
        <a:xfrm rot="5400000">
          <a:off x="4130228" y="567874"/>
          <a:ext cx="714291" cy="743627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b="1" kern="1200">
              <a:latin typeface="Cambria" pitchFamily="18" charset="0"/>
            </a:rPr>
            <a:t>VẬN DỤNG</a:t>
          </a:r>
          <a:endParaRPr lang="en-US" sz="2900" b="1" kern="1200" dirty="0">
            <a:latin typeface="Cambria" pitchFamily="18" charset="0"/>
          </a:endParaRPr>
        </a:p>
      </dsp:txBody>
      <dsp:txXfrm rot="-5400000">
        <a:off x="769237" y="3963735"/>
        <a:ext cx="7401406" cy="644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77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6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05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9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0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95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6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38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125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85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7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7D33A-3BB3-4DC5-8E19-0A93BA1CBE4D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9D26F-192C-41CE-B16E-AF6167BC5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4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6247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6247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6247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6247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pngimg.com/download/6247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984960" y="1050921"/>
            <a:ext cx="22220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4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4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5" name="Rectangle 4"/>
          <p:cNvSpPr/>
          <p:nvPr/>
        </p:nvSpPr>
        <p:spPr>
          <a:xfrm>
            <a:off x="1733533" y="1792389"/>
            <a:ext cx="8724954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MÁY TÍNH VÀ CỘNG ĐỒNG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513466" y="2659559"/>
            <a:ext cx="51650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Tuần</a:t>
            </a:r>
            <a:r>
              <a:rPr lang="en-US" sz="4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  - </a:t>
            </a:r>
            <a:r>
              <a:rPr lang="en-US" sz="44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4400" b="0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4400" b="0" u="sng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en-US" sz="44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22943" y="3507957"/>
            <a:ext cx="734611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THÔNG TIN </a:t>
            </a:r>
          </a:p>
          <a:p>
            <a:pPr algn="ctr"/>
            <a:r>
              <a:rPr lang="en-US" sz="60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 MÁY TÍNH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DC2499-0194-4033-970B-7F0C434F7E20}"/>
              </a:ext>
            </a:extLst>
          </p:cNvPr>
          <p:cNvSpPr/>
          <p:nvPr/>
        </p:nvSpPr>
        <p:spPr>
          <a:xfrm>
            <a:off x="2422943" y="6111832"/>
            <a:ext cx="61721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sz="36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Hoài</a:t>
            </a:r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Thương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427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4942390"/>
              </p:ext>
            </p:extLst>
          </p:nvPr>
        </p:nvGraphicFramePr>
        <p:xfrm>
          <a:off x="3325505" y="1245359"/>
          <a:ext cx="8205512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/>
          <p:cNvSpPr/>
          <p:nvPr/>
        </p:nvSpPr>
        <p:spPr>
          <a:xfrm>
            <a:off x="325650" y="2330540"/>
            <a:ext cx="2451312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NỘI </a:t>
            </a:r>
          </a:p>
          <a:p>
            <a:pPr algn="ctr"/>
            <a:r>
              <a:rPr lang="en-US" sz="60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DUNG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07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30332" y="2401496"/>
            <a:ext cx="3699804" cy="2306982"/>
            <a:chOff x="616792" y="1275712"/>
            <a:chExt cx="3699804" cy="1978495"/>
          </a:xfrm>
        </p:grpSpPr>
        <p:sp>
          <p:nvSpPr>
            <p:cNvPr id="7" name="Cloud 6"/>
            <p:cNvSpPr/>
            <p:nvPr/>
          </p:nvSpPr>
          <p:spPr>
            <a:xfrm>
              <a:off x="616792" y="1275712"/>
              <a:ext cx="3699804" cy="1978495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031132" y="1395423"/>
              <a:ext cx="3151908" cy="1557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Các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bộ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phận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đảm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nhận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các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hoạt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động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thông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tin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trong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máy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tính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như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thế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nào</a:t>
              </a:r>
              <a:r>
                <a:rPr lang="vi-VN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endParaRPr lang="en-US" sz="28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344561" y="665669"/>
            <a:ext cx="9530173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81492" y="1364766"/>
            <a:ext cx="2266481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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Thiết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bị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vào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56002" y="1364766"/>
            <a:ext cx="3563018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thu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nhận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tin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351737" y="1578097"/>
            <a:ext cx="600501" cy="150126"/>
          </a:xfrm>
          <a:prstGeom prst="rightArrow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899" y="4716533"/>
            <a:ext cx="3985164" cy="2231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422" y="5174878"/>
            <a:ext cx="2955578" cy="1773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Rectangle 16"/>
          <p:cNvSpPr/>
          <p:nvPr/>
        </p:nvSpPr>
        <p:spPr>
          <a:xfrm>
            <a:off x="4881492" y="2063863"/>
            <a:ext cx="2266481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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Bộ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nhớ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156002" y="2063863"/>
            <a:ext cx="3563018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lưu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trữ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tin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7351737" y="2277194"/>
            <a:ext cx="600501" cy="150126"/>
          </a:xfrm>
          <a:prstGeom prst="rightArrow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611" y="4716533"/>
            <a:ext cx="2440084" cy="17373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538" y="4589840"/>
            <a:ext cx="2295525" cy="1990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824" y="4589840"/>
            <a:ext cx="2183755" cy="21837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84" y="4172179"/>
            <a:ext cx="28575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19"/>
          <p:cNvSpPr/>
          <p:nvPr/>
        </p:nvSpPr>
        <p:spPr>
          <a:xfrm>
            <a:off x="4899030" y="2783818"/>
            <a:ext cx="2266481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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Bộ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xử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lí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173540" y="2783818"/>
            <a:ext cx="3563018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xử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lí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tin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7369275" y="2997149"/>
            <a:ext cx="600501" cy="150126"/>
          </a:xfrm>
          <a:prstGeom prst="rightArrow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522" y="4657038"/>
            <a:ext cx="2847935" cy="1878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473" y="4407216"/>
            <a:ext cx="2795702" cy="240101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132" y="4293188"/>
            <a:ext cx="2311095" cy="2311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Rectangle 25"/>
          <p:cNvSpPr/>
          <p:nvPr/>
        </p:nvSpPr>
        <p:spPr>
          <a:xfrm>
            <a:off x="4899030" y="3731352"/>
            <a:ext cx="2266481" cy="52322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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Thiết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bị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ra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: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173540" y="3515909"/>
            <a:ext cx="3563018" cy="954107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truyền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hoặc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chia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sẻ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sym typeface="Wingdings 2" panose="05020102010507070707" pitchFamily="18" charset="2"/>
              </a:rPr>
              <a:t> tin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7369275" y="3917899"/>
            <a:ext cx="600501" cy="150126"/>
          </a:xfrm>
          <a:prstGeom prst="rightArrow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04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3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219935" y="590843"/>
            <a:ext cx="11667265" cy="6161649"/>
            <a:chOff x="219935" y="590843"/>
            <a:chExt cx="11667265" cy="6161649"/>
          </a:xfrm>
        </p:grpSpPr>
        <p:sp>
          <p:nvSpPr>
            <p:cNvPr id="35" name="Rectangle 34"/>
            <p:cNvSpPr/>
            <p:nvPr/>
          </p:nvSpPr>
          <p:spPr>
            <a:xfrm>
              <a:off x="247165" y="1334160"/>
              <a:ext cx="11640035" cy="5418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219935" y="590843"/>
              <a:ext cx="3785139" cy="759655"/>
              <a:chOff x="402824" y="745587"/>
              <a:chExt cx="3785139" cy="759655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407963" y="745587"/>
                <a:ext cx="3780000" cy="759655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02824" y="879451"/>
                <a:ext cx="2182008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1: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2416011" y="663450"/>
              <a:ext cx="1494799" cy="687048"/>
              <a:chOff x="2584832" y="818194"/>
              <a:chExt cx="1494799" cy="687048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2584832" y="818194"/>
                <a:ext cx="1494799" cy="68704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600249" y="886264"/>
                <a:ext cx="1351652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Mã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hóa</a:t>
                </a:r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38178" y="1350498"/>
            <a:ext cx="11234953" cy="83099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tang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sang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1.3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008" y="2152489"/>
            <a:ext cx="3680538" cy="20063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173329" y="4088457"/>
            <a:ext cx="3641896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1.3. </a:t>
            </a:r>
            <a:r>
              <a:rPr lang="en-US" sz="2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367664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19935" y="590843"/>
            <a:ext cx="11667265" cy="6161649"/>
            <a:chOff x="219935" y="590843"/>
            <a:chExt cx="11667265" cy="6161649"/>
          </a:xfrm>
        </p:grpSpPr>
        <p:sp>
          <p:nvSpPr>
            <p:cNvPr id="30" name="Rectangle 29"/>
            <p:cNvSpPr/>
            <p:nvPr/>
          </p:nvSpPr>
          <p:spPr>
            <a:xfrm>
              <a:off x="247165" y="1334160"/>
              <a:ext cx="11640035" cy="5418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19935" y="590843"/>
              <a:ext cx="3785139" cy="759655"/>
              <a:chOff x="402824" y="745587"/>
              <a:chExt cx="3785139" cy="759655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407963" y="745587"/>
                <a:ext cx="3780000" cy="759655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02824" y="879451"/>
                <a:ext cx="2182008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1: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2416011" y="663450"/>
              <a:ext cx="1494799" cy="687048"/>
              <a:chOff x="2584832" y="818194"/>
              <a:chExt cx="1494799" cy="687048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2584832" y="818194"/>
                <a:ext cx="1494799" cy="68704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600249" y="886264"/>
                <a:ext cx="1351652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Mã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hóa</a:t>
                </a:r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C79D3EA-DF47-45A7-AA98-835C192D3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5422" y="4338297"/>
            <a:ext cx="2287683" cy="2392974"/>
          </a:xfrm>
          <a:prstGeom prst="rect">
            <a:avLst/>
          </a:prstGeom>
        </p:spPr>
      </p:pic>
      <p:graphicFrame>
        <p:nvGraphicFramePr>
          <p:cNvPr id="9" name="Table 2">
            <a:extLst>
              <a:ext uri="{FF2B5EF4-FFF2-40B4-BE49-F238E27FC236}">
                <a16:creationId xmlns:a16="http://schemas.microsoft.com/office/drawing/2014/main" id="{E9356F2A-C993-4130-8B7B-035594170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067936"/>
              </p:ext>
            </p:extLst>
          </p:nvPr>
        </p:nvGraphicFramePr>
        <p:xfrm>
          <a:off x="5717696" y="1730432"/>
          <a:ext cx="5486400" cy="579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9F85144-FACD-4B74-A3B8-F13F1287126D}"/>
              </a:ext>
            </a:extLst>
          </p:cNvPr>
          <p:cNvSpPr txBox="1">
            <a:spLocks/>
          </p:cNvSpPr>
          <p:nvPr/>
        </p:nvSpPr>
        <p:spPr>
          <a:xfrm>
            <a:off x="5508397" y="2526087"/>
            <a:ext cx="519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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91D698-8EC0-4CC7-99EE-F30C4CDD882B}"/>
              </a:ext>
            </a:extLst>
          </p:cNvPr>
          <p:cNvSpPr txBox="1">
            <a:spLocks/>
          </p:cNvSpPr>
          <p:nvPr/>
        </p:nvSpPr>
        <p:spPr>
          <a:xfrm>
            <a:off x="5484746" y="3379586"/>
            <a:ext cx="519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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B0BB1F-FB92-4777-9A8D-572070033FD2}"/>
              </a:ext>
            </a:extLst>
          </p:cNvPr>
          <p:cNvSpPr txBox="1">
            <a:spLocks/>
          </p:cNvSpPr>
          <p:nvPr/>
        </p:nvSpPr>
        <p:spPr>
          <a:xfrm>
            <a:off x="5484746" y="4213482"/>
            <a:ext cx="519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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2">
            <a:extLst>
              <a:ext uri="{FF2B5EF4-FFF2-40B4-BE49-F238E27FC236}">
                <a16:creationId xmlns:a16="http://schemas.microsoft.com/office/drawing/2014/main" id="{91431A44-457D-4EE8-AFE0-3CE4FB3CC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676093"/>
              </p:ext>
            </p:extLst>
          </p:nvPr>
        </p:nvGraphicFramePr>
        <p:xfrm>
          <a:off x="6098696" y="2511595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graphicFrame>
        <p:nvGraphicFramePr>
          <p:cNvPr id="16" name="Table 2">
            <a:extLst>
              <a:ext uri="{FF2B5EF4-FFF2-40B4-BE49-F238E27FC236}">
                <a16:creationId xmlns:a16="http://schemas.microsoft.com/office/drawing/2014/main" id="{E687266D-ABFC-4F00-A424-BF260F577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836813"/>
              </p:ext>
            </p:extLst>
          </p:nvPr>
        </p:nvGraphicFramePr>
        <p:xfrm>
          <a:off x="8398215" y="2511595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4A88D0A-D955-45A5-ADEE-02BC18B8B5A3}"/>
              </a:ext>
            </a:extLst>
          </p:cNvPr>
          <p:cNvCxnSpPr>
            <a:cxnSpLocks/>
          </p:cNvCxnSpPr>
          <p:nvPr/>
        </p:nvCxnSpPr>
        <p:spPr>
          <a:xfrm>
            <a:off x="8403746" y="2414310"/>
            <a:ext cx="0" cy="7075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58FC4858-B881-4E4A-B63E-041859AD3862}"/>
              </a:ext>
            </a:extLst>
          </p:cNvPr>
          <p:cNvSpPr/>
          <p:nvPr/>
        </p:nvSpPr>
        <p:spPr>
          <a:xfrm>
            <a:off x="8455365" y="2436056"/>
            <a:ext cx="457197" cy="66090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10765284" y="2472969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</a:p>
        </p:txBody>
      </p:sp>
      <p:graphicFrame>
        <p:nvGraphicFramePr>
          <p:cNvPr id="20" name="Table 2">
            <a:extLst>
              <a:ext uri="{FF2B5EF4-FFF2-40B4-BE49-F238E27FC236}">
                <a16:creationId xmlns:a16="http://schemas.microsoft.com/office/drawing/2014/main" id="{C6D4157B-778C-45D5-A380-77BECC8D1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381704"/>
              </p:ext>
            </p:extLst>
          </p:nvPr>
        </p:nvGraphicFramePr>
        <p:xfrm>
          <a:off x="9568303" y="3377455"/>
          <a:ext cx="1152526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graphicFrame>
        <p:nvGraphicFramePr>
          <p:cNvPr id="21" name="Table 2">
            <a:extLst>
              <a:ext uri="{FF2B5EF4-FFF2-40B4-BE49-F238E27FC236}">
                <a16:creationId xmlns:a16="http://schemas.microsoft.com/office/drawing/2014/main" id="{C056B33A-5210-4223-96AB-34B1E48032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355155"/>
              </p:ext>
            </p:extLst>
          </p:nvPr>
        </p:nvGraphicFramePr>
        <p:xfrm>
          <a:off x="8403746" y="3377455"/>
          <a:ext cx="1152526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97770A-B3F7-4CD9-9928-DF130B3F024A}"/>
              </a:ext>
            </a:extLst>
          </p:cNvPr>
          <p:cNvCxnSpPr>
            <a:cxnSpLocks/>
          </p:cNvCxnSpPr>
          <p:nvPr/>
        </p:nvCxnSpPr>
        <p:spPr>
          <a:xfrm>
            <a:off x="9563373" y="3274256"/>
            <a:ext cx="0" cy="7075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08EEB888-B824-4CFD-A16C-82BE46C3B4AE}"/>
              </a:ext>
            </a:extLst>
          </p:cNvPr>
          <p:cNvSpPr/>
          <p:nvPr/>
        </p:nvSpPr>
        <p:spPr>
          <a:xfrm>
            <a:off x="8460896" y="3350456"/>
            <a:ext cx="451666" cy="59558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2AF1B9-12F8-4A0F-96CF-83055312FC96}"/>
              </a:ext>
            </a:extLst>
          </p:cNvPr>
          <p:cNvSpPr txBox="1"/>
          <p:nvPr/>
        </p:nvSpPr>
        <p:spPr>
          <a:xfrm>
            <a:off x="10765284" y="3364298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</a:p>
        </p:txBody>
      </p:sp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8D087703-F8C9-48AE-A347-985645B6C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760676"/>
              </p:ext>
            </p:extLst>
          </p:nvPr>
        </p:nvGraphicFramePr>
        <p:xfrm>
          <a:off x="8999259" y="4287402"/>
          <a:ext cx="576263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0EE29B1-6EE3-4517-97CC-580C8B30C271}"/>
              </a:ext>
            </a:extLst>
          </p:cNvPr>
          <p:cNvCxnSpPr>
            <a:cxnSpLocks/>
          </p:cNvCxnSpPr>
          <p:nvPr/>
        </p:nvCxnSpPr>
        <p:spPr>
          <a:xfrm>
            <a:off x="8999875" y="4166910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27" name="Table 2">
            <a:extLst>
              <a:ext uri="{FF2B5EF4-FFF2-40B4-BE49-F238E27FC236}">
                <a16:creationId xmlns:a16="http://schemas.microsoft.com/office/drawing/2014/main" id="{D6A83320-6543-410F-BB66-244933819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396055"/>
              </p:ext>
            </p:extLst>
          </p:nvPr>
        </p:nvGraphicFramePr>
        <p:xfrm>
          <a:off x="8398215" y="4287402"/>
          <a:ext cx="576263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28" name="Oval 27">
            <a:extLst>
              <a:ext uri="{FF2B5EF4-FFF2-40B4-BE49-F238E27FC236}">
                <a16:creationId xmlns:a16="http://schemas.microsoft.com/office/drawing/2014/main" id="{7452FCC8-0002-4E00-89FF-5E5A8C9554E4}"/>
              </a:ext>
            </a:extLst>
          </p:cNvPr>
          <p:cNvSpPr/>
          <p:nvPr/>
        </p:nvSpPr>
        <p:spPr>
          <a:xfrm>
            <a:off x="8450275" y="4262206"/>
            <a:ext cx="457197" cy="61225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2DFD57-DAE0-4F00-A06E-068F182457D8}"/>
              </a:ext>
            </a:extLst>
          </p:cNvPr>
          <p:cNvSpPr txBox="1"/>
          <p:nvPr/>
        </p:nvSpPr>
        <p:spPr>
          <a:xfrm>
            <a:off x="10765284" y="4351236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952053" y="2414310"/>
            <a:ext cx="2232518" cy="1195259"/>
            <a:chOff x="952053" y="2301766"/>
            <a:chExt cx="2232518" cy="1195259"/>
          </a:xfrm>
        </p:grpSpPr>
        <p:sp>
          <p:nvSpPr>
            <p:cNvPr id="38" name="Cloud Callout 37"/>
            <p:cNvSpPr/>
            <p:nvPr/>
          </p:nvSpPr>
          <p:spPr>
            <a:xfrm>
              <a:off x="952053" y="2301766"/>
              <a:ext cx="2232518" cy="1195259"/>
            </a:xfrm>
            <a:prstGeom prst="cloudCallout">
              <a:avLst>
                <a:gd name="adj1" fmla="val -31740"/>
                <a:gd name="adj2" fmla="val 10974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52053" y="2471969"/>
              <a:ext cx="2172006" cy="8925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Bước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1: Thu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gọn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dãy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endPara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788829" y="2573470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814203" y="3374925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814203" y="4306721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610724" y="1460248"/>
            <a:ext cx="2160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2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8" grpId="0" animBg="1"/>
      <p:bldP spid="19" grpId="0"/>
      <p:bldP spid="23" grpId="0" animBg="1"/>
      <p:bldP spid="24" grpId="0"/>
      <p:bldP spid="28" grpId="0" animBg="1"/>
      <p:bldP spid="29" grpId="0"/>
      <p:bldP spid="42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19935" y="590843"/>
            <a:ext cx="11667265" cy="6161649"/>
            <a:chOff x="219935" y="590843"/>
            <a:chExt cx="11667265" cy="6161649"/>
          </a:xfrm>
        </p:grpSpPr>
        <p:sp>
          <p:nvSpPr>
            <p:cNvPr id="30" name="Rectangle 29"/>
            <p:cNvSpPr/>
            <p:nvPr/>
          </p:nvSpPr>
          <p:spPr>
            <a:xfrm>
              <a:off x="247165" y="1334160"/>
              <a:ext cx="11640035" cy="5418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19935" y="590843"/>
              <a:ext cx="3785139" cy="759655"/>
              <a:chOff x="402824" y="745587"/>
              <a:chExt cx="3785139" cy="759655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407963" y="745587"/>
                <a:ext cx="3780000" cy="759655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402824" y="879451"/>
                <a:ext cx="2182008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1: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2416011" y="663450"/>
              <a:ext cx="1494799" cy="687048"/>
              <a:chOff x="2584832" y="818194"/>
              <a:chExt cx="1494799" cy="687048"/>
            </a:xfrm>
          </p:grpSpPr>
          <p:sp>
            <p:nvSpPr>
              <p:cNvPr id="35" name="Rounded Rectangle 34"/>
              <p:cNvSpPr/>
              <p:nvPr/>
            </p:nvSpPr>
            <p:spPr>
              <a:xfrm>
                <a:off x="2584832" y="818194"/>
                <a:ext cx="1494799" cy="68704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600249" y="886264"/>
                <a:ext cx="1351652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Mã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hóa</a:t>
                </a:r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C79D3EA-DF47-45A7-AA98-835C192D3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5422" y="4338297"/>
            <a:ext cx="2287683" cy="2392974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717452" y="1983988"/>
            <a:ext cx="2698883" cy="2102887"/>
            <a:chOff x="717452" y="2377883"/>
            <a:chExt cx="2698883" cy="2102887"/>
          </a:xfrm>
        </p:grpSpPr>
        <p:sp>
          <p:nvSpPr>
            <p:cNvPr id="38" name="Cloud Callout 37"/>
            <p:cNvSpPr/>
            <p:nvPr/>
          </p:nvSpPr>
          <p:spPr>
            <a:xfrm>
              <a:off x="717452" y="2377883"/>
              <a:ext cx="2698883" cy="2102887"/>
            </a:xfrm>
            <a:prstGeom prst="cloudCallout">
              <a:avLst>
                <a:gd name="adj1" fmla="val -19405"/>
                <a:gd name="adj2" fmla="val 7355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81712" y="2692970"/>
              <a:ext cx="2326041" cy="15696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Bước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2: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Chuyển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dãy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vị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trí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thu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dãy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0, 1.</a:t>
              </a:r>
            </a:p>
          </p:txBody>
        </p:sp>
      </p:grpSp>
      <p:graphicFrame>
        <p:nvGraphicFramePr>
          <p:cNvPr id="37" name="Table 8">
            <a:extLst>
              <a:ext uri="{FF2B5EF4-FFF2-40B4-BE49-F238E27FC236}">
                <a16:creationId xmlns:a16="http://schemas.microsoft.com/office/drawing/2014/main" id="{E6DAB570-4617-4D31-84EC-8B303312B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104256"/>
              </p:ext>
            </p:extLst>
          </p:nvPr>
        </p:nvGraphicFramePr>
        <p:xfrm>
          <a:off x="4074340" y="2520125"/>
          <a:ext cx="243665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328">
                  <a:extLst>
                    <a:ext uri="{9D8B030D-6E8A-4147-A177-3AD203B41FA5}">
                      <a16:colId xmlns:a16="http://schemas.microsoft.com/office/drawing/2014/main" val="1700541360"/>
                    </a:ext>
                  </a:extLst>
                </a:gridCol>
                <a:gridCol w="1218328">
                  <a:extLst>
                    <a:ext uri="{9D8B030D-6E8A-4147-A177-3AD203B41FA5}">
                      <a16:colId xmlns:a16="http://schemas.microsoft.com/office/drawing/2014/main" val="2852814659"/>
                    </a:ext>
                  </a:extLst>
                </a:gridCol>
              </a:tblGrid>
              <a:tr h="237489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tắc</a:t>
                      </a:r>
                      <a:endParaRPr lang="vi-VN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vi-V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23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Phải</a:t>
                      </a:r>
                      <a:endParaRPr lang="vi-VN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Trái</a:t>
                      </a:r>
                      <a:endParaRPr lang="vi-VN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40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vi-VN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vi-VN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840504"/>
                  </a:ext>
                </a:extLst>
              </a:tr>
            </a:tbl>
          </a:graphicData>
        </a:graphic>
      </p:graphicFrame>
      <p:graphicFrame>
        <p:nvGraphicFramePr>
          <p:cNvPr id="42" name="Table 5">
            <a:extLst>
              <a:ext uri="{FF2B5EF4-FFF2-40B4-BE49-F238E27FC236}">
                <a16:creationId xmlns:a16="http://schemas.microsoft.com/office/drawing/2014/main" id="{B896B78E-682F-4AD4-89B5-F71E2A464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106798"/>
              </p:ext>
            </p:extLst>
          </p:nvPr>
        </p:nvGraphicFramePr>
        <p:xfrm>
          <a:off x="7159870" y="1862975"/>
          <a:ext cx="4572000" cy="2355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325">
                  <a:extLst>
                    <a:ext uri="{9D8B030D-6E8A-4147-A177-3AD203B41FA5}">
                      <a16:colId xmlns:a16="http://schemas.microsoft.com/office/drawing/2014/main" val="2099839352"/>
                    </a:ext>
                  </a:extLst>
                </a:gridCol>
                <a:gridCol w="1585823">
                  <a:extLst>
                    <a:ext uri="{9D8B030D-6E8A-4147-A177-3AD203B41FA5}">
                      <a16:colId xmlns:a16="http://schemas.microsoft.com/office/drawing/2014/main" val="2415041401"/>
                    </a:ext>
                  </a:extLst>
                </a:gridCol>
                <a:gridCol w="1832852">
                  <a:extLst>
                    <a:ext uri="{9D8B030D-6E8A-4147-A177-3AD203B41FA5}">
                      <a16:colId xmlns:a16="http://schemas.microsoft.com/office/drawing/2014/main" val="1097176604"/>
                    </a:ext>
                  </a:extLst>
                </a:gridCol>
              </a:tblGrid>
              <a:tr h="588975"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Lần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Vị trí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chemeClr val="tx1"/>
                          </a:solidFill>
                          <a:latin typeface="+mj-lt"/>
                        </a:rPr>
                        <a:t>Kí hiệu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291879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endParaRPr lang="vi-VN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9888375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endParaRPr lang="vi-VN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6625771"/>
                  </a:ext>
                </a:extLst>
              </a:tr>
              <a:tr h="588975">
                <a:tc>
                  <a:txBody>
                    <a:bodyPr/>
                    <a:lstStyle/>
                    <a:p>
                      <a:endParaRPr lang="vi-VN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327022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E9F85144-FACD-4B74-A3B8-F13F1287126D}"/>
              </a:ext>
            </a:extLst>
          </p:cNvPr>
          <p:cNvSpPr txBox="1">
            <a:spLocks/>
          </p:cNvSpPr>
          <p:nvPr/>
        </p:nvSpPr>
        <p:spPr>
          <a:xfrm>
            <a:off x="7445620" y="2349078"/>
            <a:ext cx="592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</a:t>
            </a:r>
            <a:endParaRPr lang="vi-V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191D698-8EC0-4CC7-99EE-F30C4CDD882B}"/>
              </a:ext>
            </a:extLst>
          </p:cNvPr>
          <p:cNvSpPr txBox="1">
            <a:spLocks/>
          </p:cNvSpPr>
          <p:nvPr/>
        </p:nvSpPr>
        <p:spPr>
          <a:xfrm>
            <a:off x="7445620" y="2966311"/>
            <a:ext cx="592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</a:t>
            </a:r>
            <a:endParaRPr lang="vi-V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1B0BB1F-FB92-4777-9A8D-572070033FD2}"/>
              </a:ext>
            </a:extLst>
          </p:cNvPr>
          <p:cNvSpPr txBox="1">
            <a:spLocks/>
          </p:cNvSpPr>
          <p:nvPr/>
        </p:nvSpPr>
        <p:spPr>
          <a:xfrm>
            <a:off x="7445620" y="3583543"/>
            <a:ext cx="5922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</a:t>
            </a:r>
            <a:endParaRPr lang="vi-V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8817220" y="2456800"/>
            <a:ext cx="934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2AF1B9-12F8-4A0F-96CF-83055312FC96}"/>
              </a:ext>
            </a:extLst>
          </p:cNvPr>
          <p:cNvSpPr txBox="1"/>
          <p:nvPr/>
        </p:nvSpPr>
        <p:spPr>
          <a:xfrm>
            <a:off x="8817220" y="3074033"/>
            <a:ext cx="934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52DFD57-DAE0-4F00-A06E-068F182457D8}"/>
              </a:ext>
            </a:extLst>
          </p:cNvPr>
          <p:cNvSpPr txBox="1"/>
          <p:nvPr/>
        </p:nvSpPr>
        <p:spPr>
          <a:xfrm>
            <a:off x="8817220" y="3691265"/>
            <a:ext cx="934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6CEDB6-4975-452D-A7A4-70A9E04547C7}"/>
              </a:ext>
            </a:extLst>
          </p:cNvPr>
          <p:cNvSpPr txBox="1"/>
          <p:nvPr/>
        </p:nvSpPr>
        <p:spPr>
          <a:xfrm>
            <a:off x="10474571" y="2456800"/>
            <a:ext cx="68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9C2537A-6C7C-46BD-99FA-992F13E056B9}"/>
              </a:ext>
            </a:extLst>
          </p:cNvPr>
          <p:cNvSpPr txBox="1"/>
          <p:nvPr/>
        </p:nvSpPr>
        <p:spPr>
          <a:xfrm>
            <a:off x="10474570" y="3069688"/>
            <a:ext cx="68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97A035-04BE-45D5-B251-893C78ED6508}"/>
              </a:ext>
            </a:extLst>
          </p:cNvPr>
          <p:cNvSpPr txBox="1"/>
          <p:nvPr/>
        </p:nvSpPr>
        <p:spPr>
          <a:xfrm>
            <a:off x="10474570" y="3682576"/>
            <a:ext cx="687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" name="Freeform 3"/>
          <p:cNvSpPr/>
          <p:nvPr/>
        </p:nvSpPr>
        <p:spPr>
          <a:xfrm>
            <a:off x="6031286" y="5082927"/>
            <a:ext cx="1494250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4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</a:t>
            </a:r>
          </a:p>
        </p:txBody>
      </p:sp>
      <p:sp>
        <p:nvSpPr>
          <p:cNvPr id="11" name="Freeform 10"/>
          <p:cNvSpPr/>
          <p:nvPr/>
        </p:nvSpPr>
        <p:spPr>
          <a:xfrm>
            <a:off x="7669130" y="5429968"/>
            <a:ext cx="560469" cy="370574"/>
          </a:xfrm>
          <a:custGeom>
            <a:avLst/>
            <a:gdLst>
              <a:gd name="connsiteX0" fmla="*/ 0 w 304420"/>
              <a:gd name="connsiteY0" fmla="*/ 74115 h 370574"/>
              <a:gd name="connsiteX1" fmla="*/ 152210 w 304420"/>
              <a:gd name="connsiteY1" fmla="*/ 74115 h 370574"/>
              <a:gd name="connsiteX2" fmla="*/ 152210 w 304420"/>
              <a:gd name="connsiteY2" fmla="*/ 0 h 370574"/>
              <a:gd name="connsiteX3" fmla="*/ 304420 w 304420"/>
              <a:gd name="connsiteY3" fmla="*/ 185287 h 370574"/>
              <a:gd name="connsiteX4" fmla="*/ 152210 w 304420"/>
              <a:gd name="connsiteY4" fmla="*/ 370574 h 370574"/>
              <a:gd name="connsiteX5" fmla="*/ 152210 w 304420"/>
              <a:gd name="connsiteY5" fmla="*/ 296459 h 370574"/>
              <a:gd name="connsiteX6" fmla="*/ 0 w 304420"/>
              <a:gd name="connsiteY6" fmla="*/ 296459 h 370574"/>
              <a:gd name="connsiteX7" fmla="*/ 0 w 304420"/>
              <a:gd name="connsiteY7" fmla="*/ 74115 h 37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420" h="370574">
                <a:moveTo>
                  <a:pt x="0" y="74115"/>
                </a:moveTo>
                <a:lnTo>
                  <a:pt x="152210" y="74115"/>
                </a:lnTo>
                <a:lnTo>
                  <a:pt x="152210" y="0"/>
                </a:lnTo>
                <a:lnTo>
                  <a:pt x="304420" y="185287"/>
                </a:lnTo>
                <a:lnTo>
                  <a:pt x="152210" y="370574"/>
                </a:lnTo>
                <a:lnTo>
                  <a:pt x="152210" y="296459"/>
                </a:lnTo>
                <a:lnTo>
                  <a:pt x="0" y="296459"/>
                </a:lnTo>
                <a:lnTo>
                  <a:pt x="0" y="741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z="-110000">
            <a:bevelT w="40600" h="2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spcFirstLastPara="0" vert="horz" wrap="square" lIns="0" tIns="74115" rIns="91326" bIns="74115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vi-VN" sz="2800" kern="1200"/>
          </a:p>
        </p:txBody>
      </p:sp>
      <p:sp>
        <p:nvSpPr>
          <p:cNvPr id="14" name="Freeform 13"/>
          <p:cNvSpPr/>
          <p:nvPr/>
        </p:nvSpPr>
        <p:spPr>
          <a:xfrm>
            <a:off x="8409405" y="5082927"/>
            <a:ext cx="1494250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1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4800" b="1" kern="1200" dirty="0">
                <a:solidFill>
                  <a:srgbClr val="FF0000"/>
                </a:solidFill>
                <a:latin typeface="+mj-lt"/>
              </a:rPr>
              <a:t>100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610724" y="1460248"/>
            <a:ext cx="2160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76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4" grpId="0" animBg="1"/>
      <p:bldP spid="11" grpId="0" animBg="1"/>
      <p:bldP spid="14" grpId="0" animBg="1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9935" y="590843"/>
            <a:ext cx="11667265" cy="6161649"/>
            <a:chOff x="219935" y="590843"/>
            <a:chExt cx="11667265" cy="6161649"/>
          </a:xfrm>
        </p:grpSpPr>
        <p:sp>
          <p:nvSpPr>
            <p:cNvPr id="13" name="Rectangle 12"/>
            <p:cNvSpPr/>
            <p:nvPr/>
          </p:nvSpPr>
          <p:spPr>
            <a:xfrm>
              <a:off x="247165" y="1334160"/>
              <a:ext cx="11640035" cy="5418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19935" y="590843"/>
              <a:ext cx="3785139" cy="759655"/>
              <a:chOff x="402824" y="745587"/>
              <a:chExt cx="3785139" cy="75965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07963" y="745587"/>
                <a:ext cx="3780000" cy="759655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02824" y="879451"/>
                <a:ext cx="2182008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1: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416011" y="663450"/>
              <a:ext cx="1494799" cy="687048"/>
              <a:chOff x="2584832" y="818194"/>
              <a:chExt cx="1494799" cy="687048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2584832" y="818194"/>
                <a:ext cx="1494799" cy="68704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600249" y="886264"/>
                <a:ext cx="1351652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Mã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hóa</a:t>
                </a:r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638179" y="1418568"/>
            <a:ext cx="11234953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Hai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620479" y="1916537"/>
            <a:ext cx="2160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Table 2">
            <a:extLst>
              <a:ext uri="{FF2B5EF4-FFF2-40B4-BE49-F238E27FC236}">
                <a16:creationId xmlns:a16="http://schemas.microsoft.com/office/drawing/2014/main" id="{E9356F2A-C993-4130-8B7B-035594170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441977"/>
              </p:ext>
            </p:extLst>
          </p:nvPr>
        </p:nvGraphicFramePr>
        <p:xfrm>
          <a:off x="5478545" y="2154707"/>
          <a:ext cx="5486400" cy="579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E9F85144-FACD-4B74-A3B8-F13F1287126D}"/>
              </a:ext>
            </a:extLst>
          </p:cNvPr>
          <p:cNvSpPr txBox="1">
            <a:spLocks/>
          </p:cNvSpPr>
          <p:nvPr/>
        </p:nvSpPr>
        <p:spPr>
          <a:xfrm>
            <a:off x="5508397" y="2905922"/>
            <a:ext cx="519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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">
            <a:extLst>
              <a:ext uri="{FF2B5EF4-FFF2-40B4-BE49-F238E27FC236}">
                <a16:creationId xmlns:a16="http://schemas.microsoft.com/office/drawing/2014/main" id="{91431A44-457D-4EE8-AFE0-3CE4FB3CC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565719"/>
              </p:ext>
            </p:extLst>
          </p:nvPr>
        </p:nvGraphicFramePr>
        <p:xfrm>
          <a:off x="6098696" y="2933634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E687266D-ABFC-4F00-A424-BF260F577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674933"/>
              </p:ext>
            </p:extLst>
          </p:nvPr>
        </p:nvGraphicFramePr>
        <p:xfrm>
          <a:off x="8398215" y="2933634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4A88D0A-D955-45A5-ADEE-02BC18B8B5A3}"/>
              </a:ext>
            </a:extLst>
          </p:cNvPr>
          <p:cNvCxnSpPr>
            <a:cxnSpLocks/>
          </p:cNvCxnSpPr>
          <p:nvPr/>
        </p:nvCxnSpPr>
        <p:spPr>
          <a:xfrm>
            <a:off x="8403746" y="2794145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58FC4858-B881-4E4A-B63E-041859AD3862}"/>
              </a:ext>
            </a:extLst>
          </p:cNvPr>
          <p:cNvSpPr/>
          <p:nvPr/>
        </p:nvSpPr>
        <p:spPr>
          <a:xfrm>
            <a:off x="7878595" y="2858095"/>
            <a:ext cx="457197" cy="6609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10765284" y="2895008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788829" y="2995509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91D698-8EC0-4CC7-99EE-F30C4CDD882B}"/>
              </a:ext>
            </a:extLst>
          </p:cNvPr>
          <p:cNvSpPr txBox="1">
            <a:spLocks/>
          </p:cNvSpPr>
          <p:nvPr/>
        </p:nvSpPr>
        <p:spPr>
          <a:xfrm>
            <a:off x="5484746" y="3717218"/>
            <a:ext cx="519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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2AF1B9-12F8-4A0F-96CF-83055312FC96}"/>
              </a:ext>
            </a:extLst>
          </p:cNvPr>
          <p:cNvSpPr txBox="1"/>
          <p:nvPr/>
        </p:nvSpPr>
        <p:spPr>
          <a:xfrm>
            <a:off x="10765284" y="3701930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814203" y="3712557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7" name="Table 2">
            <a:extLst>
              <a:ext uri="{FF2B5EF4-FFF2-40B4-BE49-F238E27FC236}">
                <a16:creationId xmlns:a16="http://schemas.microsoft.com/office/drawing/2014/main" id="{91431A44-457D-4EE8-AFE0-3CE4FB3CC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115756"/>
              </p:ext>
            </p:extLst>
          </p:nvPr>
        </p:nvGraphicFramePr>
        <p:xfrm>
          <a:off x="6084849" y="3706990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34" name="Oval 33">
            <a:extLst>
              <a:ext uri="{FF2B5EF4-FFF2-40B4-BE49-F238E27FC236}">
                <a16:creationId xmlns:a16="http://schemas.microsoft.com/office/drawing/2014/main" id="{08EEB888-B824-4CFD-A16C-82BE46C3B4AE}"/>
              </a:ext>
            </a:extLst>
          </p:cNvPr>
          <p:cNvSpPr/>
          <p:nvPr/>
        </p:nvSpPr>
        <p:spPr>
          <a:xfrm>
            <a:off x="7870048" y="3688088"/>
            <a:ext cx="451666" cy="5955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A97770A-B3F7-4CD9-9928-DF130B3F024A}"/>
              </a:ext>
            </a:extLst>
          </p:cNvPr>
          <p:cNvCxnSpPr>
            <a:cxnSpLocks/>
          </p:cNvCxnSpPr>
          <p:nvPr/>
        </p:nvCxnSpPr>
        <p:spPr>
          <a:xfrm>
            <a:off x="7242202" y="3611888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1B0BB1F-FB92-4777-9A8D-572070033FD2}"/>
              </a:ext>
            </a:extLst>
          </p:cNvPr>
          <p:cNvSpPr txBox="1">
            <a:spLocks/>
          </p:cNvSpPr>
          <p:nvPr/>
        </p:nvSpPr>
        <p:spPr>
          <a:xfrm>
            <a:off x="5484746" y="4452638"/>
            <a:ext cx="519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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9" name="Table 2">
            <a:extLst>
              <a:ext uri="{FF2B5EF4-FFF2-40B4-BE49-F238E27FC236}">
                <a16:creationId xmlns:a16="http://schemas.microsoft.com/office/drawing/2014/main" id="{8D087703-F8C9-48AE-A347-985645B6C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444818"/>
              </p:ext>
            </p:extLst>
          </p:nvPr>
        </p:nvGraphicFramePr>
        <p:xfrm>
          <a:off x="7845706" y="4526558"/>
          <a:ext cx="576263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EE29B1-6EE3-4517-97CC-580C8B30C271}"/>
              </a:ext>
            </a:extLst>
          </p:cNvPr>
          <p:cNvCxnSpPr>
            <a:cxnSpLocks/>
          </p:cNvCxnSpPr>
          <p:nvPr/>
        </p:nvCxnSpPr>
        <p:spPr>
          <a:xfrm>
            <a:off x="7846322" y="4406066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1" name="Table 2">
            <a:extLst>
              <a:ext uri="{FF2B5EF4-FFF2-40B4-BE49-F238E27FC236}">
                <a16:creationId xmlns:a16="http://schemas.microsoft.com/office/drawing/2014/main" id="{D6A83320-6543-410F-BB66-244933819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584691"/>
              </p:ext>
            </p:extLst>
          </p:nvPr>
        </p:nvGraphicFramePr>
        <p:xfrm>
          <a:off x="7244662" y="4526558"/>
          <a:ext cx="576263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42" name="Oval 41">
            <a:extLst>
              <a:ext uri="{FF2B5EF4-FFF2-40B4-BE49-F238E27FC236}">
                <a16:creationId xmlns:a16="http://schemas.microsoft.com/office/drawing/2014/main" id="{7452FCC8-0002-4E00-89FF-5E5A8C9554E4}"/>
              </a:ext>
            </a:extLst>
          </p:cNvPr>
          <p:cNvSpPr/>
          <p:nvPr/>
        </p:nvSpPr>
        <p:spPr>
          <a:xfrm>
            <a:off x="7901637" y="4501362"/>
            <a:ext cx="457197" cy="612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52DFD57-DAE0-4F00-A06E-068F182457D8}"/>
              </a:ext>
            </a:extLst>
          </p:cNvPr>
          <p:cNvSpPr txBox="1"/>
          <p:nvPr/>
        </p:nvSpPr>
        <p:spPr>
          <a:xfrm>
            <a:off x="10765284" y="4590392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814203" y="4545877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6031286" y="5336147"/>
            <a:ext cx="1494250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vi-VN" sz="48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7669130" y="5683188"/>
            <a:ext cx="560469" cy="370574"/>
          </a:xfrm>
          <a:custGeom>
            <a:avLst/>
            <a:gdLst>
              <a:gd name="connsiteX0" fmla="*/ 0 w 304420"/>
              <a:gd name="connsiteY0" fmla="*/ 74115 h 370574"/>
              <a:gd name="connsiteX1" fmla="*/ 152210 w 304420"/>
              <a:gd name="connsiteY1" fmla="*/ 74115 h 370574"/>
              <a:gd name="connsiteX2" fmla="*/ 152210 w 304420"/>
              <a:gd name="connsiteY2" fmla="*/ 0 h 370574"/>
              <a:gd name="connsiteX3" fmla="*/ 304420 w 304420"/>
              <a:gd name="connsiteY3" fmla="*/ 185287 h 370574"/>
              <a:gd name="connsiteX4" fmla="*/ 152210 w 304420"/>
              <a:gd name="connsiteY4" fmla="*/ 370574 h 370574"/>
              <a:gd name="connsiteX5" fmla="*/ 152210 w 304420"/>
              <a:gd name="connsiteY5" fmla="*/ 296459 h 370574"/>
              <a:gd name="connsiteX6" fmla="*/ 0 w 304420"/>
              <a:gd name="connsiteY6" fmla="*/ 296459 h 370574"/>
              <a:gd name="connsiteX7" fmla="*/ 0 w 304420"/>
              <a:gd name="connsiteY7" fmla="*/ 74115 h 37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420" h="370574">
                <a:moveTo>
                  <a:pt x="0" y="74115"/>
                </a:moveTo>
                <a:lnTo>
                  <a:pt x="152210" y="74115"/>
                </a:lnTo>
                <a:lnTo>
                  <a:pt x="152210" y="0"/>
                </a:lnTo>
                <a:lnTo>
                  <a:pt x="304420" y="185287"/>
                </a:lnTo>
                <a:lnTo>
                  <a:pt x="152210" y="370574"/>
                </a:lnTo>
                <a:lnTo>
                  <a:pt x="152210" y="296459"/>
                </a:lnTo>
                <a:lnTo>
                  <a:pt x="0" y="296459"/>
                </a:lnTo>
                <a:lnTo>
                  <a:pt x="0" y="741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z="-110000">
            <a:bevelT w="40600" h="2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spcFirstLastPara="0" vert="horz" wrap="square" lIns="0" tIns="74115" rIns="91326" bIns="74115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vi-VN" sz="2800" kern="1200"/>
          </a:p>
        </p:txBody>
      </p:sp>
      <p:sp>
        <p:nvSpPr>
          <p:cNvPr id="47" name="Freeform 46"/>
          <p:cNvSpPr/>
          <p:nvPr/>
        </p:nvSpPr>
        <p:spPr>
          <a:xfrm>
            <a:off x="8409405" y="5336147"/>
            <a:ext cx="1494250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1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vi-VN" sz="4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9C79D3EA-DF47-45A7-AA98-835C192D3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5422" y="4338297"/>
            <a:ext cx="2287683" cy="239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3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3" grpId="0"/>
      <p:bldP spid="27" grpId="0" animBg="1"/>
      <p:bldP spid="28" grpId="0"/>
      <p:bldP spid="29" grpId="0"/>
      <p:bldP spid="30" grpId="0"/>
      <p:bldP spid="35" grpId="0"/>
      <p:bldP spid="36" grpId="0"/>
      <p:bldP spid="34" grpId="0" animBg="1"/>
      <p:bldP spid="38" grpId="0"/>
      <p:bldP spid="42" grpId="0" animBg="1"/>
      <p:bldP spid="43" grpId="0"/>
      <p:bldP spid="44" grpId="0"/>
      <p:bldP spid="45" grpId="0" animBg="1"/>
      <p:bldP spid="46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65063" y="631732"/>
            <a:ext cx="11667265" cy="6161649"/>
            <a:chOff x="219935" y="590843"/>
            <a:chExt cx="11667265" cy="6161649"/>
          </a:xfrm>
        </p:grpSpPr>
        <p:sp>
          <p:nvSpPr>
            <p:cNvPr id="13" name="Rectangle 12"/>
            <p:cNvSpPr/>
            <p:nvPr/>
          </p:nvSpPr>
          <p:spPr>
            <a:xfrm>
              <a:off x="247165" y="1334160"/>
              <a:ext cx="11640035" cy="5418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19935" y="590843"/>
              <a:ext cx="3785139" cy="759655"/>
              <a:chOff x="402824" y="745587"/>
              <a:chExt cx="3785139" cy="75965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07963" y="745587"/>
                <a:ext cx="3780000" cy="759655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02824" y="879451"/>
                <a:ext cx="2182008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1: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416011" y="663450"/>
              <a:ext cx="1494799" cy="687048"/>
              <a:chOff x="2584832" y="818194"/>
              <a:chExt cx="1494799" cy="687048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2584832" y="818194"/>
                <a:ext cx="1494799" cy="68704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600249" y="886264"/>
                <a:ext cx="1351652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Mã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hóa</a:t>
                </a:r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638179" y="1418568"/>
            <a:ext cx="11234953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Hai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620479" y="1916537"/>
            <a:ext cx="2160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Table 2">
            <a:extLst>
              <a:ext uri="{FF2B5EF4-FFF2-40B4-BE49-F238E27FC236}">
                <a16:creationId xmlns:a16="http://schemas.microsoft.com/office/drawing/2014/main" id="{E9356F2A-C993-4130-8B7B-035594170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441977"/>
              </p:ext>
            </p:extLst>
          </p:nvPr>
        </p:nvGraphicFramePr>
        <p:xfrm>
          <a:off x="5478545" y="2154707"/>
          <a:ext cx="5486400" cy="579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E9F85144-FACD-4B74-A3B8-F13F1287126D}"/>
              </a:ext>
            </a:extLst>
          </p:cNvPr>
          <p:cNvSpPr txBox="1">
            <a:spLocks/>
          </p:cNvSpPr>
          <p:nvPr/>
        </p:nvSpPr>
        <p:spPr>
          <a:xfrm>
            <a:off x="5508397" y="2905922"/>
            <a:ext cx="519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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">
            <a:extLst>
              <a:ext uri="{FF2B5EF4-FFF2-40B4-BE49-F238E27FC236}">
                <a16:creationId xmlns:a16="http://schemas.microsoft.com/office/drawing/2014/main" id="{91431A44-457D-4EE8-AFE0-3CE4FB3CC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565719"/>
              </p:ext>
            </p:extLst>
          </p:nvPr>
        </p:nvGraphicFramePr>
        <p:xfrm>
          <a:off x="6098696" y="2933634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E687266D-ABFC-4F00-A424-BF260F577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674933"/>
              </p:ext>
            </p:extLst>
          </p:nvPr>
        </p:nvGraphicFramePr>
        <p:xfrm>
          <a:off x="8398215" y="2933634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4A88D0A-D955-45A5-ADEE-02BC18B8B5A3}"/>
              </a:ext>
            </a:extLst>
          </p:cNvPr>
          <p:cNvCxnSpPr>
            <a:cxnSpLocks/>
          </p:cNvCxnSpPr>
          <p:nvPr/>
        </p:nvCxnSpPr>
        <p:spPr>
          <a:xfrm>
            <a:off x="8403746" y="2794145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58FC4858-B881-4E4A-B63E-041859AD3862}"/>
              </a:ext>
            </a:extLst>
          </p:cNvPr>
          <p:cNvSpPr/>
          <p:nvPr/>
        </p:nvSpPr>
        <p:spPr>
          <a:xfrm>
            <a:off x="9608923" y="2858095"/>
            <a:ext cx="457197" cy="6609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10765284" y="2895008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788829" y="2995509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91D698-8EC0-4CC7-99EE-F30C4CDD882B}"/>
              </a:ext>
            </a:extLst>
          </p:cNvPr>
          <p:cNvSpPr txBox="1">
            <a:spLocks/>
          </p:cNvSpPr>
          <p:nvPr/>
        </p:nvSpPr>
        <p:spPr>
          <a:xfrm>
            <a:off x="5484746" y="3717218"/>
            <a:ext cx="519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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2AF1B9-12F8-4A0F-96CF-83055312FC96}"/>
              </a:ext>
            </a:extLst>
          </p:cNvPr>
          <p:cNvSpPr txBox="1"/>
          <p:nvPr/>
        </p:nvSpPr>
        <p:spPr>
          <a:xfrm>
            <a:off x="10765284" y="3701930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814203" y="3712557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7" name="Table 2">
            <a:extLst>
              <a:ext uri="{FF2B5EF4-FFF2-40B4-BE49-F238E27FC236}">
                <a16:creationId xmlns:a16="http://schemas.microsoft.com/office/drawing/2014/main" id="{91431A44-457D-4EE8-AFE0-3CE4FB3CC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394202"/>
              </p:ext>
            </p:extLst>
          </p:nvPr>
        </p:nvGraphicFramePr>
        <p:xfrm>
          <a:off x="8434154" y="3706990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34" name="Oval 33">
            <a:extLst>
              <a:ext uri="{FF2B5EF4-FFF2-40B4-BE49-F238E27FC236}">
                <a16:creationId xmlns:a16="http://schemas.microsoft.com/office/drawing/2014/main" id="{08EEB888-B824-4CFD-A16C-82BE46C3B4AE}"/>
              </a:ext>
            </a:extLst>
          </p:cNvPr>
          <p:cNvSpPr/>
          <p:nvPr/>
        </p:nvSpPr>
        <p:spPr>
          <a:xfrm>
            <a:off x="9684780" y="3688088"/>
            <a:ext cx="451666" cy="5955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A97770A-B3F7-4CD9-9928-DF130B3F024A}"/>
              </a:ext>
            </a:extLst>
          </p:cNvPr>
          <p:cNvCxnSpPr>
            <a:cxnSpLocks/>
          </p:cNvCxnSpPr>
          <p:nvPr/>
        </p:nvCxnSpPr>
        <p:spPr>
          <a:xfrm>
            <a:off x="9591507" y="3611888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1B0BB1F-FB92-4777-9A8D-572070033FD2}"/>
              </a:ext>
            </a:extLst>
          </p:cNvPr>
          <p:cNvSpPr txBox="1">
            <a:spLocks/>
          </p:cNvSpPr>
          <p:nvPr/>
        </p:nvSpPr>
        <p:spPr>
          <a:xfrm>
            <a:off x="5484746" y="4452638"/>
            <a:ext cx="519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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9" name="Table 2">
            <a:extLst>
              <a:ext uri="{FF2B5EF4-FFF2-40B4-BE49-F238E27FC236}">
                <a16:creationId xmlns:a16="http://schemas.microsoft.com/office/drawing/2014/main" id="{8D087703-F8C9-48AE-A347-985645B6C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725510"/>
              </p:ext>
            </p:extLst>
          </p:nvPr>
        </p:nvGraphicFramePr>
        <p:xfrm>
          <a:off x="10180945" y="4526558"/>
          <a:ext cx="576263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EE29B1-6EE3-4517-97CC-580C8B30C271}"/>
              </a:ext>
            </a:extLst>
          </p:cNvPr>
          <p:cNvCxnSpPr>
            <a:cxnSpLocks/>
          </p:cNvCxnSpPr>
          <p:nvPr/>
        </p:nvCxnSpPr>
        <p:spPr>
          <a:xfrm>
            <a:off x="10181561" y="4406066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41" name="Table 2">
            <a:extLst>
              <a:ext uri="{FF2B5EF4-FFF2-40B4-BE49-F238E27FC236}">
                <a16:creationId xmlns:a16="http://schemas.microsoft.com/office/drawing/2014/main" id="{D6A83320-6543-410F-BB66-244933819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943034"/>
              </p:ext>
            </p:extLst>
          </p:nvPr>
        </p:nvGraphicFramePr>
        <p:xfrm>
          <a:off x="9579901" y="4526558"/>
          <a:ext cx="576263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42" name="Oval 41">
            <a:extLst>
              <a:ext uri="{FF2B5EF4-FFF2-40B4-BE49-F238E27FC236}">
                <a16:creationId xmlns:a16="http://schemas.microsoft.com/office/drawing/2014/main" id="{7452FCC8-0002-4E00-89FF-5E5A8C9554E4}"/>
              </a:ext>
            </a:extLst>
          </p:cNvPr>
          <p:cNvSpPr/>
          <p:nvPr/>
        </p:nvSpPr>
        <p:spPr>
          <a:xfrm>
            <a:off x="9660103" y="4501362"/>
            <a:ext cx="457197" cy="612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52DFD57-DAE0-4F00-A06E-068F182457D8}"/>
              </a:ext>
            </a:extLst>
          </p:cNvPr>
          <p:cNvSpPr txBox="1"/>
          <p:nvPr/>
        </p:nvSpPr>
        <p:spPr>
          <a:xfrm>
            <a:off x="10765284" y="4590392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4814203" y="4545877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6031286" y="5336147"/>
            <a:ext cx="1494250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vi-VN" sz="48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7669130" y="5683188"/>
            <a:ext cx="560469" cy="370574"/>
          </a:xfrm>
          <a:custGeom>
            <a:avLst/>
            <a:gdLst>
              <a:gd name="connsiteX0" fmla="*/ 0 w 304420"/>
              <a:gd name="connsiteY0" fmla="*/ 74115 h 370574"/>
              <a:gd name="connsiteX1" fmla="*/ 152210 w 304420"/>
              <a:gd name="connsiteY1" fmla="*/ 74115 h 370574"/>
              <a:gd name="connsiteX2" fmla="*/ 152210 w 304420"/>
              <a:gd name="connsiteY2" fmla="*/ 0 h 370574"/>
              <a:gd name="connsiteX3" fmla="*/ 304420 w 304420"/>
              <a:gd name="connsiteY3" fmla="*/ 185287 h 370574"/>
              <a:gd name="connsiteX4" fmla="*/ 152210 w 304420"/>
              <a:gd name="connsiteY4" fmla="*/ 370574 h 370574"/>
              <a:gd name="connsiteX5" fmla="*/ 152210 w 304420"/>
              <a:gd name="connsiteY5" fmla="*/ 296459 h 370574"/>
              <a:gd name="connsiteX6" fmla="*/ 0 w 304420"/>
              <a:gd name="connsiteY6" fmla="*/ 296459 h 370574"/>
              <a:gd name="connsiteX7" fmla="*/ 0 w 304420"/>
              <a:gd name="connsiteY7" fmla="*/ 74115 h 37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420" h="370574">
                <a:moveTo>
                  <a:pt x="0" y="74115"/>
                </a:moveTo>
                <a:lnTo>
                  <a:pt x="152210" y="74115"/>
                </a:lnTo>
                <a:lnTo>
                  <a:pt x="152210" y="0"/>
                </a:lnTo>
                <a:lnTo>
                  <a:pt x="304420" y="185287"/>
                </a:lnTo>
                <a:lnTo>
                  <a:pt x="152210" y="370574"/>
                </a:lnTo>
                <a:lnTo>
                  <a:pt x="152210" y="296459"/>
                </a:lnTo>
                <a:lnTo>
                  <a:pt x="0" y="296459"/>
                </a:lnTo>
                <a:lnTo>
                  <a:pt x="0" y="741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z="-110000">
            <a:bevelT w="40600" h="2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spcFirstLastPara="0" vert="horz" wrap="square" lIns="0" tIns="74115" rIns="91326" bIns="74115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vi-VN" sz="2800" kern="1200"/>
          </a:p>
        </p:txBody>
      </p:sp>
      <p:sp>
        <p:nvSpPr>
          <p:cNvPr id="47" name="Freeform 46"/>
          <p:cNvSpPr/>
          <p:nvPr/>
        </p:nvSpPr>
        <p:spPr>
          <a:xfrm>
            <a:off x="8409405" y="5336147"/>
            <a:ext cx="1494250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1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endParaRPr lang="vi-VN" sz="4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9C79D3EA-DF47-45A7-AA98-835C192D3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5422" y="4338297"/>
            <a:ext cx="2287683" cy="239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2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7" grpId="0" animBg="1"/>
      <p:bldP spid="28" grpId="0"/>
      <p:bldP spid="29" grpId="0"/>
      <p:bldP spid="30" grpId="0"/>
      <p:bldP spid="35" grpId="0"/>
      <p:bldP spid="36" grpId="0"/>
      <p:bldP spid="34" grpId="0" animBg="1"/>
      <p:bldP spid="38" grpId="0"/>
      <p:bldP spid="42" grpId="0" animBg="1"/>
      <p:bldP spid="43" grpId="0"/>
      <p:bldP spid="44" grpId="0"/>
      <p:bldP spid="45" grpId="0" animBg="1"/>
      <p:bldP spid="46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20066" y="631732"/>
            <a:ext cx="11667265" cy="6161649"/>
            <a:chOff x="219935" y="590843"/>
            <a:chExt cx="11667265" cy="6161649"/>
          </a:xfrm>
        </p:grpSpPr>
        <p:sp>
          <p:nvSpPr>
            <p:cNvPr id="13" name="Rectangle 12"/>
            <p:cNvSpPr/>
            <p:nvPr/>
          </p:nvSpPr>
          <p:spPr>
            <a:xfrm>
              <a:off x="247165" y="1334160"/>
              <a:ext cx="11640035" cy="54183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19935" y="590843"/>
              <a:ext cx="3785139" cy="759655"/>
              <a:chOff x="402824" y="745587"/>
              <a:chExt cx="3785139" cy="759655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407963" y="745587"/>
                <a:ext cx="3780000" cy="759655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02824" y="879451"/>
                <a:ext cx="2182008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Hoạt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động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1: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416011" y="663450"/>
              <a:ext cx="1494799" cy="687048"/>
              <a:chOff x="2584832" y="818194"/>
              <a:chExt cx="1494799" cy="687048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2584832" y="818194"/>
                <a:ext cx="1494799" cy="68704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600249" y="886264"/>
                <a:ext cx="1351652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Mã</a:t>
                </a:r>
                <a:r>
                  <a:rPr lang="en-US" sz="28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hóa</a:t>
                </a:r>
                <a:endPara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1" name="Content Placeholder 2"/>
          <p:cNvSpPr txBox="1">
            <a:spLocks/>
          </p:cNvSpPr>
          <p:nvPr/>
        </p:nvSpPr>
        <p:spPr>
          <a:xfrm>
            <a:off x="3783211" y="1990089"/>
            <a:ext cx="2417306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err="1"/>
              <a:t>Mã</a:t>
            </a:r>
            <a:r>
              <a:rPr lang="en-US" sz="2800" dirty="0"/>
              <a:t> </a:t>
            </a:r>
            <a:r>
              <a:rPr lang="en-US" sz="2800" dirty="0" err="1"/>
              <a:t>hóa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3:</a:t>
            </a:r>
          </a:p>
          <a:p>
            <a:pPr marL="0" indent="0">
              <a:buNone/>
            </a:pPr>
            <a:endParaRPr lang="vi-VN" sz="2800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053148" y="3917398"/>
            <a:ext cx="8364140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mã</a:t>
            </a:r>
            <a:r>
              <a:rPr lang="en-US" dirty="0"/>
              <a:t> </a:t>
            </a:r>
            <a:r>
              <a:rPr lang="en-US" dirty="0" err="1"/>
              <a:t>hóa</a:t>
            </a:r>
            <a:r>
              <a:rPr lang="en-US" dirty="0"/>
              <a:t>, </a:t>
            </a:r>
            <a:r>
              <a:rPr lang="en-US" dirty="0" err="1"/>
              <a:t>hai</a:t>
            </a:r>
            <a:r>
              <a:rPr lang="en-US" dirty="0"/>
              <a:t> </a:t>
            </a:r>
            <a:r>
              <a:rPr lang="en-US" dirty="0" err="1"/>
              <a:t>dãy</a:t>
            </a:r>
            <a:r>
              <a:rPr lang="en-US" dirty="0"/>
              <a:t> </a:t>
            </a:r>
            <a:r>
              <a:rPr lang="en-US" dirty="0" err="1"/>
              <a:t>kí</a:t>
            </a:r>
            <a:r>
              <a:rPr lang="en-US" dirty="0"/>
              <a:t> </a:t>
            </a:r>
            <a:r>
              <a:rPr lang="en-US" dirty="0" err="1"/>
              <a:t>hiệu</a:t>
            </a:r>
            <a:r>
              <a:rPr lang="en-US" dirty="0"/>
              <a:t> </a:t>
            </a:r>
            <a:r>
              <a:rPr lang="en-US" dirty="0" err="1"/>
              <a:t>nhận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không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giống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nhau</a:t>
            </a:r>
            <a:r>
              <a:rPr lang="en-US" dirty="0"/>
              <a:t>.</a:t>
            </a:r>
            <a:endParaRPr lang="vi-VN" dirty="0"/>
          </a:p>
        </p:txBody>
      </p:sp>
      <p:sp>
        <p:nvSpPr>
          <p:cNvPr id="23" name="Content Placeholder 6"/>
          <p:cNvSpPr txBox="1">
            <a:spLocks/>
          </p:cNvSpPr>
          <p:nvPr/>
        </p:nvSpPr>
        <p:spPr>
          <a:xfrm>
            <a:off x="7928708" y="2062097"/>
            <a:ext cx="2175485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6: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90136" y="196332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FF0000"/>
                </a:solidFill>
              </a:rPr>
              <a:t>011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245412" y="1963329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b="1" dirty="0">
                <a:solidFill>
                  <a:srgbClr val="FF0000"/>
                </a:solidFill>
              </a:rPr>
              <a:t>110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73837" y="2642019"/>
            <a:ext cx="8316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giống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620479" y="1508576"/>
            <a:ext cx="2753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endParaRPr lang="vi-VN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C79D3EA-DF47-45A7-AA98-835C192D3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5422" y="4338297"/>
            <a:ext cx="2287683" cy="239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30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48641" y="961591"/>
            <a:ext cx="244971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660487"/>
              </p:ext>
            </p:extLst>
          </p:nvPr>
        </p:nvGraphicFramePr>
        <p:xfrm>
          <a:off x="3572431" y="1897793"/>
          <a:ext cx="8128000" cy="1158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7997338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409374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47327684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8621412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30605856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86599757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1078418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596132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69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3863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68510" y="247125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6659" y="2471257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84808" y="2471256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92957" y="2471255"/>
            <a:ext cx="784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01106" y="2471255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09255" y="2471254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46328" y="2471254"/>
            <a:ext cx="784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93879" y="2471253"/>
            <a:ext cx="769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4609" y="4370261"/>
            <a:ext cx="113218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bit.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bit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Binary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1999941"/>
            <a:ext cx="2547256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4609" y="3650413"/>
            <a:ext cx="11320703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mã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627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48641" y="961591"/>
            <a:ext cx="244971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59656" y="1473298"/>
            <a:ext cx="10874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bit.</a:t>
            </a:r>
          </a:p>
        </p:txBody>
      </p:sp>
      <p:sp>
        <p:nvSpPr>
          <p:cNvPr id="21" name="Freeform 20"/>
          <p:cNvSpPr/>
          <p:nvPr/>
        </p:nvSpPr>
        <p:spPr>
          <a:xfrm>
            <a:off x="2022122" y="5561037"/>
            <a:ext cx="1494250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vi-VN" sz="48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3659966" y="5908078"/>
            <a:ext cx="560469" cy="370574"/>
          </a:xfrm>
          <a:custGeom>
            <a:avLst/>
            <a:gdLst>
              <a:gd name="connsiteX0" fmla="*/ 0 w 304420"/>
              <a:gd name="connsiteY0" fmla="*/ 74115 h 370574"/>
              <a:gd name="connsiteX1" fmla="*/ 152210 w 304420"/>
              <a:gd name="connsiteY1" fmla="*/ 74115 h 370574"/>
              <a:gd name="connsiteX2" fmla="*/ 152210 w 304420"/>
              <a:gd name="connsiteY2" fmla="*/ 0 h 370574"/>
              <a:gd name="connsiteX3" fmla="*/ 304420 w 304420"/>
              <a:gd name="connsiteY3" fmla="*/ 185287 h 370574"/>
              <a:gd name="connsiteX4" fmla="*/ 152210 w 304420"/>
              <a:gd name="connsiteY4" fmla="*/ 370574 h 370574"/>
              <a:gd name="connsiteX5" fmla="*/ 152210 w 304420"/>
              <a:gd name="connsiteY5" fmla="*/ 296459 h 370574"/>
              <a:gd name="connsiteX6" fmla="*/ 0 w 304420"/>
              <a:gd name="connsiteY6" fmla="*/ 296459 h 370574"/>
              <a:gd name="connsiteX7" fmla="*/ 0 w 304420"/>
              <a:gd name="connsiteY7" fmla="*/ 74115 h 37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4420" h="370574">
                <a:moveTo>
                  <a:pt x="0" y="74115"/>
                </a:moveTo>
                <a:lnTo>
                  <a:pt x="152210" y="74115"/>
                </a:lnTo>
                <a:lnTo>
                  <a:pt x="152210" y="0"/>
                </a:lnTo>
                <a:lnTo>
                  <a:pt x="304420" y="185287"/>
                </a:lnTo>
                <a:lnTo>
                  <a:pt x="152210" y="370574"/>
                </a:lnTo>
                <a:lnTo>
                  <a:pt x="152210" y="296459"/>
                </a:lnTo>
                <a:lnTo>
                  <a:pt x="0" y="296459"/>
                </a:lnTo>
                <a:lnTo>
                  <a:pt x="0" y="741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z="-110000">
            <a:bevelT w="40600" h="2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spcFirstLastPara="0" vert="horz" wrap="square" lIns="0" tIns="74115" rIns="91326" bIns="74115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vi-VN" sz="2800" kern="1200"/>
          </a:p>
        </p:txBody>
      </p:sp>
      <p:sp>
        <p:nvSpPr>
          <p:cNvPr id="23" name="Freeform 22"/>
          <p:cNvSpPr/>
          <p:nvPr/>
        </p:nvSpPr>
        <p:spPr>
          <a:xfrm>
            <a:off x="4400240" y="5561037"/>
            <a:ext cx="1869609" cy="1080000"/>
          </a:xfrm>
          <a:custGeom>
            <a:avLst/>
            <a:gdLst>
              <a:gd name="connsiteX0" fmla="*/ 0 w 1494250"/>
              <a:gd name="connsiteY0" fmla="*/ 106465 h 1064653"/>
              <a:gd name="connsiteX1" fmla="*/ 106465 w 1494250"/>
              <a:gd name="connsiteY1" fmla="*/ 0 h 1064653"/>
              <a:gd name="connsiteX2" fmla="*/ 1387785 w 1494250"/>
              <a:gd name="connsiteY2" fmla="*/ 0 h 1064653"/>
              <a:gd name="connsiteX3" fmla="*/ 1494250 w 1494250"/>
              <a:gd name="connsiteY3" fmla="*/ 106465 h 1064653"/>
              <a:gd name="connsiteX4" fmla="*/ 1494250 w 1494250"/>
              <a:gd name="connsiteY4" fmla="*/ 958188 h 1064653"/>
              <a:gd name="connsiteX5" fmla="*/ 1387785 w 1494250"/>
              <a:gd name="connsiteY5" fmla="*/ 1064653 h 1064653"/>
              <a:gd name="connsiteX6" fmla="*/ 106465 w 1494250"/>
              <a:gd name="connsiteY6" fmla="*/ 1064653 h 1064653"/>
              <a:gd name="connsiteX7" fmla="*/ 0 w 1494250"/>
              <a:gd name="connsiteY7" fmla="*/ 958188 h 1064653"/>
              <a:gd name="connsiteX8" fmla="*/ 0 w 1494250"/>
              <a:gd name="connsiteY8" fmla="*/ 106465 h 1064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250" h="1064653">
                <a:moveTo>
                  <a:pt x="0" y="106465"/>
                </a:moveTo>
                <a:cubicBezTo>
                  <a:pt x="0" y="47666"/>
                  <a:pt x="47666" y="0"/>
                  <a:pt x="106465" y="0"/>
                </a:cubicBezTo>
                <a:lnTo>
                  <a:pt x="1387785" y="0"/>
                </a:lnTo>
                <a:cubicBezTo>
                  <a:pt x="1446584" y="0"/>
                  <a:pt x="1494250" y="47666"/>
                  <a:pt x="1494250" y="106465"/>
                </a:cubicBezTo>
                <a:lnTo>
                  <a:pt x="1494250" y="958188"/>
                </a:lnTo>
                <a:cubicBezTo>
                  <a:pt x="1494250" y="1016987"/>
                  <a:pt x="1446584" y="1064653"/>
                  <a:pt x="1387785" y="1064653"/>
                </a:cubicBezTo>
                <a:lnTo>
                  <a:pt x="106465" y="1064653"/>
                </a:lnTo>
                <a:cubicBezTo>
                  <a:pt x="47666" y="1064653"/>
                  <a:pt x="0" y="1016987"/>
                  <a:pt x="0" y="958188"/>
                </a:cubicBezTo>
                <a:lnTo>
                  <a:pt x="0" y="106465"/>
                </a:lnTo>
                <a:close/>
              </a:path>
            </a:pathLst>
          </a:custGeom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1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4063" tIns="214063" rIns="214063" bIns="214063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1010</a:t>
            </a:r>
            <a:endParaRPr lang="vi-VN" sz="4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2">
            <a:extLst>
              <a:ext uri="{FF2B5EF4-FFF2-40B4-BE49-F238E27FC236}">
                <a16:creationId xmlns:a16="http://schemas.microsoft.com/office/drawing/2014/main" id="{E9356F2A-C993-4130-8B7B-035594170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810721"/>
              </p:ext>
            </p:extLst>
          </p:nvPr>
        </p:nvGraphicFramePr>
        <p:xfrm>
          <a:off x="1449357" y="2170238"/>
          <a:ext cx="10040272" cy="579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27517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1066068301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2437040925"/>
                    </a:ext>
                  </a:extLst>
                </a:gridCol>
                <a:gridCol w="637595">
                  <a:extLst>
                    <a:ext uri="{9D8B030D-6E8A-4147-A177-3AD203B41FA5}">
                      <a16:colId xmlns:a16="http://schemas.microsoft.com/office/drawing/2014/main" val="2243177207"/>
                    </a:ext>
                  </a:extLst>
                </a:gridCol>
                <a:gridCol w="617439">
                  <a:extLst>
                    <a:ext uri="{9D8B030D-6E8A-4147-A177-3AD203B41FA5}">
                      <a16:colId xmlns:a16="http://schemas.microsoft.com/office/drawing/2014/main" val="3327912473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3643165530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2864721636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2323973037"/>
                    </a:ext>
                  </a:extLst>
                </a:gridCol>
                <a:gridCol w="627517">
                  <a:extLst>
                    <a:ext uri="{9D8B030D-6E8A-4147-A177-3AD203B41FA5}">
                      <a16:colId xmlns:a16="http://schemas.microsoft.com/office/drawing/2014/main" val="660254552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vi-VN" sz="32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9F85144-FACD-4B74-A3B8-F13F1287126D}"/>
              </a:ext>
            </a:extLst>
          </p:cNvPr>
          <p:cNvSpPr txBox="1">
            <a:spLocks/>
          </p:cNvSpPr>
          <p:nvPr/>
        </p:nvSpPr>
        <p:spPr>
          <a:xfrm>
            <a:off x="1479224" y="2921453"/>
            <a:ext cx="519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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2">
            <a:extLst>
              <a:ext uri="{FF2B5EF4-FFF2-40B4-BE49-F238E27FC236}">
                <a16:creationId xmlns:a16="http://schemas.microsoft.com/office/drawing/2014/main" id="{91431A44-457D-4EE8-AFE0-3CE4FB3CC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797078"/>
              </p:ext>
            </p:extLst>
          </p:nvPr>
        </p:nvGraphicFramePr>
        <p:xfrm>
          <a:off x="2069523" y="2949165"/>
          <a:ext cx="2305052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576263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graphicFrame>
        <p:nvGraphicFramePr>
          <p:cNvPr id="16" name="Table 2">
            <a:extLst>
              <a:ext uri="{FF2B5EF4-FFF2-40B4-BE49-F238E27FC236}">
                <a16:creationId xmlns:a16="http://schemas.microsoft.com/office/drawing/2014/main" id="{E687266D-ABFC-4F00-A424-BF260F577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73931"/>
              </p:ext>
            </p:extLst>
          </p:nvPr>
        </p:nvGraphicFramePr>
        <p:xfrm>
          <a:off x="4369044" y="2949165"/>
          <a:ext cx="5807820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0782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2814316496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2587551568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988118245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752700043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768758577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3368781734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3961031088"/>
                    </a:ext>
                  </a:extLst>
                </a:gridCol>
                <a:gridCol w="580782">
                  <a:extLst>
                    <a:ext uri="{9D8B030D-6E8A-4147-A177-3AD203B41FA5}">
                      <a16:colId xmlns:a16="http://schemas.microsoft.com/office/drawing/2014/main" val="1113754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4A88D0A-D955-45A5-ADEE-02BC18B8B5A3}"/>
              </a:ext>
            </a:extLst>
          </p:cNvPr>
          <p:cNvCxnSpPr>
            <a:cxnSpLocks/>
          </p:cNvCxnSpPr>
          <p:nvPr/>
        </p:nvCxnSpPr>
        <p:spPr>
          <a:xfrm>
            <a:off x="5485064" y="2826714"/>
            <a:ext cx="0" cy="70754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58FC4858-B881-4E4A-B63E-041859AD3862}"/>
              </a:ext>
            </a:extLst>
          </p:cNvPr>
          <p:cNvSpPr/>
          <p:nvPr/>
        </p:nvSpPr>
        <p:spPr>
          <a:xfrm>
            <a:off x="6747922" y="2845322"/>
            <a:ext cx="457197" cy="6609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10686599" y="2913362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759656" y="3011040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91D698-8EC0-4CC7-99EE-F30C4CDD882B}"/>
              </a:ext>
            </a:extLst>
          </p:cNvPr>
          <p:cNvSpPr txBox="1">
            <a:spLocks/>
          </p:cNvSpPr>
          <p:nvPr/>
        </p:nvSpPr>
        <p:spPr>
          <a:xfrm>
            <a:off x="1455573" y="3732749"/>
            <a:ext cx="519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</a:t>
            </a:r>
            <a:endParaRPr lang="vi-VN" sz="3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32AF1B9-12F8-4A0F-96CF-83055312FC96}"/>
              </a:ext>
            </a:extLst>
          </p:cNvPr>
          <p:cNvSpPr txBox="1"/>
          <p:nvPr/>
        </p:nvSpPr>
        <p:spPr>
          <a:xfrm>
            <a:off x="10686599" y="3668032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785030" y="3728088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Table 2">
            <a:extLst>
              <a:ext uri="{FF2B5EF4-FFF2-40B4-BE49-F238E27FC236}">
                <a16:creationId xmlns:a16="http://schemas.microsoft.com/office/drawing/2014/main" id="{91431A44-457D-4EE8-AFE0-3CE4FB3CC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120493"/>
              </p:ext>
            </p:extLst>
          </p:nvPr>
        </p:nvGraphicFramePr>
        <p:xfrm>
          <a:off x="5497726" y="3609985"/>
          <a:ext cx="4679136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4892">
                  <a:extLst>
                    <a:ext uri="{9D8B030D-6E8A-4147-A177-3AD203B41FA5}">
                      <a16:colId xmlns:a16="http://schemas.microsoft.com/office/drawing/2014/main" val="2102194748"/>
                    </a:ext>
                  </a:extLst>
                </a:gridCol>
                <a:gridCol w="584892">
                  <a:extLst>
                    <a:ext uri="{9D8B030D-6E8A-4147-A177-3AD203B41FA5}">
                      <a16:colId xmlns:a16="http://schemas.microsoft.com/office/drawing/2014/main" val="1363911993"/>
                    </a:ext>
                  </a:extLst>
                </a:gridCol>
                <a:gridCol w="584892">
                  <a:extLst>
                    <a:ext uri="{9D8B030D-6E8A-4147-A177-3AD203B41FA5}">
                      <a16:colId xmlns:a16="http://schemas.microsoft.com/office/drawing/2014/main" val="1795592811"/>
                    </a:ext>
                  </a:extLst>
                </a:gridCol>
                <a:gridCol w="584892">
                  <a:extLst>
                    <a:ext uri="{9D8B030D-6E8A-4147-A177-3AD203B41FA5}">
                      <a16:colId xmlns:a16="http://schemas.microsoft.com/office/drawing/2014/main" val="849051878"/>
                    </a:ext>
                  </a:extLst>
                </a:gridCol>
                <a:gridCol w="584892">
                  <a:extLst>
                    <a:ext uri="{9D8B030D-6E8A-4147-A177-3AD203B41FA5}">
                      <a16:colId xmlns:a16="http://schemas.microsoft.com/office/drawing/2014/main" val="1591296254"/>
                    </a:ext>
                  </a:extLst>
                </a:gridCol>
                <a:gridCol w="584892">
                  <a:extLst>
                    <a:ext uri="{9D8B030D-6E8A-4147-A177-3AD203B41FA5}">
                      <a16:colId xmlns:a16="http://schemas.microsoft.com/office/drawing/2014/main" val="1920249615"/>
                    </a:ext>
                  </a:extLst>
                </a:gridCol>
                <a:gridCol w="584892">
                  <a:extLst>
                    <a:ext uri="{9D8B030D-6E8A-4147-A177-3AD203B41FA5}">
                      <a16:colId xmlns:a16="http://schemas.microsoft.com/office/drawing/2014/main" val="293464985"/>
                    </a:ext>
                  </a:extLst>
                </a:gridCol>
                <a:gridCol w="584892">
                  <a:extLst>
                    <a:ext uri="{9D8B030D-6E8A-4147-A177-3AD203B41FA5}">
                      <a16:colId xmlns:a16="http://schemas.microsoft.com/office/drawing/2014/main" val="1147923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30" name="Oval 29">
            <a:extLst>
              <a:ext uri="{FF2B5EF4-FFF2-40B4-BE49-F238E27FC236}">
                <a16:creationId xmlns:a16="http://schemas.microsoft.com/office/drawing/2014/main" id="{08EEB888-B824-4CFD-A16C-82BE46C3B4AE}"/>
              </a:ext>
            </a:extLst>
          </p:cNvPr>
          <p:cNvSpPr/>
          <p:nvPr/>
        </p:nvSpPr>
        <p:spPr>
          <a:xfrm>
            <a:off x="6708589" y="3592221"/>
            <a:ext cx="451666" cy="5955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A97770A-B3F7-4CD9-9928-DF130B3F024A}"/>
              </a:ext>
            </a:extLst>
          </p:cNvPr>
          <p:cNvCxnSpPr>
            <a:cxnSpLocks/>
          </p:cNvCxnSpPr>
          <p:nvPr/>
        </p:nvCxnSpPr>
        <p:spPr>
          <a:xfrm>
            <a:off x="7801208" y="3508033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32" name="Table 2">
            <a:extLst>
              <a:ext uri="{FF2B5EF4-FFF2-40B4-BE49-F238E27FC236}">
                <a16:creationId xmlns:a16="http://schemas.microsoft.com/office/drawing/2014/main" id="{8D087703-F8C9-48AE-A347-985645B6C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799280"/>
              </p:ext>
            </p:extLst>
          </p:nvPr>
        </p:nvGraphicFramePr>
        <p:xfrm>
          <a:off x="6139437" y="4380212"/>
          <a:ext cx="1659309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53103">
                  <a:extLst>
                    <a:ext uri="{9D8B030D-6E8A-4147-A177-3AD203B41FA5}">
                      <a16:colId xmlns:a16="http://schemas.microsoft.com/office/drawing/2014/main" val="3225933806"/>
                    </a:ext>
                  </a:extLst>
                </a:gridCol>
                <a:gridCol w="553103">
                  <a:extLst>
                    <a:ext uri="{9D8B030D-6E8A-4147-A177-3AD203B41FA5}">
                      <a16:colId xmlns:a16="http://schemas.microsoft.com/office/drawing/2014/main" val="1662498830"/>
                    </a:ext>
                  </a:extLst>
                </a:gridCol>
                <a:gridCol w="553103">
                  <a:extLst>
                    <a:ext uri="{9D8B030D-6E8A-4147-A177-3AD203B41FA5}">
                      <a16:colId xmlns:a16="http://schemas.microsoft.com/office/drawing/2014/main" val="3888548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0EE29B1-6EE3-4517-97CC-580C8B30C271}"/>
              </a:ext>
            </a:extLst>
          </p:cNvPr>
          <p:cNvCxnSpPr>
            <a:cxnSpLocks/>
          </p:cNvCxnSpPr>
          <p:nvPr/>
        </p:nvCxnSpPr>
        <p:spPr>
          <a:xfrm>
            <a:off x="6684122" y="4297484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aphicFrame>
        <p:nvGraphicFramePr>
          <p:cNvPr id="34" name="Table 2">
            <a:extLst>
              <a:ext uri="{FF2B5EF4-FFF2-40B4-BE49-F238E27FC236}">
                <a16:creationId xmlns:a16="http://schemas.microsoft.com/office/drawing/2014/main" id="{D6A83320-6543-410F-BB66-244933819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402204"/>
              </p:ext>
            </p:extLst>
          </p:nvPr>
        </p:nvGraphicFramePr>
        <p:xfrm>
          <a:off x="5538394" y="4380212"/>
          <a:ext cx="576263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6263">
                  <a:extLst>
                    <a:ext uri="{9D8B030D-6E8A-4147-A177-3AD203B41FA5}">
                      <a16:colId xmlns:a16="http://schemas.microsoft.com/office/drawing/2014/main" val="180524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35" name="Oval 34">
            <a:extLst>
              <a:ext uri="{FF2B5EF4-FFF2-40B4-BE49-F238E27FC236}">
                <a16:creationId xmlns:a16="http://schemas.microsoft.com/office/drawing/2014/main" id="{7452FCC8-0002-4E00-89FF-5E5A8C9554E4}"/>
              </a:ext>
            </a:extLst>
          </p:cNvPr>
          <p:cNvSpPr/>
          <p:nvPr/>
        </p:nvSpPr>
        <p:spPr>
          <a:xfrm>
            <a:off x="6740802" y="4355234"/>
            <a:ext cx="457197" cy="612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52DFD57-DAE0-4F00-A06E-068F182457D8}"/>
              </a:ext>
            </a:extLst>
          </p:cNvPr>
          <p:cNvSpPr txBox="1"/>
          <p:nvPr/>
        </p:nvSpPr>
        <p:spPr>
          <a:xfrm>
            <a:off x="10686599" y="4477057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759656" y="4502203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Table 2">
            <a:extLst>
              <a:ext uri="{FF2B5EF4-FFF2-40B4-BE49-F238E27FC236}">
                <a16:creationId xmlns:a16="http://schemas.microsoft.com/office/drawing/2014/main" id="{8D087703-F8C9-48AE-A347-985645B6C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85798"/>
              </p:ext>
            </p:extLst>
          </p:nvPr>
        </p:nvGraphicFramePr>
        <p:xfrm>
          <a:off x="6669104" y="5180171"/>
          <a:ext cx="1106206" cy="518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53103">
                  <a:extLst>
                    <a:ext uri="{9D8B030D-6E8A-4147-A177-3AD203B41FA5}">
                      <a16:colId xmlns:a16="http://schemas.microsoft.com/office/drawing/2014/main" val="1662498830"/>
                    </a:ext>
                  </a:extLst>
                </a:gridCol>
                <a:gridCol w="553103">
                  <a:extLst>
                    <a:ext uri="{9D8B030D-6E8A-4147-A177-3AD203B41FA5}">
                      <a16:colId xmlns:a16="http://schemas.microsoft.com/office/drawing/2014/main" val="3888548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vi-VN" sz="2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51792"/>
                  </a:ext>
                </a:extLst>
              </a:tr>
            </a:tbl>
          </a:graphicData>
        </a:graphic>
      </p:graphicFrame>
      <p:sp>
        <p:nvSpPr>
          <p:cNvPr id="39" name="Oval 38">
            <a:extLst>
              <a:ext uri="{FF2B5EF4-FFF2-40B4-BE49-F238E27FC236}">
                <a16:creationId xmlns:a16="http://schemas.microsoft.com/office/drawing/2014/main" id="{7452FCC8-0002-4E00-89FF-5E5A8C9554E4}"/>
              </a:ext>
            </a:extLst>
          </p:cNvPr>
          <p:cNvSpPr/>
          <p:nvPr/>
        </p:nvSpPr>
        <p:spPr>
          <a:xfrm>
            <a:off x="6733178" y="5147210"/>
            <a:ext cx="457197" cy="612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EE29B1-6EE3-4517-97CC-580C8B30C271}"/>
              </a:ext>
            </a:extLst>
          </p:cNvPr>
          <p:cNvCxnSpPr>
            <a:cxnSpLocks/>
          </p:cNvCxnSpPr>
          <p:nvPr/>
        </p:nvCxnSpPr>
        <p:spPr>
          <a:xfrm>
            <a:off x="7238243" y="5068439"/>
            <a:ext cx="0" cy="7075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52DFD57-DAE0-4F00-A06E-068F182457D8}"/>
              </a:ext>
            </a:extLst>
          </p:cNvPr>
          <p:cNvSpPr txBox="1"/>
          <p:nvPr/>
        </p:nvSpPr>
        <p:spPr>
          <a:xfrm>
            <a:off x="10686599" y="5081492"/>
            <a:ext cx="94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E20593-2206-4EC6-B329-42014F725D84}"/>
              </a:ext>
            </a:extLst>
          </p:cNvPr>
          <p:cNvSpPr txBox="1"/>
          <p:nvPr/>
        </p:nvSpPr>
        <p:spPr>
          <a:xfrm>
            <a:off x="785030" y="5191725"/>
            <a:ext cx="123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endParaRPr lang="vi-V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55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 animBg="1"/>
      <p:bldP spid="23" grpId="0" animBg="1"/>
      <p:bldP spid="14" grpId="0"/>
      <p:bldP spid="18" grpId="0" animBg="1"/>
      <p:bldP spid="24" grpId="0"/>
      <p:bldP spid="25" grpId="0"/>
      <p:bldP spid="26" grpId="0"/>
      <p:bldP spid="27" grpId="0"/>
      <p:bldP spid="28" grpId="0"/>
      <p:bldP spid="30" grpId="0" animBg="1"/>
      <p:bldP spid="35" grpId="0" animBg="1"/>
      <p:bldP spid="36" grpId="0"/>
      <p:bldP spid="37" grpId="0"/>
      <p:bldP spid="39" grpId="0" animBg="1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323730" y="588314"/>
            <a:ext cx="3694492" cy="2511994"/>
            <a:chOff x="576775" y="2377883"/>
            <a:chExt cx="2977661" cy="2511994"/>
          </a:xfrm>
        </p:grpSpPr>
        <p:sp>
          <p:nvSpPr>
            <p:cNvPr id="13" name="Cloud Callout 12"/>
            <p:cNvSpPr/>
            <p:nvPr/>
          </p:nvSpPr>
          <p:spPr>
            <a:xfrm>
              <a:off x="576775" y="2377883"/>
              <a:ext cx="2977661" cy="2511994"/>
            </a:xfrm>
            <a:prstGeom prst="cloudCallout">
              <a:avLst>
                <a:gd name="adj1" fmla="val -41911"/>
                <a:gd name="adj2" fmla="val 5997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81712" y="2692970"/>
              <a:ext cx="2449634" cy="16927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Ngoài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chữ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số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thông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tin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máy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tính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còn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lưu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ở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những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dạng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cơ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nào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31249" y="1084330"/>
            <a:ext cx="7462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52400" y="1710055"/>
            <a:ext cx="182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976" y="3182111"/>
            <a:ext cx="4194560" cy="2359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Rectangle 19"/>
          <p:cNvSpPr/>
          <p:nvPr/>
        </p:nvSpPr>
        <p:spPr>
          <a:xfrm>
            <a:off x="5591246" y="2568861"/>
            <a:ext cx="2224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Tieng-coi-xe-may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95393" y="4505567"/>
            <a:ext cx="960975" cy="96097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9641284" y="3838611"/>
            <a:ext cx="2224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78" y="2185369"/>
            <a:ext cx="3677946" cy="4037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6710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65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5" grpId="0"/>
      <p:bldP spid="17" grpId="0"/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8641" y="961591"/>
            <a:ext cx="3329758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987127" y="555594"/>
            <a:ext cx="2886005" cy="1374957"/>
            <a:chOff x="881712" y="2377883"/>
            <a:chExt cx="2326042" cy="1374957"/>
          </a:xfrm>
        </p:grpSpPr>
        <p:sp>
          <p:nvSpPr>
            <p:cNvPr id="14" name="Cloud Callout 13"/>
            <p:cNvSpPr/>
            <p:nvPr/>
          </p:nvSpPr>
          <p:spPr>
            <a:xfrm>
              <a:off x="881713" y="2377883"/>
              <a:ext cx="2326041" cy="1374957"/>
            </a:xfrm>
            <a:prstGeom prst="cloudCallout">
              <a:avLst>
                <a:gd name="adj1" fmla="val -35023"/>
                <a:gd name="adj2" fmla="val 8792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81712" y="2692970"/>
              <a:ext cx="2326041" cy="8925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Văn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gồm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có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những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6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66208" y="1453498"/>
            <a:ext cx="8020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dấu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66208" y="2431798"/>
            <a:ext cx="8020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EBE6FF7-F397-4046-B407-F47AA70D5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994079"/>
              </p:ext>
            </p:extLst>
          </p:nvPr>
        </p:nvGraphicFramePr>
        <p:xfrm>
          <a:off x="9008288" y="3255340"/>
          <a:ext cx="2517504" cy="294820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048870">
                  <a:extLst>
                    <a:ext uri="{9D8B030D-6E8A-4147-A177-3AD203B41FA5}">
                      <a16:colId xmlns:a16="http://schemas.microsoft.com/office/drawing/2014/main" val="1180425576"/>
                    </a:ext>
                  </a:extLst>
                </a:gridCol>
                <a:gridCol w="1468634">
                  <a:extLst>
                    <a:ext uri="{9D8B030D-6E8A-4147-A177-3AD203B41FA5}">
                      <a16:colId xmlns:a16="http://schemas.microsoft.com/office/drawing/2014/main" val="1944172865"/>
                    </a:ext>
                  </a:extLst>
                </a:gridCol>
              </a:tblGrid>
              <a:tr h="4211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Kí</a:t>
                      </a:r>
                      <a:r>
                        <a:rPr lang="en-US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tự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Dãy</a:t>
                      </a:r>
                      <a:r>
                        <a:rPr lang="en-US" sz="2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bit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373411"/>
                  </a:ext>
                </a:extLst>
              </a:tr>
              <a:tr h="4211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01000001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160859"/>
                  </a:ext>
                </a:extLst>
              </a:tr>
              <a:tr h="4211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01000010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7912328"/>
                  </a:ext>
                </a:extLst>
              </a:tr>
              <a:tr h="4211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01000011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160941"/>
                  </a:ext>
                </a:extLst>
              </a:tr>
              <a:tr h="4211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01000100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025601"/>
                  </a:ext>
                </a:extLst>
              </a:tr>
              <a:tr h="4211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01000101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051727"/>
                  </a:ext>
                </a:extLst>
              </a:tr>
              <a:tr h="42117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01000110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464821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227F8CA0-3024-44ED-B28E-5F4B725BDFE7}"/>
              </a:ext>
            </a:extLst>
          </p:cNvPr>
          <p:cNvSpPr/>
          <p:nvPr/>
        </p:nvSpPr>
        <p:spPr>
          <a:xfrm>
            <a:off x="225084" y="3377164"/>
            <a:ext cx="3535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CAFE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E6DBEE-3FDB-4624-A93A-F3F41162AC02}"/>
              </a:ext>
            </a:extLst>
          </p:cNvPr>
          <p:cNvSpPr/>
          <p:nvPr/>
        </p:nvSpPr>
        <p:spPr>
          <a:xfrm>
            <a:off x="1370296" y="3850561"/>
            <a:ext cx="807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7113B3-7399-43BB-A975-B8F8CBC3F9FC}"/>
              </a:ext>
            </a:extLst>
          </p:cNvPr>
          <p:cNvSpPr/>
          <p:nvPr/>
        </p:nvSpPr>
        <p:spPr>
          <a:xfrm>
            <a:off x="1375472" y="4555808"/>
            <a:ext cx="807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2373A4-4F37-4EA0-BB70-9A310624E9D8}"/>
              </a:ext>
            </a:extLst>
          </p:cNvPr>
          <p:cNvSpPr/>
          <p:nvPr/>
        </p:nvSpPr>
        <p:spPr>
          <a:xfrm>
            <a:off x="5440042" y="3828801"/>
            <a:ext cx="807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3808A6-6F1E-4867-AE09-FF811D3EEC3C}"/>
              </a:ext>
            </a:extLst>
          </p:cNvPr>
          <p:cNvSpPr/>
          <p:nvPr/>
        </p:nvSpPr>
        <p:spPr>
          <a:xfrm>
            <a:off x="5446059" y="4572188"/>
            <a:ext cx="807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79A235D-9101-4B61-83A5-6A8E6CD74D05}"/>
              </a:ext>
            </a:extLst>
          </p:cNvPr>
          <p:cNvSpPr/>
          <p:nvPr/>
        </p:nvSpPr>
        <p:spPr>
          <a:xfrm>
            <a:off x="2345012" y="3850561"/>
            <a:ext cx="2629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01000011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638247-F3A4-493A-999B-AE0857C5E42E}"/>
              </a:ext>
            </a:extLst>
          </p:cNvPr>
          <p:cNvSpPr/>
          <p:nvPr/>
        </p:nvSpPr>
        <p:spPr>
          <a:xfrm>
            <a:off x="2350189" y="4555808"/>
            <a:ext cx="2629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01000001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22AFB7-025A-48B4-A17A-5A3501D40E12}"/>
              </a:ext>
            </a:extLst>
          </p:cNvPr>
          <p:cNvSpPr/>
          <p:nvPr/>
        </p:nvSpPr>
        <p:spPr>
          <a:xfrm>
            <a:off x="6414760" y="3843054"/>
            <a:ext cx="2629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01000110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119BB5-278D-4CB5-826E-BB6BE00DC245}"/>
              </a:ext>
            </a:extLst>
          </p:cNvPr>
          <p:cNvSpPr/>
          <p:nvPr/>
        </p:nvSpPr>
        <p:spPr>
          <a:xfrm>
            <a:off x="6466764" y="4573831"/>
            <a:ext cx="2629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01000101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8296CB-B3D0-4BAE-8DE1-799B42CE3B8E}"/>
              </a:ext>
            </a:extLst>
          </p:cNvPr>
          <p:cNvSpPr/>
          <p:nvPr/>
        </p:nvSpPr>
        <p:spPr>
          <a:xfrm>
            <a:off x="2520909" y="5342059"/>
            <a:ext cx="125796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CAFE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333D79-1040-4E9B-8F1D-31988EE5269A}"/>
              </a:ext>
            </a:extLst>
          </p:cNvPr>
          <p:cNvSpPr/>
          <p:nvPr/>
        </p:nvSpPr>
        <p:spPr>
          <a:xfrm>
            <a:off x="48749" y="6327689"/>
            <a:ext cx="621254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01000011 01000001 01000110 01000101 </a:t>
            </a:r>
          </a:p>
        </p:txBody>
      </p:sp>
      <p:sp>
        <p:nvSpPr>
          <p:cNvPr id="30" name="Down Arrow 2">
            <a:extLst>
              <a:ext uri="{FF2B5EF4-FFF2-40B4-BE49-F238E27FC236}">
                <a16:creationId xmlns:a16="http://schemas.microsoft.com/office/drawing/2014/main" id="{4DDADB5B-D9ED-4AC7-9295-9568EBAF3C41}"/>
              </a:ext>
            </a:extLst>
          </p:cNvPr>
          <p:cNvSpPr/>
          <p:nvPr/>
        </p:nvSpPr>
        <p:spPr>
          <a:xfrm>
            <a:off x="3001973" y="5914280"/>
            <a:ext cx="147918" cy="36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8641" y="961591"/>
            <a:ext cx="350128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6208" y="1534180"/>
            <a:ext cx="10489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6208" y="2664153"/>
            <a:ext cx="64007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(pixel).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6208" y="3874808"/>
            <a:ext cx="64007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pixel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89" y="1913298"/>
            <a:ext cx="2455817" cy="24558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304" y="4369115"/>
            <a:ext cx="2330302" cy="2330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Arrow Connector 5"/>
          <p:cNvCxnSpPr>
            <a:stCxn id="14" idx="3"/>
          </p:cNvCxnSpPr>
          <p:nvPr/>
        </p:nvCxnSpPr>
        <p:spPr>
          <a:xfrm>
            <a:off x="7067006" y="4351862"/>
            <a:ext cx="2704011" cy="899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4" idx="3"/>
          </p:cNvCxnSpPr>
          <p:nvPr/>
        </p:nvCxnSpPr>
        <p:spPr>
          <a:xfrm flipV="1">
            <a:off x="7067006" y="3259249"/>
            <a:ext cx="2272937" cy="1092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30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8641" y="961591"/>
            <a:ext cx="350128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951516" y="535722"/>
            <a:ext cx="3140611" cy="1374957"/>
            <a:chOff x="792412" y="2399650"/>
            <a:chExt cx="2531247" cy="1374957"/>
          </a:xfrm>
        </p:grpSpPr>
        <p:sp>
          <p:nvSpPr>
            <p:cNvPr id="13" name="Cloud Callout 12"/>
            <p:cNvSpPr/>
            <p:nvPr/>
          </p:nvSpPr>
          <p:spPr>
            <a:xfrm>
              <a:off x="792412" y="2399650"/>
              <a:ext cx="2531247" cy="1374957"/>
            </a:xfrm>
            <a:prstGeom prst="cloudCallout">
              <a:avLst>
                <a:gd name="adj1" fmla="val -48410"/>
                <a:gd name="adj2" fmla="val 470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97618" y="2692970"/>
              <a:ext cx="2125908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Chuyển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ảnh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dãy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</a:t>
              </a:r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66208" y="1466945"/>
            <a:ext cx="80369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pixel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987967"/>
              </p:ext>
            </p:extLst>
          </p:nvPr>
        </p:nvGraphicFramePr>
        <p:xfrm>
          <a:off x="1720842" y="2974532"/>
          <a:ext cx="4013752" cy="3569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1719">
                  <a:extLst>
                    <a:ext uri="{9D8B030D-6E8A-4147-A177-3AD203B41FA5}">
                      <a16:colId xmlns:a16="http://schemas.microsoft.com/office/drawing/2014/main" val="1586768752"/>
                    </a:ext>
                  </a:extLst>
                </a:gridCol>
                <a:gridCol w="501719">
                  <a:extLst>
                    <a:ext uri="{9D8B030D-6E8A-4147-A177-3AD203B41FA5}">
                      <a16:colId xmlns:a16="http://schemas.microsoft.com/office/drawing/2014/main" val="2465651760"/>
                    </a:ext>
                  </a:extLst>
                </a:gridCol>
                <a:gridCol w="501719">
                  <a:extLst>
                    <a:ext uri="{9D8B030D-6E8A-4147-A177-3AD203B41FA5}">
                      <a16:colId xmlns:a16="http://schemas.microsoft.com/office/drawing/2014/main" val="1742100882"/>
                    </a:ext>
                  </a:extLst>
                </a:gridCol>
                <a:gridCol w="501719">
                  <a:extLst>
                    <a:ext uri="{9D8B030D-6E8A-4147-A177-3AD203B41FA5}">
                      <a16:colId xmlns:a16="http://schemas.microsoft.com/office/drawing/2014/main" val="807326876"/>
                    </a:ext>
                  </a:extLst>
                </a:gridCol>
                <a:gridCol w="501719">
                  <a:extLst>
                    <a:ext uri="{9D8B030D-6E8A-4147-A177-3AD203B41FA5}">
                      <a16:colId xmlns:a16="http://schemas.microsoft.com/office/drawing/2014/main" val="234330537"/>
                    </a:ext>
                  </a:extLst>
                </a:gridCol>
                <a:gridCol w="501719">
                  <a:extLst>
                    <a:ext uri="{9D8B030D-6E8A-4147-A177-3AD203B41FA5}">
                      <a16:colId xmlns:a16="http://schemas.microsoft.com/office/drawing/2014/main" val="14531738"/>
                    </a:ext>
                  </a:extLst>
                </a:gridCol>
                <a:gridCol w="501719">
                  <a:extLst>
                    <a:ext uri="{9D8B030D-6E8A-4147-A177-3AD203B41FA5}">
                      <a16:colId xmlns:a16="http://schemas.microsoft.com/office/drawing/2014/main" val="697994766"/>
                    </a:ext>
                  </a:extLst>
                </a:gridCol>
                <a:gridCol w="501719">
                  <a:extLst>
                    <a:ext uri="{9D8B030D-6E8A-4147-A177-3AD203B41FA5}">
                      <a16:colId xmlns:a16="http://schemas.microsoft.com/office/drawing/2014/main" val="2536249259"/>
                    </a:ext>
                  </a:extLst>
                </a:gridCol>
              </a:tblGrid>
              <a:tr h="4462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8025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3466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768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3796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8828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0565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7519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25675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6310010" y="3812374"/>
            <a:ext cx="45076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phụ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54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8641" y="961591"/>
            <a:ext cx="350128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951516" y="535722"/>
            <a:ext cx="3140611" cy="1374957"/>
            <a:chOff x="792412" y="2399650"/>
            <a:chExt cx="2531247" cy="1374957"/>
          </a:xfrm>
        </p:grpSpPr>
        <p:sp>
          <p:nvSpPr>
            <p:cNvPr id="13" name="Cloud Callout 12"/>
            <p:cNvSpPr/>
            <p:nvPr/>
          </p:nvSpPr>
          <p:spPr>
            <a:xfrm>
              <a:off x="792412" y="2399650"/>
              <a:ext cx="2531247" cy="1374957"/>
            </a:xfrm>
            <a:prstGeom prst="cloudCallout">
              <a:avLst>
                <a:gd name="adj1" fmla="val -42081"/>
                <a:gd name="adj2" fmla="val 69204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97618" y="2692970"/>
              <a:ext cx="2125908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Chuyển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ảnh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dãy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</a:t>
              </a:r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66208" y="1466945"/>
            <a:ext cx="80369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656586"/>
              </p:ext>
            </p:extLst>
          </p:nvPr>
        </p:nvGraphicFramePr>
        <p:xfrm>
          <a:off x="6978585" y="2999886"/>
          <a:ext cx="3945632" cy="3569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3204">
                  <a:extLst>
                    <a:ext uri="{9D8B030D-6E8A-4147-A177-3AD203B41FA5}">
                      <a16:colId xmlns:a16="http://schemas.microsoft.com/office/drawing/2014/main" val="158676875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465651760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74210088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80732687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34330537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4531738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69799476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536249259"/>
                    </a:ext>
                  </a:extLst>
                </a:gridCol>
              </a:tblGrid>
              <a:tr h="4462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8025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3466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768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3796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8828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0565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7519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25675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836025" y="2411351"/>
            <a:ext cx="5878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94437" y="2395720"/>
            <a:ext cx="31220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979838"/>
              </p:ext>
            </p:extLst>
          </p:nvPr>
        </p:nvGraphicFramePr>
        <p:xfrm>
          <a:off x="1511954" y="3021138"/>
          <a:ext cx="3945632" cy="3569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3204">
                  <a:extLst>
                    <a:ext uri="{9D8B030D-6E8A-4147-A177-3AD203B41FA5}">
                      <a16:colId xmlns:a16="http://schemas.microsoft.com/office/drawing/2014/main" val="158676875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465651760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74210088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80732687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34330537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4531738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69799476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536249259"/>
                    </a:ext>
                  </a:extLst>
                </a:gridCol>
              </a:tblGrid>
              <a:tr h="4462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8025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3466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768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3796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8828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0565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7519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25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29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8641" y="961591"/>
            <a:ext cx="350128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951516" y="535722"/>
            <a:ext cx="3140611" cy="1374957"/>
            <a:chOff x="792412" y="2399650"/>
            <a:chExt cx="2531247" cy="1374957"/>
          </a:xfrm>
        </p:grpSpPr>
        <p:sp>
          <p:nvSpPr>
            <p:cNvPr id="13" name="Cloud Callout 12"/>
            <p:cNvSpPr/>
            <p:nvPr/>
          </p:nvSpPr>
          <p:spPr>
            <a:xfrm>
              <a:off x="792412" y="2399650"/>
              <a:ext cx="2531247" cy="1374957"/>
            </a:xfrm>
            <a:prstGeom prst="cloudCallout">
              <a:avLst>
                <a:gd name="adj1" fmla="val -48410"/>
                <a:gd name="adj2" fmla="val 4703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97618" y="2692970"/>
              <a:ext cx="2125908" cy="9541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Chuyển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hình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ảnh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thành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dãy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</a:t>
              </a:r>
              <a:endPara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66208" y="1466945"/>
            <a:ext cx="82853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475540"/>
              </p:ext>
            </p:extLst>
          </p:nvPr>
        </p:nvGraphicFramePr>
        <p:xfrm>
          <a:off x="5265918" y="3051010"/>
          <a:ext cx="3945632" cy="3569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3204">
                  <a:extLst>
                    <a:ext uri="{9D8B030D-6E8A-4147-A177-3AD203B41FA5}">
                      <a16:colId xmlns:a16="http://schemas.microsoft.com/office/drawing/2014/main" val="158676875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465651760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74210088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80732687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34330537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4531738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69799476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536249259"/>
                    </a:ext>
                  </a:extLst>
                </a:gridCol>
              </a:tblGrid>
              <a:tr h="4462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8025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3466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768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3796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8828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0565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7519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25675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822960" y="2416034"/>
            <a:ext cx="4807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8212" y="297263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08519" y="297263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1889" y="297263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97092" y="297263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7399" y="297263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70769" y="297263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41275" y="341231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21582" y="341231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7443" y="341533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67750" y="341533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7794" y="3876767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74775" y="4319473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67750" y="4758230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77794" y="5219659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74775" y="5662365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74775" y="610112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42262" y="3888993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39243" y="4331699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32218" y="4770456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42262" y="5231885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39243" y="567459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39243" y="611334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21582" y="611334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14952" y="611334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08322" y="610112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00703" y="611334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94073" y="611334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87443" y="610112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99421" y="2986067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96541" y="298889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03970" y="3412317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01011" y="343451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86497" y="343451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69823" y="3412316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92308" y="3864164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794073" y="3875930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03385" y="3876766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19736" y="3875930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291083" y="429298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07434" y="4292152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84080" y="4305573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800431" y="4304737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64782" y="4293347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781133" y="429251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04255" y="4762414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820606" y="4761578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01889" y="5206325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818240" y="5205489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01889" y="5662365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818240" y="5661529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279137" y="4774640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795488" y="4773804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76771" y="521855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793122" y="5217715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76771" y="5674591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793122" y="5673755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211550" y="3299025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9936517" y="3016844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00011000</a:t>
            </a: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9218575" y="3716692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9943542" y="3434511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00111100</a:t>
            </a: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9211550" y="4175632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9936517" y="3893451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01100110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9204525" y="4611690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9929492" y="4329509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01111110</a:t>
            </a:r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9218575" y="5043290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9943542" y="4761109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01100110</a:t>
            </a:r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9204525" y="5499896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9929492" y="5217715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01100110</a:t>
            </a:r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9204525" y="5955936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/>
          <p:cNvSpPr/>
          <p:nvPr/>
        </p:nvSpPr>
        <p:spPr>
          <a:xfrm>
            <a:off x="9929492" y="5673755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01100110</a:t>
            </a: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9204525" y="6386775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9929492" y="6104594"/>
            <a:ext cx="1766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00000000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818971" y="3888993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302513" y="3888993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806917" y="4768266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290459" y="4768266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806810" y="5184010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290352" y="5184010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792777" y="5666366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276319" y="5666366"/>
            <a:ext cx="365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graphicFrame>
        <p:nvGraphicFramePr>
          <p:cNvPr id="97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556392"/>
              </p:ext>
            </p:extLst>
          </p:nvPr>
        </p:nvGraphicFramePr>
        <p:xfrm>
          <a:off x="454728" y="3059622"/>
          <a:ext cx="3945632" cy="3569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3204">
                  <a:extLst>
                    <a:ext uri="{9D8B030D-6E8A-4147-A177-3AD203B41FA5}">
                      <a16:colId xmlns:a16="http://schemas.microsoft.com/office/drawing/2014/main" val="158676875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465651760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742100882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80732687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34330537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14531738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697994766"/>
                    </a:ext>
                  </a:extLst>
                </a:gridCol>
                <a:gridCol w="493204">
                  <a:extLst>
                    <a:ext uri="{9D8B030D-6E8A-4147-A177-3AD203B41FA5}">
                      <a16:colId xmlns:a16="http://schemas.microsoft.com/office/drawing/2014/main" val="2536249259"/>
                    </a:ext>
                  </a:extLst>
                </a:gridCol>
              </a:tblGrid>
              <a:tr h="4462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8025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33466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768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37963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8828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05657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75192"/>
                  </a:ext>
                </a:extLst>
              </a:tr>
              <a:tr h="4462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825675"/>
                  </a:ext>
                </a:extLst>
              </a:tr>
            </a:tbl>
          </a:graphicData>
        </a:graphic>
      </p:graphicFrame>
      <p:cxnSp>
        <p:nvCxnSpPr>
          <p:cNvPr id="100" name="Straight Arrow Connector 99"/>
          <p:cNvCxnSpPr/>
          <p:nvPr/>
        </p:nvCxnSpPr>
        <p:spPr>
          <a:xfrm>
            <a:off x="4494948" y="4611690"/>
            <a:ext cx="6499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57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4" grpId="0"/>
      <p:bldP spid="76" grpId="0"/>
      <p:bldP spid="78" grpId="0"/>
      <p:bldP spid="80" grpId="0"/>
      <p:bldP spid="82" grpId="0"/>
      <p:bldP spid="84" grpId="0"/>
      <p:bldP spid="86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48641" y="961591"/>
            <a:ext cx="360066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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6208" y="1466945"/>
            <a:ext cx="112069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98" name="Group 97"/>
          <p:cNvGrpSpPr/>
          <p:nvPr/>
        </p:nvGrpSpPr>
        <p:grpSpPr>
          <a:xfrm>
            <a:off x="8850088" y="2187197"/>
            <a:ext cx="3140611" cy="1374957"/>
            <a:chOff x="792412" y="2399650"/>
            <a:chExt cx="2531247" cy="1374957"/>
          </a:xfrm>
        </p:grpSpPr>
        <p:sp>
          <p:nvSpPr>
            <p:cNvPr id="99" name="Cloud Callout 98"/>
            <p:cNvSpPr/>
            <p:nvPr/>
          </p:nvSpPr>
          <p:spPr>
            <a:xfrm>
              <a:off x="792412" y="2399650"/>
              <a:ext cx="2531247" cy="1374957"/>
            </a:xfrm>
            <a:prstGeom prst="cloudCallout">
              <a:avLst>
                <a:gd name="adj1" fmla="val -48410"/>
                <a:gd name="adj2" fmla="val 47036"/>
              </a:avLst>
            </a:prstGeom>
            <a:solidFill>
              <a:schemeClr val="accent1">
                <a:lumMod val="60000"/>
                <a:lumOff val="40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997618" y="2692970"/>
              <a:ext cx="2125908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Âm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thanh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phát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nhờ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vào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điều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gì</a:t>
              </a:r>
              <a:r>
                <a:rPr 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102" name="Rectangle 101"/>
          <p:cNvSpPr/>
          <p:nvPr/>
        </p:nvSpPr>
        <p:spPr>
          <a:xfrm>
            <a:off x="666208" y="2438228"/>
            <a:ext cx="63877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66208" y="3405398"/>
            <a:ext cx="63877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66208" y="4437883"/>
            <a:ext cx="63877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sợi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rung 440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giây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nốt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66208" y="5457305"/>
            <a:ext cx="63877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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088" y="2236994"/>
            <a:ext cx="2381250" cy="1466850"/>
          </a:xfrm>
          <a:prstGeom prst="rect">
            <a:avLst/>
          </a:prstGeom>
        </p:spPr>
      </p:pic>
      <p:cxnSp>
        <p:nvCxnSpPr>
          <p:cNvPr id="106" name="Straight Arrow Connector 105"/>
          <p:cNvCxnSpPr/>
          <p:nvPr/>
        </p:nvCxnSpPr>
        <p:spPr>
          <a:xfrm rot="5400000">
            <a:off x="9800660" y="3611525"/>
            <a:ext cx="360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9457509" y="3918856"/>
            <a:ext cx="1018902" cy="627017"/>
            <a:chOff x="9457509" y="3918856"/>
            <a:chExt cx="1018902" cy="627017"/>
          </a:xfrm>
        </p:grpSpPr>
        <p:sp>
          <p:nvSpPr>
            <p:cNvPr id="6" name="Rounded Rectangle 5"/>
            <p:cNvSpPr/>
            <p:nvPr/>
          </p:nvSpPr>
          <p:spPr>
            <a:xfrm>
              <a:off x="9457509" y="3918856"/>
              <a:ext cx="1018902" cy="627017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580550" y="3961098"/>
              <a:ext cx="804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440</a:t>
              </a:r>
            </a:p>
          </p:txBody>
        </p:sp>
      </p:grpSp>
      <p:cxnSp>
        <p:nvCxnSpPr>
          <p:cNvPr id="107" name="Straight Arrow Connector 106"/>
          <p:cNvCxnSpPr/>
          <p:nvPr/>
        </p:nvCxnSpPr>
        <p:spPr>
          <a:xfrm rot="5400000">
            <a:off x="9800660" y="4826371"/>
            <a:ext cx="360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>
            <a:off x="8940806" y="5242840"/>
            <a:ext cx="2052307" cy="627017"/>
            <a:chOff x="9580550" y="3918856"/>
            <a:chExt cx="804421" cy="627017"/>
          </a:xfrm>
        </p:grpSpPr>
        <p:sp>
          <p:nvSpPr>
            <p:cNvPr id="109" name="Rounded Rectangle 108"/>
            <p:cNvSpPr/>
            <p:nvPr/>
          </p:nvSpPr>
          <p:spPr>
            <a:xfrm>
              <a:off x="9580550" y="3918856"/>
              <a:ext cx="804421" cy="627017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9580550" y="3961098"/>
              <a:ext cx="8044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110111000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400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02" grpId="0"/>
      <p:bldP spid="103" grpId="0"/>
      <p:bldP spid="104" grpId="0"/>
      <p:bldP spid="1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084" y="490101"/>
            <a:ext cx="584961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66208" y="1715142"/>
            <a:ext cx="10110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66208" y="3118414"/>
            <a:ext cx="10110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208" y="2416778"/>
            <a:ext cx="10110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(hay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71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078095" y="492443"/>
            <a:ext cx="20358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TẬP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4571841" y="1234228"/>
            <a:ext cx="3856542" cy="5878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u="sng" dirty="0" err="1">
                <a:solidFill>
                  <a:srgbClr val="0000FF"/>
                </a:solidFill>
              </a:rPr>
              <a:t>Câu</a:t>
            </a:r>
            <a:r>
              <a:rPr lang="en-US" sz="2800" b="1" u="sng" dirty="0">
                <a:solidFill>
                  <a:srgbClr val="0000FF"/>
                </a:solidFill>
              </a:rPr>
              <a:t> 1:</a:t>
            </a:r>
            <a:r>
              <a:rPr lang="en-US" sz="2800" dirty="0">
                <a:solidFill>
                  <a:srgbClr val="0000FF"/>
                </a:solidFill>
              </a:rPr>
              <a:t>   </a:t>
            </a:r>
            <a:r>
              <a:rPr lang="en-US" sz="2800" dirty="0" err="1">
                <a:solidFill>
                  <a:srgbClr val="0000FF"/>
                </a:solidFill>
              </a:rPr>
              <a:t>Dãy</a:t>
            </a:r>
            <a:r>
              <a:rPr lang="en-US" sz="2800" dirty="0">
                <a:solidFill>
                  <a:srgbClr val="0000FF"/>
                </a:solidFill>
              </a:rPr>
              <a:t> bit </a:t>
            </a:r>
            <a:r>
              <a:rPr lang="en-US" sz="2800" dirty="0" err="1">
                <a:solidFill>
                  <a:srgbClr val="0000FF"/>
                </a:solidFill>
              </a:rPr>
              <a:t>là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gì</a:t>
            </a:r>
            <a:r>
              <a:rPr lang="en-US" sz="2800" dirty="0">
                <a:solidFill>
                  <a:srgbClr val="0000FF"/>
                </a:solidFill>
              </a:rPr>
              <a:t>?</a:t>
            </a:r>
            <a:endParaRPr lang="vi-VN" sz="2800" dirty="0">
              <a:solidFill>
                <a:srgbClr val="0000FF"/>
              </a:solidFill>
            </a:endParaRPr>
          </a:p>
        </p:txBody>
      </p:sp>
      <p:sp>
        <p:nvSpPr>
          <p:cNvPr id="25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401252" y="2394543"/>
            <a:ext cx="4062123" cy="115704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hiệu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</a:p>
        </p:txBody>
      </p:sp>
      <p:sp>
        <p:nvSpPr>
          <p:cNvPr id="30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754183" y="2394543"/>
            <a:ext cx="4320696" cy="1157040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1358015" y="4230538"/>
            <a:ext cx="4102460" cy="1204492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</a:t>
            </a:r>
          </a:p>
        </p:txBody>
      </p:sp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6754181" y="4230538"/>
            <a:ext cx="4320697" cy="1204494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9.</a:t>
            </a:r>
          </a:p>
        </p:txBody>
      </p:sp>
    </p:spTree>
    <p:extLst>
      <p:ext uri="{BB962C8B-B14F-4D97-AF65-F5344CB8AC3E}">
        <p14:creationId xmlns:p14="http://schemas.microsoft.com/office/powerpoint/2010/main" val="150714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 animBg="1"/>
      <p:bldP spid="30" grpId="0" animBg="1"/>
      <p:bldP spid="31" grpId="0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078093" y="492443"/>
            <a:ext cx="20358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TẬP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2952125" y="1202968"/>
            <a:ext cx="7318309" cy="5878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u="sng" dirty="0" err="1">
                <a:solidFill>
                  <a:srgbClr val="0000FF"/>
                </a:solidFill>
              </a:rPr>
              <a:t>Câu</a:t>
            </a:r>
            <a:r>
              <a:rPr lang="en-US" sz="2800" b="1" u="sng" dirty="0">
                <a:solidFill>
                  <a:srgbClr val="0000FF"/>
                </a:solidFill>
              </a:rPr>
              <a:t> 2:</a:t>
            </a:r>
            <a:r>
              <a:rPr lang="en-US" sz="2800" dirty="0">
                <a:solidFill>
                  <a:srgbClr val="0000FF"/>
                </a:solidFill>
              </a:rPr>
              <a:t>   </a:t>
            </a:r>
            <a:r>
              <a:rPr lang="en-US" sz="2800" dirty="0" err="1">
                <a:solidFill>
                  <a:srgbClr val="0000FF"/>
                </a:solidFill>
              </a:rPr>
              <a:t>Máy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tính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sử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dụng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dãy</a:t>
            </a:r>
            <a:r>
              <a:rPr lang="en-US" sz="2800" dirty="0">
                <a:solidFill>
                  <a:srgbClr val="0000FF"/>
                </a:solidFill>
              </a:rPr>
              <a:t> bit </a:t>
            </a:r>
            <a:r>
              <a:rPr lang="en-US" sz="2800" dirty="0" err="1">
                <a:solidFill>
                  <a:srgbClr val="0000FF"/>
                </a:solidFill>
              </a:rPr>
              <a:t>để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làm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gì</a:t>
            </a:r>
            <a:r>
              <a:rPr lang="en-US" sz="2800" dirty="0">
                <a:solidFill>
                  <a:srgbClr val="0000FF"/>
                </a:solidFill>
              </a:rPr>
              <a:t>?</a:t>
            </a:r>
            <a:endParaRPr lang="vi-VN" sz="2800" dirty="0">
              <a:solidFill>
                <a:srgbClr val="0000FF"/>
              </a:solidFill>
            </a:endParaRPr>
          </a:p>
        </p:txBody>
      </p:sp>
      <p:sp>
        <p:nvSpPr>
          <p:cNvPr id="25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406753" y="2284756"/>
            <a:ext cx="4397698" cy="116080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967022" y="2293801"/>
            <a:ext cx="4121247" cy="116080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Rectangle: Rounded Corners 22">
            <a:extLst>
              <a:ext uri="{FF2B5EF4-FFF2-40B4-BE49-F238E27FC236}">
                <a16:creationId xmlns:a16="http://schemas.microsoft.com/office/drawing/2014/main" id="{64E263D4-FF99-4115-A750-399C550760EE}"/>
              </a:ext>
            </a:extLst>
          </p:cNvPr>
          <p:cNvSpPr/>
          <p:nvPr/>
        </p:nvSpPr>
        <p:spPr>
          <a:xfrm>
            <a:off x="1406752" y="4097614"/>
            <a:ext cx="4397698" cy="1609493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6967023" y="4097614"/>
            <a:ext cx="4121248" cy="1609493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717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BAC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 animBg="1"/>
      <p:bldP spid="30" grpId="0" animBg="1"/>
      <p:bldP spid="31" grpId="0" animBg="1"/>
      <p:bldP spid="32" grpId="0" animBg="1"/>
      <p:bldP spid="3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299226" y="1031931"/>
            <a:ext cx="11648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tin: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295422" y="4267115"/>
            <a:ext cx="3515268" cy="2133182"/>
            <a:chOff x="616792" y="1275712"/>
            <a:chExt cx="3515268" cy="1829442"/>
          </a:xfrm>
        </p:grpSpPr>
        <p:sp>
          <p:nvSpPr>
            <p:cNvPr id="50" name="Cloud 49"/>
            <p:cNvSpPr/>
            <p:nvPr/>
          </p:nvSpPr>
          <p:spPr>
            <a:xfrm>
              <a:off x="616792" y="1275712"/>
              <a:ext cx="3515268" cy="1829442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031132" y="1395423"/>
              <a:ext cx="2742565" cy="1557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Thông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tin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trong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máy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tính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gồm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có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những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dạng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cơ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bản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nào</a:t>
              </a:r>
              <a:r>
                <a:rPr lang="vi-V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endParaRPr lang="en-US" sz="2800" b="1" dirty="0"/>
            </a:p>
          </p:txBody>
        </p:sp>
      </p:grpSp>
      <p:sp>
        <p:nvSpPr>
          <p:cNvPr id="52" name="Rectangle 51"/>
          <p:cNvSpPr/>
          <p:nvPr/>
        </p:nvSpPr>
        <p:spPr>
          <a:xfrm>
            <a:off x="4027661" y="5644712"/>
            <a:ext cx="1992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217982" y="5644712"/>
            <a:ext cx="18261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619477" y="5644712"/>
            <a:ext cx="1723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068403" y="1031931"/>
            <a:ext cx="2077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95422" y="1525346"/>
            <a:ext cx="2206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210" y="2637523"/>
            <a:ext cx="4466633" cy="3696326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2393907" y="1520600"/>
            <a:ext cx="3539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/video,…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514" y="2767376"/>
            <a:ext cx="4443443" cy="25011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709" y="2119900"/>
            <a:ext cx="3275910" cy="22679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949" y="3389913"/>
            <a:ext cx="4352800" cy="29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08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8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2" grpId="0"/>
      <p:bldP spid="52" grpId="1"/>
      <p:bldP spid="53" grpId="0"/>
      <p:bldP spid="53" grpId="1"/>
      <p:bldP spid="54" grpId="0"/>
      <p:bldP spid="54" grpId="1"/>
      <p:bldP spid="55" grpId="0"/>
      <p:bldP spid="56" grpId="0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551240" y="1013219"/>
            <a:ext cx="6912242" cy="543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tệp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95422" y="4884950"/>
            <a:ext cx="2719627" cy="1524581"/>
            <a:chOff x="616792" y="1275712"/>
            <a:chExt cx="2719627" cy="1307499"/>
          </a:xfrm>
        </p:grpSpPr>
        <p:sp>
          <p:nvSpPr>
            <p:cNvPr id="8" name="Cloud 7"/>
            <p:cNvSpPr/>
            <p:nvPr/>
          </p:nvSpPr>
          <p:spPr>
            <a:xfrm>
              <a:off x="616792" y="1275712"/>
              <a:ext cx="2719627" cy="1307499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31133" y="1395423"/>
              <a:ext cx="2033438" cy="1187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Các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tệp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tin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được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ở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đâu</a:t>
              </a:r>
              <a:r>
                <a:rPr lang="vi-V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endParaRPr lang="en-US" sz="2800" b="1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7463482" y="1033733"/>
            <a:ext cx="2077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125" y="2076878"/>
            <a:ext cx="2857500" cy="2857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361" y="2130996"/>
            <a:ext cx="2942968" cy="294296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892232" y="1033733"/>
            <a:ext cx="2077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303" y="1812723"/>
            <a:ext cx="4916358" cy="426356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95422" y="1553658"/>
            <a:ext cx="2077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165" y="1812722"/>
            <a:ext cx="5826125" cy="414820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026058" y="1553658"/>
            <a:ext cx="4374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flash (USB),…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477" y="2218661"/>
            <a:ext cx="7429500" cy="3857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668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3" grpId="0"/>
      <p:bldP spid="14" grpId="0"/>
      <p:bldP spid="15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70708" y="4192978"/>
            <a:ext cx="3400750" cy="2257252"/>
            <a:chOff x="592078" y="364346"/>
            <a:chExt cx="3400750" cy="1935846"/>
          </a:xfrm>
        </p:grpSpPr>
        <p:sp>
          <p:nvSpPr>
            <p:cNvPr id="8" name="Cloud 7"/>
            <p:cNvSpPr/>
            <p:nvPr/>
          </p:nvSpPr>
          <p:spPr>
            <a:xfrm>
              <a:off x="592078" y="364346"/>
              <a:ext cx="3400750" cy="1935846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94577" y="497051"/>
              <a:ext cx="2824269" cy="1557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Đơn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vị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đo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lượng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thông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tin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trong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máy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tính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gì</a:t>
              </a:r>
              <a:r>
                <a:rPr lang="vi-V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endParaRPr lang="en-US" sz="28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41895" y="4086106"/>
            <a:ext cx="4464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741895" y="4592916"/>
            <a:ext cx="4464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kilôgam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tấn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41895" y="5336682"/>
            <a:ext cx="4464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41895" y="5843492"/>
            <a:ext cx="4464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mm, cm,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m,…</a:t>
            </a:r>
          </a:p>
        </p:txBody>
      </p:sp>
    </p:spTree>
    <p:extLst>
      <p:ext uri="{BB962C8B-B14F-4D97-AF65-F5344CB8AC3E}">
        <p14:creationId xmlns:p14="http://schemas.microsoft.com/office/powerpoint/2010/main" val="215494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54" grpId="0"/>
      <p:bldP spid="54" grpId="1"/>
      <p:bldP spid="55" grpId="0"/>
      <p:bldP spid="55" grpId="1"/>
      <p:bldP spid="56" grpId="0"/>
      <p:bldP spid="5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70708" y="4192978"/>
            <a:ext cx="3400750" cy="2257252"/>
            <a:chOff x="592078" y="364346"/>
            <a:chExt cx="3400750" cy="1935846"/>
          </a:xfrm>
        </p:grpSpPr>
        <p:sp>
          <p:nvSpPr>
            <p:cNvPr id="8" name="Cloud 7"/>
            <p:cNvSpPr/>
            <p:nvPr/>
          </p:nvSpPr>
          <p:spPr>
            <a:xfrm>
              <a:off x="592078" y="364346"/>
              <a:ext cx="3400750" cy="1935846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94577" y="497051"/>
              <a:ext cx="2824269" cy="1557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Đơn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vị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đo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lượng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thông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tin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trong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máy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tính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gì</a:t>
              </a:r>
              <a:r>
                <a:rPr lang="vi-V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endParaRPr lang="en-US" sz="28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308" y="1013219"/>
            <a:ext cx="11064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byte.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6276" y="1522992"/>
            <a:ext cx="110421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byte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bit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tục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116"/>
            <a:ext cx="3288037" cy="16259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671458" y="2553063"/>
          <a:ext cx="8128000" cy="23114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71275301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342709439"/>
                    </a:ext>
                  </a:extLst>
                </a:gridCol>
                <a:gridCol w="1326929">
                  <a:extLst>
                    <a:ext uri="{9D8B030D-6E8A-4147-A177-3AD203B41FA5}">
                      <a16:colId xmlns:a16="http://schemas.microsoft.com/office/drawing/2014/main" val="2603550364"/>
                    </a:ext>
                  </a:extLst>
                </a:gridCol>
                <a:gridCol w="1506071">
                  <a:extLst>
                    <a:ext uri="{9D8B030D-6E8A-4147-A177-3AD203B41FA5}">
                      <a16:colId xmlns:a16="http://schemas.microsoft.com/office/drawing/2014/main" val="546325136"/>
                    </a:ext>
                  </a:extLst>
                </a:gridCol>
                <a:gridCol w="2043800">
                  <a:extLst>
                    <a:ext uri="{9D8B030D-6E8A-4147-A177-3AD203B41FA5}">
                      <a16:colId xmlns:a16="http://schemas.microsoft.com/office/drawing/2014/main" val="1540223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vị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đọc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Kí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hiệu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trị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Xấp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xỉ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46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25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17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82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45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14278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3680284" y="2944074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07859" y="2955266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44260" y="2955266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65818" y="2955822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B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75515" y="3329436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Kilobyte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307858" y="3318658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941770" y="3318657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KB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65818" y="3305766"/>
            <a:ext cx="13215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 B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748740" y="3319533"/>
            <a:ext cx="2050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byte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4457" y="1036787"/>
            <a:ext cx="10652507" cy="4579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>
                <a:solidFill>
                  <a:srgbClr val="0000FF"/>
                </a:solidFill>
              </a:rPr>
              <a:t>   </a:t>
            </a:r>
            <a:r>
              <a:rPr lang="en-US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</a:t>
            </a:r>
            <a:r>
              <a:rPr lang="en-US" sz="2800" dirty="0">
                <a:solidFill>
                  <a:srgbClr val="0000FF"/>
                </a:solidFill>
              </a:rPr>
              <a:t> - </a:t>
            </a:r>
            <a:r>
              <a:rPr lang="en-US" sz="2800" b="1" dirty="0">
                <a:solidFill>
                  <a:srgbClr val="0000FF"/>
                </a:solidFill>
              </a:rPr>
              <a:t>Bit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là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đơn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vị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đo</a:t>
            </a:r>
            <a:r>
              <a:rPr lang="en-US" sz="2800" dirty="0">
                <a:solidFill>
                  <a:srgbClr val="0000FF"/>
                </a:solidFill>
              </a:rPr>
              <a:t> dung </a:t>
            </a:r>
            <a:r>
              <a:rPr lang="en-US" sz="2800" dirty="0" err="1">
                <a:solidFill>
                  <a:srgbClr val="0000FF"/>
                </a:solidFill>
              </a:rPr>
              <a:t>lượng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thông</a:t>
            </a:r>
            <a:r>
              <a:rPr lang="en-US" sz="2800" dirty="0">
                <a:solidFill>
                  <a:srgbClr val="0000FF"/>
                </a:solidFill>
              </a:rPr>
              <a:t> tin </a:t>
            </a:r>
            <a:r>
              <a:rPr lang="en-US" sz="2800" dirty="0" err="1">
                <a:solidFill>
                  <a:srgbClr val="0000FF"/>
                </a:solidFill>
              </a:rPr>
              <a:t>nhỏ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nhất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trong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máy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tính</a:t>
            </a:r>
            <a:r>
              <a:rPr lang="en-US" sz="2800" dirty="0">
                <a:solidFill>
                  <a:srgbClr val="0000FF"/>
                </a:solidFill>
              </a:rPr>
              <a:t>.</a:t>
            </a:r>
            <a:endParaRPr lang="vi-VN" sz="2800" dirty="0">
              <a:solidFill>
                <a:srgbClr val="0000FF"/>
              </a:solidFill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43340" y="3949231"/>
            <a:ext cx="280035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l"/>
            <a:r>
              <a:rPr lang="en-US" sz="2400" dirty="0"/>
              <a:t>2 byte = ………bit</a:t>
            </a:r>
            <a:endParaRPr lang="vi-VN" sz="2400" dirty="0"/>
          </a:p>
        </p:txBody>
      </p:sp>
      <p:sp>
        <p:nvSpPr>
          <p:cNvPr id="37" name="Rectangle 36"/>
          <p:cNvSpPr/>
          <p:nvPr/>
        </p:nvSpPr>
        <p:spPr>
          <a:xfrm>
            <a:off x="3674270" y="3708652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Megabyte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87687" y="3707414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Mê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941770" y="3731313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MB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65818" y="3707414"/>
            <a:ext cx="13215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 KB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748272" y="3688995"/>
            <a:ext cx="2050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triệu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byte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671457" y="4070735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Gigabyte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287687" y="4070734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919988" y="4094704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GB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62038" y="4070733"/>
            <a:ext cx="144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 MB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748272" y="4070732"/>
            <a:ext cx="2050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byte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655386" y="4427575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Terabyte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316859" y="4428633"/>
            <a:ext cx="15153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949160" y="4441022"/>
            <a:ext cx="985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TB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262038" y="4434124"/>
            <a:ext cx="144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1024 GB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752742" y="4434124"/>
            <a:ext cx="20502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nghìn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tỉ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byte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568410" y="4889240"/>
            <a:ext cx="2719627" cy="1524581"/>
            <a:chOff x="616792" y="1275712"/>
            <a:chExt cx="2719627" cy="1307499"/>
          </a:xfrm>
        </p:grpSpPr>
        <p:sp>
          <p:nvSpPr>
            <p:cNvPr id="55" name="Cloud 54"/>
            <p:cNvSpPr/>
            <p:nvPr/>
          </p:nvSpPr>
          <p:spPr>
            <a:xfrm>
              <a:off x="616792" y="1275712"/>
              <a:ext cx="2719627" cy="1307499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031133" y="1395423"/>
              <a:ext cx="2033438" cy="1187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Dãy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bit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dãy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như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thế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nào</a:t>
              </a:r>
              <a:r>
                <a:rPr lang="vi-V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?</a:t>
              </a:r>
              <a:endParaRPr lang="en-US" sz="2800" b="1" dirty="0"/>
            </a:p>
          </p:txBody>
        </p:sp>
      </p:grpSp>
      <p:sp>
        <p:nvSpPr>
          <p:cNvPr id="57" name="Title 1"/>
          <p:cNvSpPr txBox="1">
            <a:spLocks/>
          </p:cNvSpPr>
          <p:nvPr/>
        </p:nvSpPr>
        <p:spPr>
          <a:xfrm>
            <a:off x="1963729" y="3934189"/>
            <a:ext cx="6450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l"/>
            <a:r>
              <a:rPr lang="en-US" sz="2400" b="1" dirty="0">
                <a:solidFill>
                  <a:srgbClr val="FF0000"/>
                </a:solidFill>
              </a:rPr>
              <a:t>?</a:t>
            </a:r>
            <a:endParaRPr lang="vi-VN" sz="2400" b="1" dirty="0">
              <a:solidFill>
                <a:srgbClr val="FF0000"/>
              </a:solidFill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1888358" y="3934084"/>
            <a:ext cx="6450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l"/>
            <a:r>
              <a:rPr lang="en-US" sz="2400" b="1" dirty="0">
                <a:solidFill>
                  <a:srgbClr val="FF0000"/>
                </a:solidFill>
              </a:rPr>
              <a:t>16</a:t>
            </a:r>
            <a:endParaRPr lang="vi-VN" sz="2400" b="1" dirty="0">
              <a:solidFill>
                <a:srgbClr val="FF0000"/>
              </a:solidFill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4429146" y="5053905"/>
            <a:ext cx="693868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l"/>
            <a:r>
              <a:rPr lang="en-US" sz="2400" dirty="0" err="1"/>
              <a:t>Một</a:t>
            </a:r>
            <a:r>
              <a:rPr lang="en-US" sz="2400" dirty="0"/>
              <a:t> </a:t>
            </a:r>
            <a:r>
              <a:rPr lang="en-US" sz="2400" dirty="0" err="1"/>
              <a:t>số</a:t>
            </a:r>
            <a:r>
              <a:rPr lang="en-US" sz="2400" dirty="0"/>
              <a:t> </a:t>
            </a:r>
            <a:r>
              <a:rPr lang="en-US" sz="2400" dirty="0" err="1"/>
              <a:t>đơn</a:t>
            </a:r>
            <a:r>
              <a:rPr lang="en-US" sz="2400" dirty="0"/>
              <a:t> </a:t>
            </a:r>
            <a:r>
              <a:rPr lang="en-US" sz="2400" dirty="0" err="1"/>
              <a:t>vị</a:t>
            </a:r>
            <a:r>
              <a:rPr lang="en-US" sz="2400" dirty="0"/>
              <a:t> </a:t>
            </a:r>
            <a:r>
              <a:rPr lang="en-US" sz="2400" dirty="0" err="1"/>
              <a:t>đo</a:t>
            </a:r>
            <a:r>
              <a:rPr lang="en-US" sz="2400" dirty="0"/>
              <a:t> dung </a:t>
            </a:r>
            <a:r>
              <a:rPr lang="en-US" sz="2400" dirty="0" err="1"/>
              <a:t>lượng</a:t>
            </a:r>
            <a:r>
              <a:rPr lang="en-US" sz="2400" dirty="0"/>
              <a:t> </a:t>
            </a:r>
            <a:r>
              <a:rPr lang="en-US" sz="2400" dirty="0" err="1"/>
              <a:t>thông</a:t>
            </a:r>
            <a:r>
              <a:rPr lang="en-US" sz="2400" dirty="0"/>
              <a:t> tin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máy</a:t>
            </a:r>
            <a:r>
              <a:rPr lang="en-US" sz="2400" dirty="0"/>
              <a:t> </a:t>
            </a:r>
            <a:r>
              <a:rPr lang="en-US" sz="2400" dirty="0" err="1"/>
              <a:t>tính</a:t>
            </a:r>
            <a:endParaRPr lang="vi-VN" sz="2400" dirty="0"/>
          </a:p>
        </p:txBody>
      </p:sp>
    </p:spTree>
    <p:extLst>
      <p:ext uri="{BB962C8B-B14F-4D97-AF65-F5344CB8AC3E}">
        <p14:creationId xmlns:p14="http://schemas.microsoft.com/office/powerpoint/2010/main" val="97776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7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25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75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25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5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25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5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75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19" grpId="0"/>
      <p:bldP spid="19" grpId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9" grpId="0"/>
      <p:bldP spid="50" grpId="0"/>
      <p:bldP spid="51" grpId="0"/>
      <p:bldP spid="52" grpId="0"/>
      <p:bldP spid="53" grpId="0"/>
      <p:bldP spid="57" grpId="0"/>
      <p:bldP spid="57" grpId="1"/>
      <p:bldP spid="58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308" y="1013219"/>
            <a:ext cx="11064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2981" y="4598893"/>
            <a:ext cx="2824269" cy="1869140"/>
            <a:chOff x="616792" y="1296540"/>
            <a:chExt cx="2719627" cy="1602997"/>
          </a:xfrm>
        </p:grpSpPr>
        <p:sp>
          <p:nvSpPr>
            <p:cNvPr id="55" name="Cloud 54"/>
            <p:cNvSpPr/>
            <p:nvPr/>
          </p:nvSpPr>
          <p:spPr>
            <a:xfrm>
              <a:off x="616792" y="1296540"/>
              <a:ext cx="2719627" cy="1602997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07179" y="1522593"/>
              <a:ext cx="2447779" cy="1187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Một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thiết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bị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và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lượng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:</a:t>
              </a:r>
              <a:endParaRPr lang="en-US" sz="28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563945" y="1694837"/>
            <a:ext cx="56837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732" y="2535365"/>
            <a:ext cx="5625400" cy="3109352"/>
          </a:xfrm>
          <a:prstGeom prst="rect">
            <a:avLst/>
          </a:prstGeom>
        </p:spPr>
      </p:pic>
      <p:sp>
        <p:nvSpPr>
          <p:cNvPr id="58" name="Rectangle 57"/>
          <p:cNvSpPr/>
          <p:nvPr/>
        </p:nvSpPr>
        <p:spPr>
          <a:xfrm>
            <a:off x="241958" y="2222129"/>
            <a:ext cx="55537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GB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 GB.</a:t>
            </a:r>
          </a:p>
        </p:txBody>
      </p:sp>
    </p:spTree>
    <p:extLst>
      <p:ext uri="{BB962C8B-B14F-4D97-AF65-F5344CB8AC3E}">
        <p14:creationId xmlns:p14="http://schemas.microsoft.com/office/powerpoint/2010/main" val="265297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7" grpId="0"/>
      <p:bldP spid="5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308" y="1013219"/>
            <a:ext cx="11064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2981" y="4598893"/>
            <a:ext cx="2824269" cy="1869140"/>
            <a:chOff x="616792" y="1296540"/>
            <a:chExt cx="2719627" cy="1602997"/>
          </a:xfrm>
        </p:grpSpPr>
        <p:sp>
          <p:nvSpPr>
            <p:cNvPr id="55" name="Cloud 54"/>
            <p:cNvSpPr/>
            <p:nvPr/>
          </p:nvSpPr>
          <p:spPr>
            <a:xfrm>
              <a:off x="616792" y="1296540"/>
              <a:ext cx="2719627" cy="1602997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07179" y="1522593"/>
              <a:ext cx="2447779" cy="1187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Một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thiết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bị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và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lượng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:</a:t>
              </a:r>
              <a:endParaRPr lang="en-US" sz="28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563945" y="1694837"/>
            <a:ext cx="56082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57446" y="2666463"/>
            <a:ext cx="56147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(CD)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700 MB.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360" y="4101353"/>
            <a:ext cx="3572926" cy="1982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Đĩa CD trắng Sony - VPP Nam 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287" y="1594396"/>
            <a:ext cx="3273184" cy="284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8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308" y="1013219"/>
            <a:ext cx="11064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2981" y="4598893"/>
            <a:ext cx="2824269" cy="1869140"/>
            <a:chOff x="616792" y="1296540"/>
            <a:chExt cx="2719627" cy="1602997"/>
          </a:xfrm>
        </p:grpSpPr>
        <p:sp>
          <p:nvSpPr>
            <p:cNvPr id="55" name="Cloud 54"/>
            <p:cNvSpPr/>
            <p:nvPr/>
          </p:nvSpPr>
          <p:spPr>
            <a:xfrm>
              <a:off x="616792" y="1296540"/>
              <a:ext cx="2719627" cy="1602997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07179" y="1522593"/>
              <a:ext cx="2447779" cy="1187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Một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thiết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bị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và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lượng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:</a:t>
              </a:r>
              <a:endParaRPr lang="en-US" sz="28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563945" y="1694837"/>
            <a:ext cx="56082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57446" y="2666463"/>
            <a:ext cx="56147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kĩ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(DVD)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4,7 GB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 GB.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369" y="3650587"/>
            <a:ext cx="2984950" cy="2767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066" y="177908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4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308" y="1013219"/>
            <a:ext cx="11064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2981" y="4598893"/>
            <a:ext cx="2824269" cy="1869140"/>
            <a:chOff x="616792" y="1296540"/>
            <a:chExt cx="2719627" cy="1602997"/>
          </a:xfrm>
        </p:grpSpPr>
        <p:sp>
          <p:nvSpPr>
            <p:cNvPr id="55" name="Cloud 54"/>
            <p:cNvSpPr/>
            <p:nvPr/>
          </p:nvSpPr>
          <p:spPr>
            <a:xfrm>
              <a:off x="616792" y="1296540"/>
              <a:ext cx="2719627" cy="1602997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07179" y="1522593"/>
              <a:ext cx="2447779" cy="1187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Một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thiết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bị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và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lượng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:</a:t>
              </a:r>
              <a:endParaRPr lang="en-US" sz="28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563945" y="1694837"/>
            <a:ext cx="56082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57446" y="2666463"/>
            <a:ext cx="56147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ổ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đĩa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GB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TB.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991" y="1520665"/>
            <a:ext cx="3904141" cy="25980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41" y="3741588"/>
            <a:ext cx="2611618" cy="250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7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308" y="1013219"/>
            <a:ext cx="110641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Tùy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5084" y="490101"/>
            <a:ext cx="35205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2981" y="4598893"/>
            <a:ext cx="2824269" cy="1869140"/>
            <a:chOff x="616792" y="1296540"/>
            <a:chExt cx="2719627" cy="1602997"/>
          </a:xfrm>
        </p:grpSpPr>
        <p:sp>
          <p:nvSpPr>
            <p:cNvPr id="55" name="Cloud 54"/>
            <p:cNvSpPr/>
            <p:nvPr/>
          </p:nvSpPr>
          <p:spPr>
            <a:xfrm>
              <a:off x="616792" y="1296540"/>
              <a:ext cx="2719627" cy="1602997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07179" y="1522593"/>
              <a:ext cx="2447779" cy="1187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Một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số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thiết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bị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và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dung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lượng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lưu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trữ</a:t>
              </a:r>
              <a:r>
                <a:rPr lang="en-US" sz="2800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:</a:t>
              </a:r>
              <a:endParaRPr lang="en-US" sz="28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563945" y="1700597"/>
            <a:ext cx="56082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57446" y="2670303"/>
            <a:ext cx="56147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nhớ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ưa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goạn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trữ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GB.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292" y="1536439"/>
            <a:ext cx="3455127" cy="2221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95" y="3429243"/>
            <a:ext cx="2390861" cy="294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242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8" r="5246" b="2978"/>
          <a:stretch/>
        </p:blipFill>
        <p:spPr bwMode="auto">
          <a:xfrm>
            <a:off x="4447108" y="519575"/>
            <a:ext cx="504000" cy="48972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996981" y="433309"/>
            <a:ext cx="21980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 HỎI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240926" y="1158162"/>
            <a:ext cx="9987368" cy="898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/>
              <a:t>      C1.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hãy</a:t>
            </a:r>
            <a:r>
              <a:rPr lang="en-US" sz="2800" dirty="0"/>
              <a:t>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sát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sau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biết</a:t>
            </a:r>
            <a:r>
              <a:rPr lang="en-US" sz="2800" dirty="0"/>
              <a:t> </a:t>
            </a:r>
            <a:r>
              <a:rPr lang="en-US" sz="2800" dirty="0" err="1"/>
              <a:t>thông</a:t>
            </a:r>
            <a:r>
              <a:rPr lang="en-US" sz="2800" dirty="0"/>
              <a:t> tin </a:t>
            </a:r>
            <a:r>
              <a:rPr lang="en-US" sz="2800" dirty="0" err="1"/>
              <a:t>về</a:t>
            </a:r>
            <a:r>
              <a:rPr lang="en-US" sz="2800" dirty="0"/>
              <a:t> dung </a:t>
            </a:r>
            <a:r>
              <a:rPr lang="en-US" sz="2800" dirty="0" err="1"/>
              <a:t>lượng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từng</a:t>
            </a:r>
            <a:r>
              <a:rPr lang="en-US" sz="2800" dirty="0"/>
              <a:t> ổ </a:t>
            </a:r>
            <a:r>
              <a:rPr lang="en-US" sz="2800" dirty="0" err="1"/>
              <a:t>đĩa</a:t>
            </a:r>
            <a:r>
              <a:rPr lang="en-US" sz="2800" dirty="0"/>
              <a:t>?</a:t>
            </a:r>
            <a:endParaRPr lang="vi-VN" sz="28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187" y="2381193"/>
            <a:ext cx="8457626" cy="3322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939143" y="3237666"/>
            <a:ext cx="2016000" cy="90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884126" y="3237666"/>
            <a:ext cx="2016000" cy="90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939143" y="4348010"/>
            <a:ext cx="2016000" cy="90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884126" y="4348010"/>
            <a:ext cx="2016000" cy="9000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075123" y="2850440"/>
            <a:ext cx="1800000" cy="1080000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dirty="0"/>
              <a:t>Ổ </a:t>
            </a:r>
            <a:r>
              <a:rPr lang="en-US" dirty="0" err="1"/>
              <a:t>đĩa</a:t>
            </a:r>
            <a:r>
              <a:rPr lang="en-US" dirty="0"/>
              <a:t> C: 109 GB</a:t>
            </a:r>
            <a:endParaRPr lang="vi-VN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8944213" y="2651659"/>
            <a:ext cx="1800000" cy="1080000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dirty="0"/>
              <a:t>Ổ </a:t>
            </a:r>
            <a:r>
              <a:rPr lang="en-US" dirty="0" err="1"/>
              <a:t>đĩa</a:t>
            </a:r>
            <a:r>
              <a:rPr lang="en-US" dirty="0"/>
              <a:t> E: 111 GB</a:t>
            </a:r>
            <a:endParaRPr lang="vi-VN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075123" y="5058063"/>
            <a:ext cx="1800000" cy="1080000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dirty="0"/>
              <a:t>Ổ </a:t>
            </a:r>
            <a:r>
              <a:rPr lang="en-US" dirty="0" err="1"/>
              <a:t>đĩa</a:t>
            </a:r>
            <a:r>
              <a:rPr lang="en-US" dirty="0"/>
              <a:t> F: 169 GB</a:t>
            </a:r>
            <a:endParaRPr lang="vi-VN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959960" y="5058062"/>
            <a:ext cx="1800000" cy="1080000"/>
          </a:xfrm>
          <a:prstGeom prst="rect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dirty="0"/>
              <a:t>Ổ </a:t>
            </a:r>
            <a:r>
              <a:rPr lang="en-US" dirty="0" err="1"/>
              <a:t>đĩa</a:t>
            </a:r>
            <a:r>
              <a:rPr lang="en-US" dirty="0"/>
              <a:t> G: 186 GB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12905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8" r="5246" b="2978"/>
          <a:stretch/>
        </p:blipFill>
        <p:spPr bwMode="auto">
          <a:xfrm>
            <a:off x="4447108" y="519575"/>
            <a:ext cx="504000" cy="48972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996981" y="433309"/>
            <a:ext cx="21980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CÂU HỎI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240926" y="1126864"/>
            <a:ext cx="1050258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</a:t>
            </a:r>
            <a:r>
              <a:rPr lang="en-US" sz="2800" b="1" dirty="0"/>
              <a:t>C2.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hãy</a:t>
            </a:r>
            <a:r>
              <a:rPr lang="en-US" sz="2800" dirty="0"/>
              <a:t>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sát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sau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biết</a:t>
            </a:r>
            <a:r>
              <a:rPr lang="en-US" sz="2800" dirty="0"/>
              <a:t> dung </a:t>
            </a:r>
            <a:r>
              <a:rPr lang="en-US" sz="2800" dirty="0" err="1"/>
              <a:t>lượng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tệp</a:t>
            </a:r>
            <a:r>
              <a:rPr lang="en-US" sz="2800" dirty="0"/>
              <a:t> tin?</a:t>
            </a:r>
            <a:endParaRPr lang="vi-VN" sz="2800" dirty="0"/>
          </a:p>
        </p:txBody>
      </p:sp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1503343" y="2146302"/>
            <a:ext cx="6021999" cy="3954189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581721" y="2792062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1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581721" y="3192318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2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581721" y="3604759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3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581721" y="4004320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4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581721" y="4399049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5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581721" y="4814184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6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581721" y="5200310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7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581721" y="5587151"/>
            <a:ext cx="46800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7030A0"/>
                </a:solidFill>
              </a:rPr>
              <a:t> 8</a:t>
            </a:r>
            <a:endParaRPr lang="vi-VN" sz="2800" b="1" dirty="0">
              <a:solidFill>
                <a:srgbClr val="7030A0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7603720" y="2641958"/>
            <a:ext cx="260031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1: 372 KB</a:t>
            </a:r>
            <a:endParaRPr lang="vi-VN" sz="2400" dirty="0">
              <a:solidFill>
                <a:srgbClr val="7030A0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7603720" y="3029151"/>
            <a:ext cx="260031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2: 408 KB</a:t>
            </a:r>
            <a:endParaRPr lang="vi-VN" sz="2400" dirty="0">
              <a:solidFill>
                <a:srgbClr val="7030A0"/>
              </a:solidFill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7603720" y="3454655"/>
            <a:ext cx="260031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3: 482 KB</a:t>
            </a:r>
            <a:endParaRPr lang="vi-VN" sz="2400" dirty="0">
              <a:solidFill>
                <a:srgbClr val="7030A0"/>
              </a:solidFill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7603720" y="3856977"/>
            <a:ext cx="260031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4: 512 KB</a:t>
            </a:r>
            <a:endParaRPr lang="vi-VN" sz="2400" dirty="0">
              <a:solidFill>
                <a:srgbClr val="7030A0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7603720" y="4284383"/>
            <a:ext cx="287461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5: 1095 KB</a:t>
            </a:r>
            <a:endParaRPr lang="vi-VN" sz="2400" dirty="0">
              <a:solidFill>
                <a:srgbClr val="7030A0"/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7603720" y="4703269"/>
            <a:ext cx="287461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6: 1108 KB</a:t>
            </a:r>
            <a:endParaRPr lang="vi-VN" sz="2400" dirty="0">
              <a:solidFill>
                <a:srgbClr val="7030A0"/>
              </a:solidFill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7603720" y="5110143"/>
            <a:ext cx="287461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7: 846 KB</a:t>
            </a:r>
            <a:endParaRPr lang="vi-VN" sz="2400" dirty="0">
              <a:solidFill>
                <a:srgbClr val="7030A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7603720" y="5502903"/>
            <a:ext cx="287461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 err="1">
                <a:solidFill>
                  <a:srgbClr val="7030A0"/>
                </a:solidFill>
              </a:rPr>
              <a:t>Tệp</a:t>
            </a:r>
            <a:r>
              <a:rPr lang="en-US" sz="2400" dirty="0">
                <a:solidFill>
                  <a:srgbClr val="7030A0"/>
                </a:solidFill>
              </a:rPr>
              <a:t> tin 8: 488 KB</a:t>
            </a:r>
            <a:endParaRPr lang="vi-VN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84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4680551" y="433309"/>
            <a:ext cx="28309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240926" y="1231368"/>
            <a:ext cx="10502582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</a:t>
            </a:r>
            <a:r>
              <a:rPr lang="en-US" sz="2800" b="1" dirty="0"/>
              <a:t>C1.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GB </a:t>
            </a:r>
            <a:r>
              <a:rPr lang="en-US" sz="2800" dirty="0" err="1"/>
              <a:t>xấp</a:t>
            </a:r>
            <a:r>
              <a:rPr lang="en-US" sz="2800" dirty="0"/>
              <a:t> </a:t>
            </a:r>
            <a:r>
              <a:rPr lang="en-US" sz="2800" dirty="0" err="1"/>
              <a:t>xỉ</a:t>
            </a:r>
            <a:r>
              <a:rPr lang="en-US" sz="2800" dirty="0"/>
              <a:t> </a:t>
            </a:r>
            <a:r>
              <a:rPr lang="en-US" sz="2800" dirty="0" err="1"/>
              <a:t>bao</a:t>
            </a:r>
            <a:r>
              <a:rPr lang="en-US" sz="2800" dirty="0"/>
              <a:t> </a:t>
            </a:r>
            <a:r>
              <a:rPr lang="en-US" sz="2800" dirty="0" err="1"/>
              <a:t>nhiêu</a:t>
            </a:r>
            <a:r>
              <a:rPr lang="en-US" sz="2800" dirty="0"/>
              <a:t> byte?</a:t>
            </a:r>
            <a:endParaRPr lang="vi-VN" sz="28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60" y="532637"/>
            <a:ext cx="615434" cy="58979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439398" y="2017178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vi-VN" sz="2800" dirty="0">
              <a:solidFill>
                <a:prstClr val="black"/>
              </a:solidFill>
              <a:latin typeface="+mj-lt"/>
            </a:endParaRPr>
          </a:p>
          <a:p>
            <a:pPr>
              <a:defRPr/>
            </a:pPr>
            <a:r>
              <a:rPr lang="vi-VN" sz="2800" b="1" dirty="0">
                <a:solidFill>
                  <a:prstClr val="black"/>
                </a:solidFill>
                <a:latin typeface="+mj-lt"/>
              </a:rPr>
              <a:t>A.</a:t>
            </a:r>
            <a:r>
              <a:rPr lang="vi-VN" sz="2800" dirty="0">
                <a:solidFill>
                  <a:prstClr val="black"/>
                </a:solidFill>
                <a:latin typeface="+mj-lt"/>
              </a:rPr>
              <a:t> Một nghìn byte</a:t>
            </a:r>
          </a:p>
          <a:p>
            <a:pPr>
              <a:defRPr/>
            </a:pPr>
            <a:endParaRPr lang="vi-VN" sz="28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594657" y="2021367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2800" b="1" dirty="0">
                <a:solidFill>
                  <a:prstClr val="black"/>
                </a:solidFill>
                <a:latin typeface="+mj-lt"/>
              </a:rPr>
              <a:t>B.</a:t>
            </a:r>
            <a:r>
              <a:rPr lang="vi-VN" sz="2800" dirty="0">
                <a:solidFill>
                  <a:prstClr val="black"/>
                </a:solidFill>
                <a:latin typeface="+mj-lt"/>
              </a:rPr>
              <a:t> Một triệu byte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439398" y="2913694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2800" b="1" dirty="0">
                <a:solidFill>
                  <a:prstClr val="black"/>
                </a:solidFill>
                <a:latin typeface="+mj-lt"/>
              </a:rPr>
              <a:t>C.</a:t>
            </a:r>
            <a:r>
              <a:rPr lang="vi-VN" sz="2800" dirty="0">
                <a:solidFill>
                  <a:prstClr val="black"/>
                </a:solidFill>
                <a:latin typeface="+mj-lt"/>
              </a:rPr>
              <a:t> Một tỉ byte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94657" y="2917883"/>
            <a:ext cx="36800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vi-VN" sz="2800" b="1" dirty="0">
                <a:solidFill>
                  <a:prstClr val="black"/>
                </a:solidFill>
                <a:latin typeface="+mj-lt"/>
              </a:rPr>
              <a:t>D.</a:t>
            </a:r>
            <a:r>
              <a:rPr lang="vi-VN" sz="2800" dirty="0">
                <a:solidFill>
                  <a:prstClr val="black"/>
                </a:solidFill>
                <a:latin typeface="+mj-lt"/>
              </a:rPr>
              <a:t> Một nghìn tỉ byte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22" y="3810210"/>
            <a:ext cx="8127594" cy="2896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93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 animBg="1"/>
      <p:bldP spid="24" grpId="0" animBg="1"/>
      <p:bldP spid="25" grpId="0" animBg="1"/>
      <p:bldP spid="25" grpId="1" animBg="1"/>
      <p:bldP spid="25" grpId="2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4680551" y="433309"/>
            <a:ext cx="28309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11944" y="1286121"/>
            <a:ext cx="10502582" cy="8932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</a:t>
            </a:r>
            <a:r>
              <a:rPr lang="en-US" sz="2800" b="1" dirty="0"/>
              <a:t>C2.</a:t>
            </a:r>
            <a:r>
              <a:rPr lang="en-US" sz="2800" dirty="0"/>
              <a:t> </a:t>
            </a:r>
            <a:r>
              <a:rPr lang="en-US" sz="2800" dirty="0" err="1"/>
              <a:t>Dựa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bảng</a:t>
            </a:r>
            <a:r>
              <a:rPr lang="en-US" sz="2800" dirty="0"/>
              <a:t> </a:t>
            </a:r>
            <a:r>
              <a:rPr lang="en-US" sz="2800" dirty="0" err="1"/>
              <a:t>đơn</a:t>
            </a:r>
            <a:r>
              <a:rPr lang="en-US" sz="2800" dirty="0"/>
              <a:t> </a:t>
            </a:r>
            <a:r>
              <a:rPr lang="en-US" sz="2800" dirty="0" err="1"/>
              <a:t>vị</a:t>
            </a:r>
            <a:r>
              <a:rPr lang="en-US" sz="2800" dirty="0"/>
              <a:t> </a:t>
            </a:r>
            <a:r>
              <a:rPr lang="en-US" sz="2800" dirty="0" err="1"/>
              <a:t>đo</a:t>
            </a:r>
            <a:r>
              <a:rPr lang="en-US" sz="2800" dirty="0"/>
              <a:t> dung </a:t>
            </a:r>
            <a:r>
              <a:rPr lang="en-US" sz="2800" dirty="0" err="1"/>
              <a:t>lượng</a:t>
            </a:r>
            <a:r>
              <a:rPr lang="en-US" sz="2800" dirty="0"/>
              <a:t> </a:t>
            </a:r>
            <a:r>
              <a:rPr lang="en-US" sz="2800" dirty="0" err="1"/>
              <a:t>thông</a:t>
            </a:r>
            <a:r>
              <a:rPr lang="en-US" sz="2800" dirty="0"/>
              <a:t> tin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hoàn</a:t>
            </a:r>
            <a:r>
              <a:rPr lang="en-US" sz="2800" dirty="0"/>
              <a:t> </a:t>
            </a:r>
            <a:r>
              <a:rPr lang="en-US" sz="2800" dirty="0" err="1"/>
              <a:t>thành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sau</a:t>
            </a:r>
            <a:r>
              <a:rPr lang="en-US" sz="2800" dirty="0"/>
              <a:t>:</a:t>
            </a:r>
            <a:endParaRPr lang="vi-VN" sz="28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60" y="532637"/>
            <a:ext cx="615434" cy="58979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51" y="2650971"/>
            <a:ext cx="7216032" cy="257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8385511" y="2067305"/>
            <a:ext cx="4158565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KB = ………. B</a:t>
            </a:r>
            <a:endParaRPr lang="vi-VN" sz="28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385508" y="2838902"/>
            <a:ext cx="4158565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GB = ………. MB</a:t>
            </a:r>
            <a:endParaRPr lang="vi-VN" sz="28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8385508" y="3677734"/>
            <a:ext cx="4158565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1024 B = …….. KB</a:t>
            </a:r>
            <a:endParaRPr lang="vi-VN" sz="2800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0226738" y="1988197"/>
            <a:ext cx="4761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vi-VN" sz="3600" b="1" dirty="0">
              <a:solidFill>
                <a:srgbClr val="FF0000"/>
              </a:solidFill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0226738" y="2767160"/>
            <a:ext cx="4761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vi-VN" sz="3600" b="1" dirty="0">
              <a:solidFill>
                <a:srgbClr val="FF0000"/>
              </a:solidFill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0253632" y="3595782"/>
            <a:ext cx="4761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vi-VN" sz="3600" b="1" dirty="0">
              <a:solidFill>
                <a:srgbClr val="FF0000"/>
              </a:solidFill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8385508" y="4508537"/>
            <a:ext cx="4158565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1024 MB = ….. GB</a:t>
            </a:r>
            <a:endParaRPr lang="vi-VN" sz="28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0253632" y="4426585"/>
            <a:ext cx="4761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vi-VN" sz="3600" b="1" dirty="0">
              <a:solidFill>
                <a:srgbClr val="FF0000"/>
              </a:solidFill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8385508" y="5324623"/>
            <a:ext cx="4158565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2 GB = ………. MB</a:t>
            </a:r>
            <a:endParaRPr lang="vi-VN" sz="28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10226738" y="5252881"/>
            <a:ext cx="4761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vi-VN" sz="3600" b="1" dirty="0">
              <a:solidFill>
                <a:srgbClr val="FF0000"/>
              </a:solidFill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9904561" y="2014481"/>
            <a:ext cx="1120457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FF0000"/>
                </a:solidFill>
              </a:rPr>
              <a:t> 1024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9806899" y="2794396"/>
            <a:ext cx="1120457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FF0000"/>
                </a:solidFill>
              </a:rPr>
              <a:t> 1024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10200528" y="3627789"/>
            <a:ext cx="548350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FF0000"/>
                </a:solidFill>
              </a:rPr>
              <a:t> 1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10267763" y="4435525"/>
            <a:ext cx="548350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FF0000"/>
                </a:solidFill>
              </a:rPr>
              <a:t> 1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9904561" y="5271745"/>
            <a:ext cx="1120457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FF0000"/>
                </a:solidFill>
              </a:rPr>
              <a:t> 2048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7975177" y="2062529"/>
            <a:ext cx="677276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a)</a:t>
            </a:r>
            <a:endParaRPr lang="vi-VN" sz="28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7975177" y="2830641"/>
            <a:ext cx="677276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b)</a:t>
            </a:r>
            <a:endParaRPr lang="vi-VN" sz="28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7975177" y="3649267"/>
            <a:ext cx="677276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c)</a:t>
            </a:r>
            <a:endParaRPr lang="vi-VN" sz="28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7975177" y="4467893"/>
            <a:ext cx="677276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d)</a:t>
            </a:r>
            <a:endParaRPr lang="vi-VN" sz="28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7975177" y="5329004"/>
            <a:ext cx="677276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e)</a:t>
            </a:r>
            <a:endParaRPr lang="vi-VN" sz="2800" dirty="0"/>
          </a:p>
        </p:txBody>
      </p:sp>
    </p:spTree>
    <p:extLst>
      <p:ext uri="{BB962C8B-B14F-4D97-AF65-F5344CB8AC3E}">
        <p14:creationId xmlns:p14="http://schemas.microsoft.com/office/powerpoint/2010/main" val="22098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7" grpId="1"/>
      <p:bldP spid="22" grpId="0"/>
      <p:bldP spid="22" grpId="1"/>
      <p:bldP spid="23" grpId="0"/>
      <p:bldP spid="23" grpId="1"/>
      <p:bldP spid="27" grpId="0"/>
      <p:bldP spid="28" grpId="0"/>
      <p:bldP spid="28" grpId="1"/>
      <p:bldP spid="29" grpId="0"/>
      <p:bldP spid="30" grpId="0"/>
      <p:bldP spid="30" grpId="1"/>
      <p:bldP spid="32" grpId="0"/>
      <p:bldP spid="33" grpId="0"/>
      <p:bldP spid="34" grpId="0"/>
      <p:bldP spid="35" grpId="0"/>
      <p:bldP spid="36" grpId="0"/>
      <p:bldP spid="24" grpId="0"/>
      <p:bldP spid="25" grpId="0"/>
      <p:bldP spid="26" grpId="0"/>
      <p:bldP spid="31" grpId="0"/>
      <p:bldP spid="3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4680551" y="433309"/>
            <a:ext cx="28309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60" y="532637"/>
            <a:ext cx="615434" cy="58979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945092" y="1231368"/>
            <a:ext cx="10502582" cy="1337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 </a:t>
            </a:r>
            <a:r>
              <a:rPr lang="en-US" sz="2800" b="1" dirty="0"/>
              <a:t>C3.</a:t>
            </a:r>
            <a:r>
              <a:rPr lang="en-US" sz="2800" dirty="0"/>
              <a:t> </a:t>
            </a:r>
            <a:r>
              <a:rPr lang="en-US" sz="2800" dirty="0" err="1"/>
              <a:t>Giả</a:t>
            </a:r>
            <a:r>
              <a:rPr lang="en-US" sz="2800" dirty="0"/>
              <a:t> </a:t>
            </a:r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bức</a:t>
            </a:r>
            <a:r>
              <a:rPr lang="en-US" sz="2800" dirty="0"/>
              <a:t> </a:t>
            </a:r>
            <a:r>
              <a:rPr lang="en-US" sz="2800" dirty="0" err="1"/>
              <a:t>ảnh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chụp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máy</a:t>
            </a:r>
            <a:r>
              <a:rPr lang="en-US" sz="2800" dirty="0"/>
              <a:t> </a:t>
            </a:r>
            <a:r>
              <a:rPr lang="en-US" sz="2800" dirty="0" err="1"/>
              <a:t>ảnh</a:t>
            </a:r>
            <a:r>
              <a:rPr lang="en-US" sz="2800" dirty="0"/>
              <a:t> </a:t>
            </a:r>
            <a:r>
              <a:rPr lang="en-US" sz="2800" dirty="0" err="1"/>
              <a:t>chuyên</a:t>
            </a:r>
            <a:r>
              <a:rPr lang="en-US" sz="2800" dirty="0"/>
              <a:t> </a:t>
            </a:r>
            <a:r>
              <a:rPr lang="en-US" sz="2800" dirty="0" err="1"/>
              <a:t>nghiệp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dung </a:t>
            </a:r>
            <a:r>
              <a:rPr lang="en-US" sz="2800" dirty="0" err="1"/>
              <a:t>lượng</a:t>
            </a:r>
            <a:r>
              <a:rPr lang="en-US" sz="2800" dirty="0"/>
              <a:t> </a:t>
            </a:r>
            <a:r>
              <a:rPr lang="en-US" sz="2800" dirty="0" err="1"/>
              <a:t>khoảng</a:t>
            </a:r>
            <a:r>
              <a:rPr lang="en-US" sz="2800" dirty="0"/>
              <a:t> 12MB/1 </a:t>
            </a:r>
            <a:r>
              <a:rPr lang="en-US" sz="2800" dirty="0" err="1"/>
              <a:t>ảnh</a:t>
            </a:r>
            <a:r>
              <a:rPr lang="en-US" sz="2800" dirty="0"/>
              <a:t>. </a:t>
            </a:r>
            <a:r>
              <a:rPr lang="en-US" sz="2800" dirty="0" err="1"/>
              <a:t>Vậy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thẻ</a:t>
            </a:r>
            <a:r>
              <a:rPr lang="en-US" sz="2800" dirty="0"/>
              <a:t> </a:t>
            </a:r>
            <a:r>
              <a:rPr lang="en-US" sz="2800" dirty="0" err="1"/>
              <a:t>nhớ</a:t>
            </a:r>
            <a:r>
              <a:rPr lang="en-US" sz="2800" dirty="0"/>
              <a:t> 16GB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 </a:t>
            </a:r>
            <a:r>
              <a:rPr lang="en-US" sz="2800" dirty="0" err="1"/>
              <a:t>chứa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bao</a:t>
            </a:r>
            <a:r>
              <a:rPr lang="en-US" sz="2800" dirty="0"/>
              <a:t> </a:t>
            </a:r>
            <a:r>
              <a:rPr lang="en-US" sz="2800" dirty="0" err="1"/>
              <a:t>nhiêu</a:t>
            </a:r>
            <a:r>
              <a:rPr lang="en-US" sz="2800" dirty="0"/>
              <a:t> </a:t>
            </a:r>
            <a:r>
              <a:rPr lang="en-US" sz="2800" dirty="0" err="1"/>
              <a:t>bức</a:t>
            </a:r>
            <a:r>
              <a:rPr lang="en-US" sz="2800" dirty="0"/>
              <a:t> </a:t>
            </a:r>
            <a:r>
              <a:rPr lang="en-US" sz="2800" dirty="0" err="1"/>
              <a:t>ảnh</a:t>
            </a:r>
            <a:r>
              <a:rPr lang="en-US" sz="2800" dirty="0"/>
              <a:t> </a:t>
            </a:r>
            <a:r>
              <a:rPr lang="en-US" sz="2800" dirty="0" err="1"/>
              <a:t>như</a:t>
            </a:r>
            <a:r>
              <a:rPr lang="en-US" sz="2800" dirty="0"/>
              <a:t> </a:t>
            </a:r>
            <a:r>
              <a:rPr lang="en-US" sz="2800" dirty="0" err="1"/>
              <a:t>vậy</a:t>
            </a:r>
            <a:r>
              <a:rPr lang="en-US" sz="2800" dirty="0"/>
              <a:t>?</a:t>
            </a:r>
            <a:endParaRPr lang="vi-VN" sz="28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893" y="3630872"/>
            <a:ext cx="6819872" cy="2430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419165" y="5271250"/>
            <a:ext cx="4800600" cy="3496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45092" y="2576887"/>
            <a:ext cx="1811555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GB     =</a:t>
            </a:r>
            <a:endParaRPr lang="vi-VN" sz="28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894913" y="2576887"/>
            <a:ext cx="2214967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1024 MB</a:t>
            </a:r>
            <a:endParaRPr lang="vi-VN" sz="2800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45090" y="3119885"/>
            <a:ext cx="4164791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16 GB   = ..………. MB</a:t>
            </a:r>
            <a:endParaRPr lang="vi-VN" sz="28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671614" y="3065915"/>
            <a:ext cx="1308716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FF0000"/>
                </a:solidFill>
              </a:rPr>
              <a:t> 16384</a:t>
            </a:r>
            <a:endParaRPr lang="vi-VN" sz="2800" b="1" dirty="0">
              <a:solidFill>
                <a:srgbClr val="FF0000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3215301" y="3066097"/>
            <a:ext cx="4761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vi-VN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itle 1"/>
              <p:cNvSpPr txBox="1">
                <a:spLocks/>
              </p:cNvSpPr>
              <p:nvPr/>
            </p:nvSpPr>
            <p:spPr>
              <a:xfrm>
                <a:off x="2138082" y="3622360"/>
                <a:ext cx="2971799" cy="63712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j-ea"/>
                    <a:cs typeface="Times New Roman" pitchFamily="18" charset="0"/>
                  </a:defRPr>
                </a:lvl1pPr>
              </a:lstStyle>
              <a:p>
                <a:pPr algn="just"/>
                <a:r>
                  <a:rPr lang="en-US" sz="2800" dirty="0"/>
                  <a:t> =   16 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 1024</a:t>
                </a:r>
                <a:endParaRPr lang="vi-VN" sz="2800" dirty="0"/>
              </a:p>
            </p:txBody>
          </p:sp>
        </mc:Choice>
        <mc:Fallback xmlns="">
          <p:sp>
            <p:nvSpPr>
              <p:cNvPr id="21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082" y="3622360"/>
                <a:ext cx="2971799" cy="637127"/>
              </a:xfrm>
              <a:prstGeom prst="rect">
                <a:avLst/>
              </a:prstGeom>
              <a:blipFill>
                <a:blip r:embed="rId5"/>
                <a:stretch>
                  <a:fillRect l="-1232" t="-952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le 1"/>
          <p:cNvSpPr txBox="1">
            <a:spLocks/>
          </p:cNvSpPr>
          <p:nvPr/>
        </p:nvSpPr>
        <p:spPr>
          <a:xfrm>
            <a:off x="909295" y="4133168"/>
            <a:ext cx="4164791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</a:t>
            </a:r>
            <a:r>
              <a:rPr lang="en-US" sz="2800" dirty="0" err="1"/>
              <a:t>ảnh</a:t>
            </a:r>
            <a:r>
              <a:rPr lang="en-US" sz="2800" dirty="0"/>
              <a:t>     =   12 MB</a:t>
            </a:r>
            <a:endParaRPr lang="vi-VN" sz="28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259476" y="4768592"/>
            <a:ext cx="38504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</a:t>
            </a:r>
            <a:r>
              <a:rPr lang="en-US" sz="2800" dirty="0" err="1"/>
              <a:t>ảnh</a:t>
            </a:r>
            <a:r>
              <a:rPr lang="en-US" sz="2800" dirty="0"/>
              <a:t>   =  16384 MB</a:t>
            </a:r>
            <a:endParaRPr lang="vi-VN" sz="28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042334" y="4768592"/>
            <a:ext cx="476104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3600" b="1" dirty="0">
                <a:solidFill>
                  <a:srgbClr val="FF0000"/>
                </a:solidFill>
              </a:rPr>
              <a:t>?</a:t>
            </a:r>
            <a:endParaRPr lang="vi-VN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1"/>
              <p:cNvSpPr txBox="1">
                <a:spLocks/>
              </p:cNvSpPr>
              <p:nvPr/>
            </p:nvSpPr>
            <p:spPr>
              <a:xfrm>
                <a:off x="2138082" y="5324731"/>
                <a:ext cx="2971799" cy="63712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3200" kern="1200">
                    <a:solidFill>
                      <a:schemeClr val="tx1"/>
                    </a:solidFill>
                    <a:latin typeface="Times New Roman" pitchFamily="18" charset="0"/>
                    <a:ea typeface="+mj-ea"/>
                    <a:cs typeface="Times New Roman" pitchFamily="18" charset="0"/>
                  </a:defRPr>
                </a:lvl1pPr>
              </a:lstStyle>
              <a:p>
                <a:pPr algn="just"/>
                <a:r>
                  <a:rPr lang="en-US" sz="2800" dirty="0"/>
                  <a:t> =   16384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12</a:t>
                </a:r>
                <a:endParaRPr lang="vi-VN" sz="2800" dirty="0"/>
              </a:p>
            </p:txBody>
          </p:sp>
        </mc:Choice>
        <mc:Fallback xmlns="">
          <p:sp>
            <p:nvSpPr>
              <p:cNvPr id="25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082" y="5324731"/>
                <a:ext cx="2971799" cy="637127"/>
              </a:xfrm>
              <a:prstGeom prst="rect">
                <a:avLst/>
              </a:prstGeom>
              <a:blipFill>
                <a:blip r:embed="rId6"/>
                <a:stretch>
                  <a:fillRect l="-1232"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itle 1"/>
          <p:cNvSpPr txBox="1">
            <a:spLocks/>
          </p:cNvSpPr>
          <p:nvPr/>
        </p:nvSpPr>
        <p:spPr>
          <a:xfrm>
            <a:off x="578223" y="4778794"/>
            <a:ext cx="1308716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dirty="0">
                <a:solidFill>
                  <a:srgbClr val="FF0000"/>
                </a:solidFill>
              </a:rPr>
              <a:t> 1365</a:t>
            </a:r>
            <a:endParaRPr lang="vi-V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31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15" grpId="0"/>
      <p:bldP spid="16" grpId="0"/>
      <p:bldP spid="17" grpId="0"/>
      <p:bldP spid="18" grpId="0"/>
      <p:bldP spid="19" grpId="0"/>
      <p:bldP spid="19" grpId="1"/>
      <p:bldP spid="21" grpId="0"/>
      <p:bldP spid="21" grpId="1"/>
      <p:bldP spid="22" grpId="0"/>
      <p:bldP spid="23" grpId="0"/>
      <p:bldP spid="24" grpId="0"/>
      <p:bldP spid="24" grpId="1"/>
      <p:bldP spid="25" grpId="0"/>
      <p:bldP spid="25" grpId="1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4766153" y="433309"/>
            <a:ext cx="26597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60" y="532637"/>
            <a:ext cx="615434" cy="58979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820239" y="1148554"/>
            <a:ext cx="10928040" cy="1337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 </a:t>
            </a:r>
            <a:r>
              <a:rPr lang="en-US" sz="2800" b="1" dirty="0"/>
              <a:t>C1.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hãy</a:t>
            </a:r>
            <a:r>
              <a:rPr lang="en-US" sz="2800" dirty="0"/>
              <a:t> </a:t>
            </a:r>
            <a:r>
              <a:rPr lang="en-US" sz="2800" dirty="0" err="1"/>
              <a:t>kiểm</a:t>
            </a:r>
            <a:r>
              <a:rPr lang="en-US" sz="2800" dirty="0"/>
              <a:t> </a:t>
            </a:r>
            <a:r>
              <a:rPr lang="en-US" sz="2800" dirty="0" err="1"/>
              <a:t>tra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ghi</a:t>
            </a:r>
            <a:r>
              <a:rPr lang="en-US" sz="2800" dirty="0"/>
              <a:t> </a:t>
            </a:r>
            <a:r>
              <a:rPr lang="en-US" sz="2800" dirty="0" err="1"/>
              <a:t>lại</a:t>
            </a:r>
            <a:r>
              <a:rPr lang="en-US" sz="2800" dirty="0"/>
              <a:t> dung </a:t>
            </a:r>
            <a:r>
              <a:rPr lang="en-US" sz="2800" dirty="0" err="1"/>
              <a:t>lượng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ổ </a:t>
            </a:r>
            <a:r>
              <a:rPr lang="en-US" sz="2800" dirty="0" err="1"/>
              <a:t>đĩa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máy</a:t>
            </a:r>
            <a:r>
              <a:rPr lang="en-US" sz="2800" dirty="0"/>
              <a:t> </a:t>
            </a:r>
            <a:r>
              <a:rPr lang="en-US" sz="2800" dirty="0" err="1"/>
              <a:t>tính</a:t>
            </a:r>
            <a:r>
              <a:rPr lang="en-US" sz="2800" dirty="0"/>
              <a:t> </a:t>
            </a:r>
            <a:r>
              <a:rPr lang="en-US" sz="2800" dirty="0" err="1"/>
              <a:t>mà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đang</a:t>
            </a:r>
            <a:r>
              <a:rPr lang="en-US" sz="2800" dirty="0"/>
              <a:t> </a:t>
            </a:r>
            <a:r>
              <a:rPr lang="en-US" sz="2800" dirty="0" err="1"/>
              <a:t>sử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(</a:t>
            </a:r>
            <a:r>
              <a:rPr lang="en-US" sz="2800" dirty="0" err="1"/>
              <a:t>nếu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máy</a:t>
            </a:r>
            <a:r>
              <a:rPr lang="en-US" sz="2800" dirty="0"/>
              <a:t> </a:t>
            </a:r>
            <a:r>
              <a:rPr lang="en-US" sz="2800" dirty="0" err="1"/>
              <a:t>tính</a:t>
            </a:r>
            <a:r>
              <a:rPr lang="en-US" sz="2800" dirty="0"/>
              <a:t>); dung </a:t>
            </a:r>
            <a:r>
              <a:rPr lang="en-US" sz="2800" dirty="0" err="1"/>
              <a:t>lượng</a:t>
            </a:r>
            <a:r>
              <a:rPr lang="en-US" sz="2800" dirty="0"/>
              <a:t> </a:t>
            </a:r>
            <a:r>
              <a:rPr lang="en-US" sz="2800" dirty="0" err="1"/>
              <a:t>bộ</a:t>
            </a:r>
            <a:r>
              <a:rPr lang="en-US" sz="2800" dirty="0"/>
              <a:t> </a:t>
            </a:r>
            <a:r>
              <a:rPr lang="en-US" sz="2800" dirty="0" err="1"/>
              <a:t>nhớ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(</a:t>
            </a:r>
            <a:r>
              <a:rPr lang="en-US" sz="2800" dirty="0" err="1"/>
              <a:t>nếu</a:t>
            </a:r>
            <a:r>
              <a:rPr lang="en-US" sz="2800" dirty="0"/>
              <a:t> dung </a:t>
            </a:r>
            <a:r>
              <a:rPr lang="en-US" sz="2800" dirty="0" err="1"/>
              <a:t>điện</a:t>
            </a:r>
            <a:r>
              <a:rPr lang="en-US" sz="2800" dirty="0"/>
              <a:t> </a:t>
            </a:r>
            <a:r>
              <a:rPr lang="en-US" sz="2800" dirty="0" err="1"/>
              <a:t>thoại</a:t>
            </a:r>
            <a:r>
              <a:rPr lang="en-US" sz="2800" dirty="0"/>
              <a:t>. </a:t>
            </a:r>
            <a:endParaRPr lang="vi-VN" sz="28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820239" y="2554488"/>
            <a:ext cx="2205349" cy="573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u="sng" dirty="0" err="1"/>
              <a:t>Hướng</a:t>
            </a:r>
            <a:r>
              <a:rPr lang="en-US" sz="2800" b="1" u="sng" dirty="0"/>
              <a:t> </a:t>
            </a:r>
            <a:r>
              <a:rPr lang="en-US" sz="2800" b="1" u="sng" dirty="0" err="1"/>
              <a:t>dẫn</a:t>
            </a:r>
            <a:r>
              <a:rPr lang="en-US" sz="2800" b="1" u="sng" dirty="0"/>
              <a:t>:</a:t>
            </a:r>
            <a:endParaRPr lang="vi-VN" sz="2800" u="sng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820240" y="3127616"/>
            <a:ext cx="4424114" cy="19284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</a:t>
            </a:r>
            <a:r>
              <a:rPr lang="en-US" sz="2800" dirty="0" err="1"/>
              <a:t>Nếu</a:t>
            </a:r>
            <a:r>
              <a:rPr lang="en-US" sz="2800" dirty="0"/>
              <a:t> </a:t>
            </a:r>
            <a:r>
              <a:rPr lang="en-US" sz="2800" dirty="0" err="1"/>
              <a:t>dùng</a:t>
            </a:r>
            <a:r>
              <a:rPr lang="en-US" sz="2800" dirty="0"/>
              <a:t> </a:t>
            </a:r>
            <a:r>
              <a:rPr lang="en-US" sz="2800" dirty="0" err="1"/>
              <a:t>máy</a:t>
            </a:r>
            <a:r>
              <a:rPr lang="en-US" sz="2800" dirty="0"/>
              <a:t> </a:t>
            </a:r>
            <a:r>
              <a:rPr lang="en-US" sz="2800" dirty="0" err="1"/>
              <a:t>tính</a:t>
            </a:r>
            <a:r>
              <a:rPr lang="en-US" sz="2800" dirty="0"/>
              <a:t>: </a:t>
            </a:r>
            <a:r>
              <a:rPr lang="en-US" sz="2800" dirty="0" err="1"/>
              <a:t>Nháy</a:t>
            </a:r>
            <a:r>
              <a:rPr lang="en-US" sz="2800" dirty="0"/>
              <a:t> </a:t>
            </a:r>
            <a:r>
              <a:rPr lang="en-US" sz="2800" dirty="0" err="1"/>
              <a:t>đúp</a:t>
            </a:r>
            <a:r>
              <a:rPr lang="en-US" sz="2800" dirty="0"/>
              <a:t> </a:t>
            </a:r>
            <a:r>
              <a:rPr lang="en-US" sz="2800" dirty="0" err="1"/>
              <a:t>chuột</a:t>
            </a:r>
            <a:r>
              <a:rPr lang="en-US" sz="2800" dirty="0"/>
              <a:t> </a:t>
            </a:r>
            <a:r>
              <a:rPr lang="en-US" sz="2800" dirty="0" err="1"/>
              <a:t>lên</a:t>
            </a:r>
            <a:r>
              <a:rPr lang="en-US" sz="2800" dirty="0"/>
              <a:t> </a:t>
            </a:r>
            <a:r>
              <a:rPr lang="en-US" sz="2800" dirty="0" err="1"/>
              <a:t>biểu</a:t>
            </a:r>
            <a:r>
              <a:rPr lang="en-US" sz="2800" dirty="0"/>
              <a:t> </a:t>
            </a:r>
            <a:r>
              <a:rPr lang="en-US" sz="2800" dirty="0" err="1"/>
              <a:t>tượng</a:t>
            </a:r>
            <a:r>
              <a:rPr lang="en-US" sz="2800" dirty="0"/>
              <a:t> </a:t>
            </a:r>
            <a:r>
              <a:rPr lang="en-US" sz="2800" b="1" dirty="0"/>
              <a:t>Computer</a:t>
            </a:r>
            <a:r>
              <a:rPr lang="en-US" sz="2800" dirty="0"/>
              <a:t> </a:t>
            </a:r>
            <a:r>
              <a:rPr lang="en-US" sz="2800" dirty="0" err="1"/>
              <a:t>trên</a:t>
            </a:r>
            <a:r>
              <a:rPr lang="en-US" sz="2800" dirty="0"/>
              <a:t> </a:t>
            </a:r>
            <a:r>
              <a:rPr lang="en-US" sz="2800" dirty="0" err="1"/>
              <a:t>màn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 desktop (</a:t>
            </a:r>
            <a:r>
              <a:rPr lang="en-US" sz="2800" dirty="0" err="1"/>
              <a:t>màn</a:t>
            </a:r>
            <a:r>
              <a:rPr lang="en-US" sz="2800" dirty="0"/>
              <a:t>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nền</a:t>
            </a:r>
            <a:r>
              <a:rPr lang="en-US" sz="2800" dirty="0"/>
              <a:t>). </a:t>
            </a:r>
            <a:endParaRPr lang="vi-V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777" y="5145613"/>
            <a:ext cx="1501604" cy="12898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340" y="2163310"/>
            <a:ext cx="5673939" cy="42721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26188" y="3429000"/>
            <a:ext cx="2221399" cy="1425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9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8" grpId="0"/>
      <p:bldP spid="29" grpId="0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4766153" y="433309"/>
            <a:ext cx="26597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60" y="532637"/>
            <a:ext cx="615434" cy="58979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631980" y="956457"/>
            <a:ext cx="10928040" cy="1337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 </a:t>
            </a:r>
            <a:r>
              <a:rPr lang="en-US" sz="2800" b="1" dirty="0"/>
              <a:t>C2.</a:t>
            </a:r>
            <a:r>
              <a:rPr lang="en-US" sz="2800" dirty="0"/>
              <a:t> </a:t>
            </a:r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hiện</a:t>
            </a:r>
            <a:r>
              <a:rPr lang="en-US" sz="2800" dirty="0"/>
              <a:t> </a:t>
            </a:r>
            <a:r>
              <a:rPr lang="en-US" sz="2800" dirty="0" err="1"/>
              <a:t>tương</a:t>
            </a:r>
            <a:r>
              <a:rPr lang="en-US" sz="2800" dirty="0"/>
              <a:t> </a:t>
            </a:r>
            <a:r>
              <a:rPr lang="en-US" sz="2800" dirty="0" err="1"/>
              <a:t>tự</a:t>
            </a:r>
            <a:r>
              <a:rPr lang="en-US" sz="2800" dirty="0"/>
              <a:t> </a:t>
            </a:r>
            <a:r>
              <a:rPr lang="en-US" sz="2800" dirty="0" err="1"/>
              <a:t>như</a:t>
            </a:r>
            <a:r>
              <a:rPr lang="en-US" sz="2800" dirty="0"/>
              <a:t> </a:t>
            </a:r>
            <a:r>
              <a:rPr lang="en-US" sz="2800" dirty="0" err="1"/>
              <a:t>hoạt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 1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dãy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 0 </a:t>
            </a:r>
            <a:r>
              <a:rPr lang="en-US" sz="2800" dirty="0" err="1"/>
              <a:t>đến</a:t>
            </a:r>
            <a:r>
              <a:rPr lang="en-US" sz="2800" dirty="0"/>
              <a:t> 15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tìm</a:t>
            </a:r>
            <a:r>
              <a:rPr lang="en-US" sz="2800" dirty="0"/>
              <a:t> </a:t>
            </a:r>
            <a:r>
              <a:rPr lang="en-US" sz="2800" dirty="0" err="1"/>
              <a:t>mã</a:t>
            </a:r>
            <a:r>
              <a:rPr lang="en-US" sz="2800" dirty="0"/>
              <a:t> </a:t>
            </a:r>
            <a:r>
              <a:rPr lang="en-US" sz="2800" dirty="0" err="1"/>
              <a:t>hóa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 8 </a:t>
            </a:r>
            <a:r>
              <a:rPr lang="en-US" sz="2800" dirty="0" err="1"/>
              <a:t>đến</a:t>
            </a:r>
            <a:r>
              <a:rPr lang="en-US" sz="2800" dirty="0"/>
              <a:t> 15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đưa</a:t>
            </a:r>
            <a:r>
              <a:rPr lang="en-US" sz="2800" dirty="0"/>
              <a:t> </a:t>
            </a:r>
            <a:r>
              <a:rPr lang="en-US" sz="2800" dirty="0" err="1"/>
              <a:t>ra</a:t>
            </a:r>
            <a:r>
              <a:rPr lang="en-US" sz="2800" dirty="0"/>
              <a:t> </a:t>
            </a:r>
            <a:r>
              <a:rPr lang="en-US" sz="2800" dirty="0" err="1"/>
              <a:t>nhận</a:t>
            </a:r>
            <a:r>
              <a:rPr lang="en-US" sz="2800" dirty="0"/>
              <a:t> </a:t>
            </a:r>
            <a:r>
              <a:rPr lang="en-US" sz="2800" dirty="0" err="1"/>
              <a:t>xét</a:t>
            </a:r>
            <a:r>
              <a:rPr lang="en-US" sz="2800" dirty="0"/>
              <a:t>.</a:t>
            </a:r>
            <a:endParaRPr lang="vi-VN" sz="28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31980" y="2047253"/>
            <a:ext cx="2205349" cy="573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u="sng" dirty="0" err="1"/>
              <a:t>Hướng</a:t>
            </a:r>
            <a:r>
              <a:rPr lang="en-US" sz="2800" b="1" u="sng" dirty="0"/>
              <a:t> </a:t>
            </a:r>
            <a:r>
              <a:rPr lang="en-US" sz="2800" b="1" u="sng" dirty="0" err="1"/>
              <a:t>dẫn</a:t>
            </a:r>
            <a:r>
              <a:rPr lang="en-US" sz="2800" b="1" u="sng" dirty="0"/>
              <a:t>:</a:t>
            </a:r>
            <a:endParaRPr lang="vi-VN" sz="2800" u="sng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59537" y="2534096"/>
            <a:ext cx="10649480" cy="553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</a:t>
            </a:r>
            <a:r>
              <a:rPr lang="en-US" sz="2800" dirty="0" err="1"/>
              <a:t>Bước</a:t>
            </a:r>
            <a:r>
              <a:rPr lang="en-US" sz="2800" dirty="0"/>
              <a:t> 1: </a:t>
            </a:r>
            <a:r>
              <a:rPr lang="en-US" sz="2800" dirty="0" err="1"/>
              <a:t>Viết</a:t>
            </a:r>
            <a:r>
              <a:rPr lang="en-US" sz="2800" dirty="0"/>
              <a:t> </a:t>
            </a:r>
            <a:r>
              <a:rPr lang="en-US" sz="2800" dirty="0" err="1"/>
              <a:t>dãy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từ</a:t>
            </a:r>
            <a:r>
              <a:rPr lang="en-US" sz="2800" dirty="0"/>
              <a:t> 0 </a:t>
            </a:r>
            <a:r>
              <a:rPr lang="en-US" sz="2800" dirty="0" err="1"/>
              <a:t>đến</a:t>
            </a:r>
            <a:r>
              <a:rPr lang="en-US" sz="2800" dirty="0"/>
              <a:t> 15</a:t>
            </a:r>
            <a:endParaRPr lang="vi-VN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551518" y="3087220"/>
          <a:ext cx="812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89840534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65745349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27805786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81852587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30903694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41824675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8839317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2035506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4193128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8126241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3160179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75830874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5421365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9632253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71056541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31250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76524"/>
                  </a:ext>
                </a:extLst>
              </a:tr>
            </a:tbl>
          </a:graphicData>
        </a:graphic>
      </p:graphicFrame>
      <p:sp>
        <p:nvSpPr>
          <p:cNvPr id="15" name="Title 1"/>
          <p:cNvSpPr txBox="1">
            <a:spLocks/>
          </p:cNvSpPr>
          <p:nvPr/>
        </p:nvSpPr>
        <p:spPr>
          <a:xfrm>
            <a:off x="759537" y="3592605"/>
            <a:ext cx="10649480" cy="553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</a:t>
            </a:r>
            <a:r>
              <a:rPr lang="en-US" sz="2800" dirty="0" err="1"/>
              <a:t>Bước</a:t>
            </a:r>
            <a:r>
              <a:rPr lang="en-US" sz="2800" dirty="0"/>
              <a:t> 2: Chia </a:t>
            </a:r>
            <a:r>
              <a:rPr lang="en-US" sz="2800" dirty="0" err="1"/>
              <a:t>dãy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thành</a:t>
            </a:r>
            <a:r>
              <a:rPr lang="en-US" sz="2800" dirty="0"/>
              <a:t> 2 </a:t>
            </a:r>
            <a:r>
              <a:rPr lang="en-US" sz="2800" dirty="0" err="1"/>
              <a:t>phần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</a:t>
            </a:r>
            <a:r>
              <a:rPr lang="en-US" sz="2800" dirty="0" err="1"/>
              <a:t>nhau</a:t>
            </a:r>
            <a:r>
              <a:rPr lang="en-US" sz="2800" dirty="0"/>
              <a:t>.</a:t>
            </a:r>
            <a:endParaRPr lang="vi-VN" sz="28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3551518" y="4180467"/>
          <a:ext cx="8128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89840534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65745349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27805786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81852587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30903694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41824675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8839317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2035506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4193128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8126241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3160179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75830874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5421365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9632253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71056541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31250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13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14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776524"/>
                  </a:ext>
                </a:extLst>
              </a:tr>
            </a:tbl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>
          <a:xfrm>
            <a:off x="759537" y="4705575"/>
            <a:ext cx="10649480" cy="553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</a:t>
            </a:r>
            <a:r>
              <a:rPr lang="en-US" sz="2800" dirty="0" err="1"/>
              <a:t>Bước</a:t>
            </a:r>
            <a:r>
              <a:rPr lang="en-US" sz="2800" dirty="0"/>
              <a:t> 3: </a:t>
            </a:r>
            <a:r>
              <a:rPr lang="en-US" sz="2800" dirty="0" err="1"/>
              <a:t>Xác</a:t>
            </a:r>
            <a:r>
              <a:rPr lang="en-US" sz="2800" dirty="0"/>
              <a:t> </a:t>
            </a:r>
            <a:r>
              <a:rPr lang="en-US" sz="2800" dirty="0" err="1"/>
              <a:t>định</a:t>
            </a:r>
            <a:r>
              <a:rPr lang="en-US" sz="2800" dirty="0"/>
              <a:t> </a:t>
            </a:r>
            <a:r>
              <a:rPr lang="en-US" sz="2800" dirty="0" err="1"/>
              <a:t>xem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cần</a:t>
            </a:r>
            <a:r>
              <a:rPr lang="en-US" sz="2800" dirty="0"/>
              <a:t> </a:t>
            </a:r>
            <a:r>
              <a:rPr lang="en-US" sz="2800" dirty="0" err="1"/>
              <a:t>mã</a:t>
            </a:r>
            <a:r>
              <a:rPr lang="en-US" sz="2800" dirty="0"/>
              <a:t> </a:t>
            </a:r>
            <a:r>
              <a:rPr lang="en-US" sz="2800" dirty="0" err="1"/>
              <a:t>hóa</a:t>
            </a:r>
            <a:r>
              <a:rPr lang="en-US" sz="2800" dirty="0"/>
              <a:t> </a:t>
            </a:r>
            <a:r>
              <a:rPr lang="en-US" sz="2800" dirty="0" err="1"/>
              <a:t>nằm</a:t>
            </a:r>
            <a:r>
              <a:rPr lang="en-US" sz="2800" dirty="0"/>
              <a:t> ở </a:t>
            </a:r>
            <a:r>
              <a:rPr lang="en-US" sz="2800" dirty="0" err="1"/>
              <a:t>nữa</a:t>
            </a:r>
            <a:r>
              <a:rPr lang="en-US" sz="2800" dirty="0"/>
              <a:t> </a:t>
            </a:r>
            <a:r>
              <a:rPr lang="en-US" sz="2800" dirty="0" err="1"/>
              <a:t>trái</a:t>
            </a:r>
            <a:r>
              <a:rPr lang="en-US" sz="2800" dirty="0"/>
              <a:t> hay </a:t>
            </a:r>
            <a:r>
              <a:rPr lang="en-US" sz="2800" dirty="0" err="1"/>
              <a:t>phải</a:t>
            </a:r>
            <a:r>
              <a:rPr lang="en-US" sz="2800" dirty="0"/>
              <a:t>.</a:t>
            </a:r>
            <a:endParaRPr lang="vi-VN" sz="2800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59537" y="5258699"/>
            <a:ext cx="10649480" cy="553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 err="1"/>
              <a:t>Thực</a:t>
            </a:r>
            <a:r>
              <a:rPr lang="en-US" sz="2800" dirty="0"/>
              <a:t> </a:t>
            </a:r>
            <a:r>
              <a:rPr lang="en-US" sz="2800" dirty="0" err="1"/>
              <a:t>hiện</a:t>
            </a:r>
            <a:r>
              <a:rPr lang="en-US" sz="2800" dirty="0"/>
              <a:t> </a:t>
            </a:r>
            <a:r>
              <a:rPr lang="en-US" sz="2800" dirty="0" err="1"/>
              <a:t>lần</a:t>
            </a:r>
            <a:r>
              <a:rPr lang="en-US" sz="2800" dirty="0"/>
              <a:t> </a:t>
            </a:r>
            <a:r>
              <a:rPr lang="en-US" sz="2800" dirty="0" err="1"/>
              <a:t>lượt</a:t>
            </a:r>
            <a:r>
              <a:rPr lang="en-US" sz="2800" dirty="0"/>
              <a:t> </a:t>
            </a:r>
            <a:r>
              <a:rPr lang="en-US" sz="2800" dirty="0" err="1"/>
              <a:t>đến</a:t>
            </a:r>
            <a:r>
              <a:rPr lang="en-US" sz="2800" dirty="0"/>
              <a:t> </a:t>
            </a:r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dãy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 chia 2 </a:t>
            </a:r>
            <a:r>
              <a:rPr lang="en-US" sz="2800" dirty="0" err="1"/>
              <a:t>được</a:t>
            </a:r>
            <a:r>
              <a:rPr lang="en-US" sz="2800" dirty="0"/>
              <a:t> </a:t>
            </a:r>
            <a:r>
              <a:rPr lang="en-US" sz="2800" dirty="0" err="1"/>
              <a:t>nữa</a:t>
            </a:r>
            <a:r>
              <a:rPr lang="en-US" sz="2800" dirty="0"/>
              <a:t>.</a:t>
            </a:r>
            <a:endParaRPr lang="vi-VN" sz="2800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759537" y="5767451"/>
            <a:ext cx="10649480" cy="553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 err="1"/>
              <a:t>Áp</a:t>
            </a:r>
            <a:r>
              <a:rPr lang="en-US" sz="2800" dirty="0"/>
              <a:t> </a:t>
            </a:r>
            <a:r>
              <a:rPr lang="en-US" sz="2800" dirty="0" err="1"/>
              <a:t>dụng</a:t>
            </a:r>
            <a:r>
              <a:rPr lang="en-US" sz="2800" dirty="0"/>
              <a:t> </a:t>
            </a:r>
            <a:r>
              <a:rPr lang="en-US" sz="2800" dirty="0" err="1"/>
              <a:t>quy</a:t>
            </a:r>
            <a:r>
              <a:rPr lang="en-US" sz="2800" dirty="0"/>
              <a:t> </a:t>
            </a:r>
            <a:r>
              <a:rPr lang="en-US" sz="2800" dirty="0" err="1"/>
              <a:t>tắc</a:t>
            </a:r>
            <a:r>
              <a:rPr lang="en-US" sz="2800" dirty="0"/>
              <a:t>: </a:t>
            </a:r>
            <a:r>
              <a:rPr lang="en-US" sz="2800" dirty="0" err="1"/>
              <a:t>Phải</a:t>
            </a:r>
            <a:r>
              <a:rPr lang="en-US" sz="2800" dirty="0"/>
              <a:t> = 1; </a:t>
            </a:r>
            <a:r>
              <a:rPr lang="en-US" sz="2800" dirty="0" err="1"/>
              <a:t>trái</a:t>
            </a:r>
            <a:r>
              <a:rPr lang="en-US" sz="2800" dirty="0"/>
              <a:t> = 0.</a:t>
            </a:r>
            <a:endParaRPr lang="vi-VN" sz="2800" dirty="0"/>
          </a:p>
        </p:txBody>
      </p:sp>
    </p:spTree>
    <p:extLst>
      <p:ext uri="{BB962C8B-B14F-4D97-AF65-F5344CB8AC3E}">
        <p14:creationId xmlns:p14="http://schemas.microsoft.com/office/powerpoint/2010/main" val="333091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2" grpId="0"/>
      <p:bldP spid="14" grpId="0"/>
      <p:bldP spid="15" grpId="0"/>
      <p:bldP spid="17" grpId="0"/>
      <p:bldP spid="18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4766153" y="433309"/>
            <a:ext cx="26597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760" y="532637"/>
            <a:ext cx="615434" cy="589791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631980" y="1243843"/>
            <a:ext cx="10928040" cy="13370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     </a:t>
            </a:r>
            <a:r>
              <a:rPr lang="en-US" sz="2800" b="1" dirty="0"/>
              <a:t>C3.</a:t>
            </a:r>
            <a:r>
              <a:rPr lang="en-US" sz="2800" dirty="0"/>
              <a:t> </a:t>
            </a:r>
            <a:r>
              <a:rPr lang="vi-VN" sz="2800" dirty="0"/>
              <a:t>Giả sử mỗi phút âm thanh chiếm 1</a:t>
            </a:r>
            <a:r>
              <a:rPr lang="en-US" sz="2800" dirty="0"/>
              <a:t> </a:t>
            </a:r>
            <a:r>
              <a:rPr lang="vi-VN" sz="2800" dirty="0"/>
              <a:t>MB, mỗi bài hát trung bình có độ dài 6 phút. Một chiếc điện thoại thông minh còn trống 8GB sẽ chứa được bao nhiêu bài hát như vậy?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631980" y="2622023"/>
            <a:ext cx="2205349" cy="5731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b="1" u="sng" dirty="0" err="1"/>
              <a:t>Hướng</a:t>
            </a:r>
            <a:r>
              <a:rPr lang="en-US" sz="2800" b="1" u="sng" dirty="0"/>
              <a:t> </a:t>
            </a:r>
            <a:r>
              <a:rPr lang="en-US" sz="2800" b="1" u="sng" dirty="0" err="1"/>
              <a:t>dẫn</a:t>
            </a:r>
            <a:r>
              <a:rPr lang="en-US" sz="2800" b="1" u="sng" dirty="0"/>
              <a:t>:</a:t>
            </a:r>
            <a:endParaRPr lang="vi-VN" sz="2800" u="sng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218029" y="2694818"/>
            <a:ext cx="3666097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</a:t>
            </a:r>
            <a:r>
              <a:rPr lang="en-US" sz="2800" dirty="0" err="1"/>
              <a:t>phút</a:t>
            </a:r>
            <a:r>
              <a:rPr lang="en-US" sz="2800" dirty="0"/>
              <a:t>        =  1 MB</a:t>
            </a:r>
            <a:endParaRPr lang="vi-VN" sz="28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213846" y="3263018"/>
            <a:ext cx="3666097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</a:t>
            </a:r>
            <a:r>
              <a:rPr lang="en-US" sz="2800" dirty="0" err="1"/>
              <a:t>bài</a:t>
            </a:r>
            <a:r>
              <a:rPr lang="en-US" sz="2800" dirty="0"/>
              <a:t> </a:t>
            </a:r>
            <a:r>
              <a:rPr lang="en-US" sz="2800" dirty="0" err="1"/>
              <a:t>hát</a:t>
            </a:r>
            <a:r>
              <a:rPr lang="en-US" sz="2800" dirty="0"/>
              <a:t>    =   6 </a:t>
            </a:r>
            <a:r>
              <a:rPr lang="en-US" sz="2800" dirty="0" err="1"/>
              <a:t>phút</a:t>
            </a:r>
            <a:endParaRPr lang="vi-VN" sz="2800" dirty="0"/>
          </a:p>
        </p:txBody>
      </p:sp>
      <p:sp>
        <p:nvSpPr>
          <p:cNvPr id="2" name="Right Brace 1"/>
          <p:cNvSpPr/>
          <p:nvPr/>
        </p:nvSpPr>
        <p:spPr>
          <a:xfrm>
            <a:off x="6439988" y="2939144"/>
            <a:ext cx="540000" cy="720000"/>
          </a:xfrm>
          <a:prstGeom prst="rightBrace">
            <a:avLst>
              <a:gd name="adj1" fmla="val 13171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7332687" y="2944454"/>
            <a:ext cx="3953622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</a:t>
            </a:r>
            <a:r>
              <a:rPr lang="en-US" sz="2800" dirty="0" err="1"/>
              <a:t>bài</a:t>
            </a:r>
            <a:r>
              <a:rPr lang="en-US" sz="2800" dirty="0"/>
              <a:t> </a:t>
            </a:r>
            <a:r>
              <a:rPr lang="en-US" sz="2800" dirty="0" err="1"/>
              <a:t>hát</a:t>
            </a:r>
            <a:r>
              <a:rPr lang="en-US" sz="2800" dirty="0"/>
              <a:t>    =   </a:t>
            </a:r>
            <a:r>
              <a:rPr lang="en-US" sz="2800" b="1" dirty="0">
                <a:solidFill>
                  <a:srgbClr val="FF0000"/>
                </a:solidFill>
              </a:rPr>
              <a:t>?</a:t>
            </a:r>
            <a:r>
              <a:rPr lang="en-US" sz="2800" dirty="0"/>
              <a:t> MB  </a:t>
            </a:r>
            <a:r>
              <a:rPr lang="en-US" sz="2800" b="1" dirty="0"/>
              <a:t>(1)</a:t>
            </a:r>
            <a:endParaRPr lang="vi-VN" sz="2800" b="1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3213845" y="4058632"/>
            <a:ext cx="3666097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1 GB        =  1024 MB</a:t>
            </a:r>
            <a:endParaRPr lang="vi-VN" sz="28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3213844" y="4652958"/>
            <a:ext cx="4118843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/>
              <a:t> 8 GB        =     </a:t>
            </a:r>
            <a:r>
              <a:rPr lang="en-US" sz="2800" b="1" dirty="0">
                <a:solidFill>
                  <a:srgbClr val="FF0000"/>
                </a:solidFill>
              </a:rPr>
              <a:t>?</a:t>
            </a:r>
            <a:r>
              <a:rPr lang="en-US" sz="2800" dirty="0"/>
              <a:t>    MB  </a:t>
            </a:r>
            <a:r>
              <a:rPr lang="en-US" sz="2800" b="1" dirty="0"/>
              <a:t>(2)</a:t>
            </a:r>
            <a:endParaRPr lang="vi-VN" sz="2800" b="1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262932" y="5522231"/>
            <a:ext cx="8354111" cy="637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algn="just"/>
            <a:r>
              <a:rPr lang="en-US" sz="2800" dirty="0" err="1">
                <a:solidFill>
                  <a:srgbClr val="C00000"/>
                </a:solidFill>
              </a:rPr>
              <a:t>Từ</a:t>
            </a:r>
            <a:r>
              <a:rPr lang="en-US" sz="2800" dirty="0">
                <a:solidFill>
                  <a:srgbClr val="C00000"/>
                </a:solidFill>
              </a:rPr>
              <a:t>  (1)  </a:t>
            </a:r>
            <a:r>
              <a:rPr lang="en-US" sz="2800" dirty="0" err="1">
                <a:solidFill>
                  <a:srgbClr val="C00000"/>
                </a:solidFill>
              </a:rPr>
              <a:t>và</a:t>
            </a:r>
            <a:r>
              <a:rPr lang="en-US" sz="2800" dirty="0">
                <a:solidFill>
                  <a:srgbClr val="C00000"/>
                </a:solidFill>
              </a:rPr>
              <a:t>  (2)   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  8 GB </a:t>
            </a:r>
            <a:r>
              <a:rPr lang="en-US" sz="2800" dirty="0" err="1">
                <a:solidFill>
                  <a:srgbClr val="C00000"/>
                </a:solidFill>
                <a:sym typeface="Wingdings" panose="05000000000000000000" pitchFamily="2" charset="2"/>
              </a:rPr>
              <a:t>sẽ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C00000"/>
                </a:solidFill>
                <a:sym typeface="Wingdings" panose="05000000000000000000" pitchFamily="2" charset="2"/>
              </a:rPr>
              <a:t>lưu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C00000"/>
                </a:solidFill>
                <a:sym typeface="Wingdings" panose="05000000000000000000" pitchFamily="2" charset="2"/>
              </a:rPr>
              <a:t>được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C00000"/>
                </a:solidFill>
                <a:sym typeface="Wingdings" panose="05000000000000000000" pitchFamily="2" charset="2"/>
              </a:rPr>
              <a:t>bao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C00000"/>
                </a:solidFill>
                <a:sym typeface="Wingdings" panose="05000000000000000000" pitchFamily="2" charset="2"/>
              </a:rPr>
              <a:t>nhiêu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C00000"/>
                </a:solidFill>
                <a:sym typeface="Wingdings" panose="05000000000000000000" pitchFamily="2" charset="2"/>
              </a:rPr>
              <a:t>bài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C00000"/>
                </a:solidFill>
                <a:sym typeface="Wingdings" panose="05000000000000000000" pitchFamily="2" charset="2"/>
              </a:rPr>
              <a:t>hát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?  </a:t>
            </a:r>
            <a:endParaRPr lang="vi-VN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8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1" grpId="0"/>
      <p:bldP spid="22" grpId="0"/>
      <p:bldP spid="23" grpId="0"/>
      <p:bldP spid="2" grpId="0" animBg="1"/>
      <p:bldP spid="24" grpId="0"/>
      <p:bldP spid="25" grpId="0"/>
      <p:bldP spid="26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920041" y="534647"/>
            <a:ext cx="23519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CỦNG CỐ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383"/>
            <a:ext cx="8162365" cy="5538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599" y="1410034"/>
            <a:ext cx="4585860" cy="1634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3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766147" y="534647"/>
            <a:ext cx="26597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21" name="Content Placeholder 2"/>
          <p:cNvSpPr txBox="1">
            <a:spLocks/>
          </p:cNvSpPr>
          <p:nvPr/>
        </p:nvSpPr>
        <p:spPr>
          <a:xfrm>
            <a:off x="875212" y="1534236"/>
            <a:ext cx="5486400" cy="2567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vi-VN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Câu 1: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 hãy chuyển mỗi dòng trong hình vẽ thành một dãy bit. </a:t>
            </a:r>
          </a:p>
          <a:p>
            <a:pPr algn="just">
              <a:spcBef>
                <a:spcPts val="3000"/>
              </a:spcBef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vi-VN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Câu 2: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 hãy chuyển cả hình vẽ thành dãy bit bằng cách nối các dãy bit của các dòng lại với nhau (từ trên xuống dưới)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833931"/>
              </p:ext>
            </p:extLst>
          </p:nvPr>
        </p:nvGraphicFramePr>
        <p:xfrm>
          <a:off x="7217067" y="1495047"/>
          <a:ext cx="3744416" cy="3030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236"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015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0709" y="4264252"/>
            <a:ext cx="204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343" y="4879120"/>
            <a:ext cx="9034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343" y="5402340"/>
            <a:ext cx="81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343" y="5925560"/>
            <a:ext cx="56893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dãy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926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/>
      <p:bldP spid="2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766147" y="534647"/>
            <a:ext cx="26597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</a:t>
              </a: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2064560" y="982317"/>
            <a:ext cx="3384377" cy="4536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vi-VN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1:  01100110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2:  10011001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3:  10000001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4:  01000010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5:  01000010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6:  00100100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7:  00111100</a:t>
            </a:r>
          </a:p>
          <a:p>
            <a:r>
              <a:rPr lang="vi-V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Dòng 8:  00011000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064560" y="5498439"/>
            <a:ext cx="8294285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vi-VN" sz="2600" b="1" dirty="0"/>
              <a:t>Câu 2: </a:t>
            </a:r>
            <a:r>
              <a:rPr lang="vi-VN" sz="2600" dirty="0"/>
              <a:t> 01100110  10011001  10000001 01000010 01000010  00100100 00111100  00011000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966509"/>
              </p:ext>
            </p:extLst>
          </p:nvPr>
        </p:nvGraphicFramePr>
        <p:xfrm>
          <a:off x="6713659" y="1925970"/>
          <a:ext cx="3744416" cy="30308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8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4236"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vi-VN" sz="20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680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015"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vi-V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vi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03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750" tmFilter="0,0; .5, 1; 1, 1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49047" y="534647"/>
            <a:ext cx="46939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HƯỚNG DẪN Ở NHÀ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4274" y="1634070"/>
            <a:ext cx="777799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1.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Ghi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nhớ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những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nội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dung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chính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đã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được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2153029" y="2322605"/>
            <a:ext cx="777799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2.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bài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tập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phần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vận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dụng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sgk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trang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15.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2134274" y="3032655"/>
            <a:ext cx="7777996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3.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bài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cũ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chuẩn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bị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trước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bài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4: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Mạng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máy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sym typeface="Wingdings" panose="05000000000000000000" pitchFamily="2" charset="2"/>
              </a:rPr>
              <a:t>tính</a:t>
            </a:r>
            <a:r>
              <a:rPr lang="en-US" sz="2400" dirty="0">
                <a:latin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sz="2400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14068"/>
            <a:ext cx="12192000" cy="492443"/>
            <a:chOff x="0" y="14068"/>
            <a:chExt cx="12192000" cy="492443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0" y="471490"/>
              <a:ext cx="12192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95422" y="14068"/>
              <a:ext cx="115777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 THÔNG TIN TRONG MÁY TÍNH (</a:t>
              </a:r>
              <a:r>
                <a:rPr lang="en-US" sz="2600" b="1" dirty="0" err="1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tt</a:t>
              </a:r>
              <a:r>
                <a:rPr lang="en-US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12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2710</TotalTime>
  <Words>3339</Words>
  <Application>Microsoft Office PowerPoint</Application>
  <PresentationFormat>Widescreen</PresentationFormat>
  <Paragraphs>677</Paragraphs>
  <Slides>42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Calibri Light</vt:lpstr>
      <vt:lpstr>Cambria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Min Anh</cp:lastModifiedBy>
  <cp:revision>213</cp:revision>
  <dcterms:created xsi:type="dcterms:W3CDTF">2021-08-25T08:11:42Z</dcterms:created>
  <dcterms:modified xsi:type="dcterms:W3CDTF">2025-02-23T14:11:06Z</dcterms:modified>
</cp:coreProperties>
</file>