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26"/>
  </p:notesMasterIdLst>
  <p:sldIdLst>
    <p:sldId id="277" r:id="rId2"/>
    <p:sldId id="279" r:id="rId3"/>
    <p:sldId id="256" r:id="rId4"/>
    <p:sldId id="273" r:id="rId5"/>
    <p:sldId id="287" r:id="rId6"/>
    <p:sldId id="280" r:id="rId7"/>
    <p:sldId id="324" r:id="rId8"/>
    <p:sldId id="322" r:id="rId9"/>
    <p:sldId id="327" r:id="rId10"/>
    <p:sldId id="328" r:id="rId11"/>
    <p:sldId id="326" r:id="rId12"/>
    <p:sldId id="325" r:id="rId13"/>
    <p:sldId id="329" r:id="rId14"/>
    <p:sldId id="333" r:id="rId15"/>
    <p:sldId id="335" r:id="rId16"/>
    <p:sldId id="269" r:id="rId17"/>
    <p:sldId id="258" r:id="rId18"/>
    <p:sldId id="300" r:id="rId19"/>
    <p:sldId id="304" r:id="rId20"/>
    <p:sldId id="303" r:id="rId21"/>
    <p:sldId id="308" r:id="rId22"/>
    <p:sldId id="309" r:id="rId23"/>
    <p:sldId id="298" r:id="rId24"/>
    <p:sldId id="265" r:id="rId25"/>
  </p:sldIdLst>
  <p:sldSz cx="18288000" cy="10287000"/>
  <p:notesSz cx="6858000" cy="9144000"/>
  <p:embeddedFontLst>
    <p:embeddedFont>
      <p:font typeface="Calibri" panose="020F0502020204030204" pitchFamily="34" charset="0"/>
      <p:regular r:id="rId27"/>
      <p:bold r:id="rId28"/>
      <p:italic r:id="rId29"/>
      <p:boldItalic r:id="rId30"/>
    </p:embeddedFont>
    <p:embeddedFont>
      <p:font typeface="Fira Sans Extra Condensed" panose="020B0604020202020204" charset="0"/>
      <p:regular r:id="rId31"/>
      <p:bold r:id="rId32"/>
      <p:italic r:id="rId33"/>
      <p:boldItalic r:id="rId34"/>
    </p:embeddedFont>
    <p:embeddedFont>
      <p:font typeface="Calibri Light" panose="020F0302020204030204" pitchFamily="34" charset="0"/>
      <p:regular r:id="rId35"/>
      <p:italic r:id="rId36"/>
    </p:embeddedFont>
    <p:embeddedFont>
      <p:font typeface="Figtree Black" panose="020B0604020202020204" charset="0"/>
      <p:bold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532E"/>
    <a:srgbClr val="0000FF"/>
    <a:srgbClr val="FF9966"/>
    <a:srgbClr val="9966FF"/>
    <a:srgbClr val="FCE2CC"/>
    <a:srgbClr val="FFCCFF"/>
    <a:srgbClr val="FFCCCC"/>
    <a:srgbClr val="FCF5FF"/>
    <a:srgbClr val="E5903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0" autoAdjust="0"/>
    <p:restoredTop sz="94622" autoAdjust="0"/>
  </p:normalViewPr>
  <p:slideViewPr>
    <p:cSldViewPr>
      <p:cViewPr varScale="1">
        <p:scale>
          <a:sx n="55" d="100"/>
          <a:sy n="55" d="100"/>
        </p:scale>
        <p:origin x="132" y="612"/>
      </p:cViewPr>
      <p:guideLst>
        <p:guide orient="horz" pos="2088"/>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E85B6B-C764-4C19-9667-E3991402C89E}" type="datetimeFigureOut">
              <a:rPr lang="en-US" smtClean="0"/>
              <a:t>2/23/2025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8E8381-0A92-4EAE-8465-CB60FBA465A8}" type="slidenum">
              <a:rPr lang="en-US" smtClean="0"/>
              <a:t>‹#›</a:t>
            </a:fld>
            <a:endParaRPr lang="en-US"/>
          </a:p>
        </p:txBody>
      </p:sp>
    </p:spTree>
    <p:extLst>
      <p:ext uri="{BB962C8B-B14F-4D97-AF65-F5344CB8AC3E}">
        <p14:creationId xmlns:p14="http://schemas.microsoft.com/office/powerpoint/2010/main" val="34139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smtClean="0"/>
              <a:t>Click to edit Master title style</a:t>
            </a:r>
            <a:endParaRPr lang="en-US"/>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0248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69781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81901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55294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smtClean="0"/>
              <a:t>Click to edit Master title style</a:t>
            </a:r>
            <a:endParaRPr lang="en-US"/>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99383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57300" y="2738438"/>
            <a:ext cx="7772400" cy="65270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58300" y="2738438"/>
            <a:ext cx="7772400" cy="65270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94832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36858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9427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025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en-US"/>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52294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en-US"/>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6362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1D8BD707-D9CF-40AE-B4C6-C98DA3205C09}" type="datetimeFigureOut">
              <a:rPr lang="en-US" smtClean="0"/>
              <a:pPr/>
              <a:t>2/23/2025</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514143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30.sv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18.png"/><Relationship Id="rId4" Type="http://schemas.openxmlformats.org/officeDocument/2006/relationships/image" Target="../media/image40.sv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9" name="TextBox 1318"/>
          <p:cNvSpPr txBox="1"/>
          <p:nvPr/>
        </p:nvSpPr>
        <p:spPr>
          <a:xfrm>
            <a:off x="2362200" y="647700"/>
            <a:ext cx="13963650" cy="830997"/>
          </a:xfrm>
          <a:prstGeom prst="rect">
            <a:avLst/>
          </a:prstGeom>
          <a:noFill/>
        </p:spPr>
        <p:txBody>
          <a:bodyPr wrap="square" rtlCol="0">
            <a:spAutoFit/>
          </a:bodyPr>
          <a:lstStyle/>
          <a:p>
            <a:pPr algn="ctr" defTabSz="685800"/>
            <a:r>
              <a:rPr lang="en-US" sz="4800" b="1" dirty="0">
                <a:solidFill>
                  <a:prstClr val="black"/>
                </a:solidFill>
                <a:latin typeface="Times New Roman" panose="02020603050405020304" pitchFamily="18" charset="0"/>
                <a:cs typeface="Times New Roman" panose="02020603050405020304" pitchFamily="18" charset="0"/>
              </a:rPr>
              <a:t>TRƯỜNG THCS LONG BÌNH TÂN</a:t>
            </a:r>
          </a:p>
        </p:txBody>
      </p:sp>
      <p:sp>
        <p:nvSpPr>
          <p:cNvPr id="1320" name="Rectangle 1319"/>
          <p:cNvSpPr/>
          <p:nvPr/>
        </p:nvSpPr>
        <p:spPr>
          <a:xfrm>
            <a:off x="7086600" y="7237279"/>
            <a:ext cx="8763000" cy="807913"/>
          </a:xfrm>
          <a:prstGeom prst="rect">
            <a:avLst/>
          </a:prstGeom>
          <a:noFill/>
        </p:spPr>
        <p:txBody>
          <a:bodyPr wrap="square" lIns="68580" tIns="34290" rIns="68580" bIns="34290">
            <a:spAutoFit/>
          </a:bodyPr>
          <a:lstStyle/>
          <a:p>
            <a:pPr algn="ctr" defTabSz="685800"/>
            <a:r>
              <a:rPr lang="en-US" sz="4800" dirty="0" err="1">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Giáo</a:t>
            </a:r>
            <a:r>
              <a:rPr lang="en-US" sz="4800" dirty="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800" dirty="0" err="1">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viên</a:t>
            </a:r>
            <a:r>
              <a:rPr lang="en-US" sz="4800" dirty="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800" dirty="0" err="1">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Nguyễn</a:t>
            </a:r>
            <a:r>
              <a:rPr lang="en-US" sz="4800" dirty="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800" dirty="0" err="1">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Thị</a:t>
            </a:r>
            <a:r>
              <a:rPr lang="en-US" sz="4800" dirty="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800" dirty="0" err="1">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Vân</a:t>
            </a:r>
            <a:endParaRPr lang="en-US" sz="4800" dirty="0">
              <a:ln w="0"/>
              <a:solidFill>
                <a:srgbClr val="2D06BA"/>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1321" name="Rectangle 1320"/>
          <p:cNvSpPr/>
          <p:nvPr/>
        </p:nvSpPr>
        <p:spPr>
          <a:xfrm>
            <a:off x="1240641" y="3543300"/>
            <a:ext cx="17047359" cy="2285241"/>
          </a:xfrm>
          <a:prstGeom prst="rect">
            <a:avLst/>
          </a:prstGeom>
          <a:noFill/>
          <a:ln>
            <a:noFill/>
          </a:ln>
        </p:spPr>
        <p:txBody>
          <a:bodyPr wrap="square" lIns="68580" tIns="34290" rIns="68580" bIns="34290">
            <a:spAutoFit/>
          </a:bodyPr>
          <a:lstStyle/>
          <a:p>
            <a:pPr algn="ctr" defTabSz="685800"/>
            <a:r>
              <a:rPr lang="en-US" sz="7200" b="1" smtClean="0">
                <a:ln w="0"/>
                <a:solidFill>
                  <a:srgbClr val="FF0000"/>
                </a:solidFill>
                <a:effectLst>
                  <a:outerShdw blurRad="38100" dist="19050" dir="2700000" algn="tl" rotWithShape="0">
                    <a:prstClr val="black">
                      <a:alpha val="40000"/>
                    </a:prstClr>
                  </a:outerShdw>
                </a:effectLst>
                <a:latin typeface="Calibri" panose="020F0502020204030204"/>
              </a:rPr>
              <a:t>Tuần 24_Tiết 24_Bài 13A. HOÀN THIỆN BẢNG TÍNH QUẢN LÍ TÀI CHÍNH GIA ĐÌNH</a:t>
            </a:r>
            <a:endParaRPr lang="en-US" sz="7200" b="1" dirty="0">
              <a:ln w="0"/>
              <a:solidFill>
                <a:srgbClr val="FF0000"/>
              </a:solidFill>
              <a:effectLst>
                <a:outerShdw blurRad="38100" dist="19050" dir="2700000" algn="tl" rotWithShape="0">
                  <a:prstClr val="black">
                    <a:alpha val="40000"/>
                  </a:prstClr>
                </a:outerShdw>
              </a:effectLst>
              <a:latin typeface="Calibri" panose="020F0502020204030204"/>
            </a:endParaRPr>
          </a:p>
        </p:txBody>
      </p:sp>
      <p:pic>
        <p:nvPicPr>
          <p:cNvPr id="1322" name="Picture 1321"/>
          <p:cNvPicPr>
            <a:picLocks noChangeAspect="1"/>
          </p:cNvPicPr>
          <p:nvPr/>
        </p:nvPicPr>
        <p:blipFill>
          <a:blip r:embed="rId2"/>
          <a:stretch>
            <a:fillRect/>
          </a:stretch>
        </p:blipFill>
        <p:spPr>
          <a:xfrm>
            <a:off x="15315817" y="0"/>
            <a:ext cx="2972183" cy="2948214"/>
          </a:xfrm>
          <a:prstGeom prst="rect">
            <a:avLst/>
          </a:prstGeom>
        </p:spPr>
      </p:pic>
      <p:pic>
        <p:nvPicPr>
          <p:cNvPr id="1323" name="Picture 1322"/>
          <p:cNvPicPr>
            <a:picLocks noChangeAspect="1"/>
          </p:cNvPicPr>
          <p:nvPr/>
        </p:nvPicPr>
        <p:blipFill>
          <a:blip r:embed="rId3"/>
          <a:stretch>
            <a:fillRect/>
          </a:stretch>
        </p:blipFill>
        <p:spPr>
          <a:xfrm>
            <a:off x="0" y="5249681"/>
            <a:ext cx="5029200" cy="5029200"/>
          </a:xfrm>
          <a:prstGeom prst="rect">
            <a:avLst/>
          </a:prstGeom>
        </p:spPr>
      </p:pic>
      <p:sp>
        <p:nvSpPr>
          <p:cNvPr id="2" name="AutoShape 2" descr="Tiền Và Túi Thu Nhập Với Khái Niệm Tài Chính Ký Hiệu đô La | Công cụ đồ họa  PNG Tải xuống miễn phí - Pikbe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iền Và Túi Thu Nhập Với Khái Niệm Tài Chính Ký Hiệu đô La | Công cụ đồ họa  PNG Tải xuống miễn phí - Pikbe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6" descr="Tự Do Tài Chính"/>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889" r="100000"/>
                    </a14:imgEffect>
                  </a14:imgLayer>
                </a14:imgProps>
              </a:ext>
              <a:ext uri="{28A0092B-C50C-407E-A947-70E740481C1C}">
                <a14:useLocalDpi xmlns:a14="http://schemas.microsoft.com/office/drawing/2010/main" val="0"/>
              </a:ext>
            </a:extLst>
          </a:blip>
          <a:srcRect/>
          <a:stretch>
            <a:fillRect/>
          </a:stretch>
        </p:blipFill>
        <p:spPr bwMode="auto">
          <a:xfrm>
            <a:off x="14782801" y="6794917"/>
            <a:ext cx="35052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1324" name="5"/>
          <p:cNvPicPr>
            <a:picLocks noChangeAspect="1"/>
          </p:cNvPicPr>
          <p:nvPr/>
        </p:nvPicPr>
        <p:blipFill rotWithShape="1">
          <a:blip r:embed="rId6">
            <a:extLst>
              <a:ext uri="{28A0092B-C50C-407E-A947-70E740481C1C}">
                <a14:useLocalDpi xmlns:a14="http://schemas.microsoft.com/office/drawing/2010/main" val="0"/>
              </a:ext>
            </a:extLst>
          </a:blip>
          <a:srcRect r="80000" b="64444"/>
          <a:stretch/>
        </p:blipFill>
        <p:spPr>
          <a:xfrm>
            <a:off x="24883" y="10224"/>
            <a:ext cx="3990275" cy="3990275"/>
          </a:xfrm>
          <a:prstGeom prst="rect">
            <a:avLst/>
          </a:prstGeom>
        </p:spPr>
      </p:pic>
    </p:spTree>
    <p:extLst>
      <p:ext uri="{BB962C8B-B14F-4D97-AF65-F5344CB8AC3E}">
        <p14:creationId xmlns:p14="http://schemas.microsoft.com/office/powerpoint/2010/main" val="69412398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21"/>
                                        </p:tgtEl>
                                        <p:attrNameLst>
                                          <p:attrName>style.visibility</p:attrName>
                                        </p:attrNameLst>
                                      </p:cBhvr>
                                      <p:to>
                                        <p:strVal val="visible"/>
                                      </p:to>
                                    </p:set>
                                    <p:animEffect transition="in" filter="circle(in)">
                                      <p:cBhvr>
                                        <p:cTn id="7" dur="2000"/>
                                        <p:tgtEl>
                                          <p:spTgt spid="13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20"/>
                                        </p:tgtEl>
                                        <p:attrNameLst>
                                          <p:attrName>style.visibility</p:attrName>
                                        </p:attrNameLst>
                                      </p:cBhvr>
                                      <p:to>
                                        <p:strVal val="visible"/>
                                      </p:to>
                                    </p:set>
                                    <p:animEffect transition="in" filter="barn(inVertical)">
                                      <p:cBhvr>
                                        <p:cTn id="12" dur="500"/>
                                        <p:tgtEl>
                                          <p:spTgt spid="1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 grpId="0"/>
      <p:bldP spid="13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5689" y="3467100"/>
            <a:ext cx="10574110" cy="4708981"/>
          </a:xfrm>
          <a:prstGeom prst="rect">
            <a:avLst/>
          </a:prstGeom>
        </p:spPr>
        <p:txBody>
          <a:bodyPr wrap="square">
            <a:spAutoFit/>
          </a:bodyPr>
          <a:lstStyle/>
          <a:p>
            <a:pPr algn="just">
              <a:lnSpc>
                <a:spcPct val="150000"/>
              </a:lnSpc>
            </a:pPr>
            <a:r>
              <a:rPr lang="en-US" sz="4000" smtClean="0">
                <a:latin typeface="Arial (Body)"/>
                <a:cs typeface="Arial" panose="020B0604020202020204" pitchFamily="34" charset="0"/>
              </a:rPr>
              <a:t>Trong </a:t>
            </a:r>
            <a:r>
              <a:rPr lang="en-US" sz="4000">
                <a:latin typeface="Arial (Body)"/>
                <a:cs typeface="Arial" panose="020B0604020202020204" pitchFamily="34" charset="0"/>
              </a:rPr>
              <a:t>trang tính </a:t>
            </a:r>
            <a:r>
              <a:rPr lang="en-US" sz="4000">
                <a:solidFill>
                  <a:srgbClr val="7030A0"/>
                </a:solidFill>
                <a:latin typeface="Arial (Body)"/>
                <a:cs typeface="Arial" panose="020B0604020202020204" pitchFamily="34" charset="0"/>
              </a:rPr>
              <a:t>Tổng hợp</a:t>
            </a:r>
            <a:r>
              <a:rPr lang="en-US" sz="4000">
                <a:latin typeface="Arial (Body)"/>
                <a:cs typeface="Arial" panose="020B0604020202020204" pitchFamily="34" charset="0"/>
              </a:rPr>
              <a:t>:</a:t>
            </a:r>
          </a:p>
          <a:p>
            <a:pPr marL="571500" indent="-571500" algn="just">
              <a:lnSpc>
                <a:spcPct val="150000"/>
              </a:lnSpc>
              <a:buFont typeface="Arial" panose="020B0604020202020204" pitchFamily="34" charset="0"/>
              <a:buChar char="•"/>
            </a:pPr>
            <a:r>
              <a:rPr lang="en-US" sz="4000" smtClean="0">
                <a:latin typeface="Arial (Body)"/>
                <a:cs typeface="Arial" panose="020B0604020202020204" pitchFamily="34" charset="0"/>
              </a:rPr>
              <a:t>Công </a:t>
            </a:r>
            <a:r>
              <a:rPr lang="en-US" sz="4000">
                <a:latin typeface="Arial (Body)"/>
                <a:cs typeface="Arial" panose="020B0604020202020204" pitchFamily="34" charset="0"/>
              </a:rPr>
              <a:t>thức để tính tổng thu nhập ở ô </a:t>
            </a:r>
            <a:r>
              <a:rPr lang="en-US" sz="4000">
                <a:solidFill>
                  <a:srgbClr val="7030A0"/>
                </a:solidFill>
                <a:latin typeface="Arial (Body)"/>
                <a:cs typeface="Arial" panose="020B0604020202020204" pitchFamily="34" charset="0"/>
              </a:rPr>
              <a:t>B14</a:t>
            </a:r>
            <a:r>
              <a:rPr lang="en-US" sz="4000">
                <a:latin typeface="Arial (Body)"/>
                <a:cs typeface="Arial" panose="020B0604020202020204" pitchFamily="34" charset="0"/>
              </a:rPr>
              <a:t> là </a:t>
            </a:r>
            <a:r>
              <a:rPr lang="en-US" sz="4000" smtClean="0">
                <a:solidFill>
                  <a:srgbClr val="7030A0"/>
                </a:solidFill>
                <a:latin typeface="Arial (Body)"/>
                <a:cs typeface="Arial" panose="020B0604020202020204" pitchFamily="34" charset="0"/>
              </a:rPr>
              <a:t>=</a:t>
            </a:r>
            <a:r>
              <a:rPr lang="en-US" sz="4000">
                <a:solidFill>
                  <a:srgbClr val="7030A0"/>
                </a:solidFill>
                <a:latin typeface="Arial (Body)"/>
                <a:cs typeface="Arial" panose="020B0604020202020204" pitchFamily="34" charset="0"/>
              </a:rPr>
              <a:t>'</a:t>
            </a:r>
            <a:r>
              <a:rPr lang="en-US" sz="4000" smtClean="0">
                <a:solidFill>
                  <a:srgbClr val="7030A0"/>
                </a:solidFill>
                <a:latin typeface="Arial (Body)"/>
                <a:cs typeface="Arial" panose="020B0604020202020204" pitchFamily="34" charset="0"/>
              </a:rPr>
              <a:t>Thu </a:t>
            </a:r>
            <a:r>
              <a:rPr lang="en-US" sz="4000">
                <a:solidFill>
                  <a:srgbClr val="7030A0"/>
                </a:solidFill>
                <a:latin typeface="Arial (Body)"/>
                <a:cs typeface="Arial" panose="020B0604020202020204" pitchFamily="34" charset="0"/>
              </a:rPr>
              <a:t>nhập</a:t>
            </a:r>
            <a:r>
              <a:rPr lang="en-US" sz="4000" smtClean="0">
                <a:solidFill>
                  <a:srgbClr val="7030A0"/>
                </a:solidFill>
                <a:latin typeface="Arial (Body)"/>
                <a:cs typeface="Arial" panose="020B0604020202020204" pitchFamily="34" charset="0"/>
              </a:rPr>
              <a:t>'!H7</a:t>
            </a:r>
            <a:r>
              <a:rPr lang="en-US" sz="4000">
                <a:latin typeface="Arial (Body)"/>
                <a:cs typeface="Arial" panose="020B0604020202020204" pitchFamily="34" charset="0"/>
              </a:rPr>
              <a:t>.</a:t>
            </a:r>
          </a:p>
          <a:p>
            <a:pPr marL="571500" indent="-571500" algn="just">
              <a:lnSpc>
                <a:spcPct val="150000"/>
              </a:lnSpc>
              <a:buFont typeface="Arial" panose="020B0604020202020204" pitchFamily="34" charset="0"/>
              <a:buChar char="•"/>
            </a:pPr>
            <a:r>
              <a:rPr lang="en-US" sz="4000" smtClean="0">
                <a:latin typeface="Arial (Body)"/>
                <a:cs typeface="Arial" panose="020B0604020202020204" pitchFamily="34" charset="0"/>
              </a:rPr>
              <a:t>Công </a:t>
            </a:r>
            <a:r>
              <a:rPr lang="en-US" sz="4000">
                <a:latin typeface="Arial (Body)"/>
                <a:cs typeface="Arial" panose="020B0604020202020204" pitchFamily="34" charset="0"/>
              </a:rPr>
              <a:t>thức để tính tổng số tiền chi tiêu ở ô </a:t>
            </a:r>
            <a:r>
              <a:rPr lang="en-US" sz="4000">
                <a:solidFill>
                  <a:srgbClr val="7030A0"/>
                </a:solidFill>
                <a:latin typeface="Arial (Body)"/>
                <a:cs typeface="Arial" panose="020B0604020202020204" pitchFamily="34" charset="0"/>
              </a:rPr>
              <a:t>B15</a:t>
            </a:r>
            <a:r>
              <a:rPr lang="en-US" sz="4000">
                <a:latin typeface="Arial (Body)"/>
                <a:cs typeface="Arial" panose="020B0604020202020204" pitchFamily="34" charset="0"/>
              </a:rPr>
              <a:t> là </a:t>
            </a:r>
            <a:r>
              <a:rPr lang="en-US" sz="4000">
                <a:solidFill>
                  <a:srgbClr val="7030A0"/>
                </a:solidFill>
                <a:latin typeface="Arial (Body)"/>
                <a:cs typeface="Arial" panose="020B0604020202020204" pitchFamily="34" charset="0"/>
              </a:rPr>
              <a:t>='Chỉ </a:t>
            </a:r>
            <a:r>
              <a:rPr lang="en-US" sz="4000" smtClean="0">
                <a:solidFill>
                  <a:srgbClr val="7030A0"/>
                </a:solidFill>
                <a:latin typeface="Arial (Body)"/>
                <a:cs typeface="Arial" panose="020B0604020202020204" pitchFamily="34" charset="0"/>
              </a:rPr>
              <a:t>tiêu!H11</a:t>
            </a:r>
            <a:r>
              <a:rPr lang="en-US" sz="4000">
                <a:latin typeface="Arial (Body)"/>
                <a:cs typeface="Arial" panose="020B0604020202020204" pitchFamily="34" charset="0"/>
              </a:rPr>
              <a:t>.</a:t>
            </a:r>
          </a:p>
        </p:txBody>
      </p:sp>
      <p:pic>
        <p:nvPicPr>
          <p:cNvPr id="6" name="Picture 5"/>
          <p:cNvPicPr>
            <a:picLocks noChangeAspect="1"/>
          </p:cNvPicPr>
          <p:nvPr/>
        </p:nvPicPr>
        <p:blipFill>
          <a:blip r:embed="rId2"/>
          <a:stretch>
            <a:fillRect/>
          </a:stretch>
        </p:blipFill>
        <p:spPr>
          <a:xfrm>
            <a:off x="5862" y="8168216"/>
            <a:ext cx="2729493" cy="2236805"/>
          </a:xfrm>
          <a:prstGeom prst="rect">
            <a:avLst/>
          </a:prstGeom>
        </p:spPr>
      </p:pic>
      <p:grpSp>
        <p:nvGrpSpPr>
          <p:cNvPr id="9" name="Group 8"/>
          <p:cNvGrpSpPr/>
          <p:nvPr/>
        </p:nvGrpSpPr>
        <p:grpSpPr>
          <a:xfrm>
            <a:off x="11429799" y="832021"/>
            <a:ext cx="6193564" cy="8870097"/>
            <a:chOff x="11429799" y="832021"/>
            <a:chExt cx="6193564" cy="8870097"/>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0299" y="832021"/>
              <a:ext cx="5812564" cy="7972849"/>
            </a:xfrm>
            <a:prstGeom prst="rect">
              <a:avLst/>
            </a:prstGeom>
          </p:spPr>
        </p:pic>
        <p:sp>
          <p:nvSpPr>
            <p:cNvPr id="8" name="TextBox 7"/>
            <p:cNvSpPr txBox="1"/>
            <p:nvPr/>
          </p:nvSpPr>
          <p:spPr>
            <a:xfrm>
              <a:off x="11429799" y="8871121"/>
              <a:ext cx="6193564" cy="830997"/>
            </a:xfrm>
            <a:prstGeom prst="rect">
              <a:avLst/>
            </a:prstGeom>
            <a:noFill/>
          </p:spPr>
          <p:txBody>
            <a:bodyPr wrap="square" rtlCol="0">
              <a:spAutoFit/>
            </a:bodyPr>
            <a:lstStyle/>
            <a:p>
              <a:pPr algn="ctr">
                <a:lnSpc>
                  <a:spcPct val="150000"/>
                </a:lnSpc>
              </a:pPr>
              <a:r>
                <a:rPr lang="en-US" sz="3200" i="1" smtClean="0">
                  <a:latin typeface="Arial (Body)"/>
                </a:rPr>
                <a:t>Hình 13a.3. Trang tính Tổng hợp</a:t>
              </a:r>
              <a:endParaRPr lang="en-US" sz="3200" i="1">
                <a:latin typeface="Arial (Body)"/>
              </a:endParaRPr>
            </a:p>
          </p:txBody>
        </p:sp>
      </p:grpSp>
      <p:sp>
        <p:nvSpPr>
          <p:cNvPr id="4" name="Rectangle 3"/>
          <p:cNvSpPr/>
          <p:nvPr/>
        </p:nvSpPr>
        <p:spPr>
          <a:xfrm>
            <a:off x="457199" y="345597"/>
            <a:ext cx="11163099" cy="2862322"/>
          </a:xfrm>
          <a:prstGeom prst="rect">
            <a:avLst/>
          </a:prstGeom>
        </p:spPr>
        <p:txBody>
          <a:bodyPr wrap="square">
            <a:spAutoFit/>
          </a:bodyPr>
          <a:lstStyle/>
          <a:p>
            <a:pPr algn="just">
              <a:lnSpc>
                <a:spcPct val="150000"/>
              </a:lnSpc>
            </a:pPr>
            <a:r>
              <a:rPr lang="en-US" sz="4000" b="1">
                <a:solidFill>
                  <a:srgbClr val="FF0000"/>
                </a:solidFill>
                <a:latin typeface="Arial" panose="020B0604020202020204" pitchFamily="34" charset="0"/>
                <a:cs typeface="Arial" panose="020B0604020202020204" pitchFamily="34" charset="0"/>
              </a:rPr>
              <a:t>Câu 2. </a:t>
            </a:r>
            <a:r>
              <a:rPr lang="en-US" sz="4000">
                <a:latin typeface="Arial" panose="020B0604020202020204" pitchFamily="34" charset="0"/>
                <a:cs typeface="Arial" panose="020B0604020202020204" pitchFamily="34" charset="0"/>
              </a:rPr>
              <a:t>Trong trang tính </a:t>
            </a:r>
            <a:r>
              <a:rPr lang="en-US" sz="4000">
                <a:solidFill>
                  <a:srgbClr val="7030A0"/>
                </a:solidFill>
                <a:latin typeface="Arial" panose="020B0604020202020204" pitchFamily="34" charset="0"/>
                <a:cs typeface="Arial" panose="020B0604020202020204" pitchFamily="34" charset="0"/>
              </a:rPr>
              <a:t>Tổng hợp</a:t>
            </a:r>
            <a:r>
              <a:rPr lang="en-US" sz="4000">
                <a:latin typeface="Arial" panose="020B0604020202020204" pitchFamily="34" charset="0"/>
                <a:cs typeface="Arial" panose="020B0604020202020204" pitchFamily="34" charset="0"/>
              </a:rPr>
              <a:t>, công thức để tính tổng thu nhập ở ô </a:t>
            </a:r>
            <a:r>
              <a:rPr lang="en-US" sz="4000">
                <a:solidFill>
                  <a:srgbClr val="7030A0"/>
                </a:solidFill>
                <a:latin typeface="Arial" panose="020B0604020202020204" pitchFamily="34" charset="0"/>
                <a:cs typeface="Arial" panose="020B0604020202020204" pitchFamily="34" charset="0"/>
              </a:rPr>
              <a:t>B14</a:t>
            </a:r>
            <a:r>
              <a:rPr lang="en-US" sz="4000">
                <a:latin typeface="Arial" panose="020B0604020202020204" pitchFamily="34" charset="0"/>
                <a:cs typeface="Arial" panose="020B0604020202020204" pitchFamily="34" charset="0"/>
              </a:rPr>
              <a:t> là gì? Công thức để tính tổng số tiền chi tiêu ở ô </a:t>
            </a:r>
            <a:r>
              <a:rPr lang="en-US" sz="4000">
                <a:solidFill>
                  <a:srgbClr val="7030A0"/>
                </a:solidFill>
                <a:latin typeface="Arial" panose="020B0604020202020204" pitchFamily="34" charset="0"/>
                <a:cs typeface="Arial" panose="020B0604020202020204" pitchFamily="34" charset="0"/>
              </a:rPr>
              <a:t>B15</a:t>
            </a:r>
            <a:r>
              <a:rPr lang="en-US" sz="4000">
                <a:latin typeface="Arial" panose="020B0604020202020204" pitchFamily="34" charset="0"/>
                <a:cs typeface="Arial" panose="020B0604020202020204" pitchFamily="34" charset="0"/>
              </a:rPr>
              <a:t> là gì?</a:t>
            </a:r>
          </a:p>
        </p:txBody>
      </p:sp>
      <p:sp>
        <p:nvSpPr>
          <p:cNvPr id="5" name="Right Arrow 4"/>
          <p:cNvSpPr/>
          <p:nvPr/>
        </p:nvSpPr>
        <p:spPr>
          <a:xfrm>
            <a:off x="237344" y="3770368"/>
            <a:ext cx="685800" cy="533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5726133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1600" y="419100"/>
            <a:ext cx="184731" cy="369332"/>
          </a:xfrm>
          <a:prstGeom prst="rect">
            <a:avLst/>
          </a:prstGeom>
          <a:solidFill>
            <a:srgbClr val="FCF5FF"/>
          </a:solidFill>
        </p:spPr>
        <p:txBody>
          <a:bodyPr wrap="none" rtlCol="0">
            <a:spAutoFit/>
          </a:bodyPr>
          <a:lstStyle/>
          <a:p>
            <a:endParaRPr lang="en-US"/>
          </a:p>
        </p:txBody>
      </p:sp>
      <p:sp>
        <p:nvSpPr>
          <p:cNvPr id="5" name="Freeform 3"/>
          <p:cNvSpPr/>
          <p:nvPr/>
        </p:nvSpPr>
        <p:spPr>
          <a:xfrm>
            <a:off x="1757729" y="-2"/>
            <a:ext cx="14682916" cy="1321495"/>
          </a:xfrm>
          <a:custGeom>
            <a:avLst/>
            <a:gdLst/>
            <a:ahLst/>
            <a:cxnLst/>
            <a:rect l="l" t="t" r="r" b="b"/>
            <a:pathLst>
              <a:path w="8967209" h="1770624">
                <a:moveTo>
                  <a:pt x="0" y="0"/>
                </a:moveTo>
                <a:lnTo>
                  <a:pt x="8967209" y="0"/>
                </a:lnTo>
                <a:lnTo>
                  <a:pt x="8967209" y="1770624"/>
                </a:lnTo>
                <a:lnTo>
                  <a:pt x="0" y="1770624"/>
                </a:lnTo>
                <a:close/>
              </a:path>
            </a:pathLst>
          </a:custGeom>
          <a:noFill/>
        </p:spPr>
      </p:sp>
      <p:sp>
        <p:nvSpPr>
          <p:cNvPr id="7" name="Rectangle 6"/>
          <p:cNvSpPr/>
          <p:nvPr/>
        </p:nvSpPr>
        <p:spPr>
          <a:xfrm>
            <a:off x="-14416" y="245248"/>
            <a:ext cx="18288000" cy="830997"/>
          </a:xfrm>
          <a:prstGeom prst="rect">
            <a:avLst/>
          </a:prstGeom>
        </p:spPr>
        <p:txBody>
          <a:bodyPr wrap="square">
            <a:spAutoFit/>
          </a:bodyPr>
          <a:lstStyle/>
          <a:p>
            <a:r>
              <a:rPr lang="en-US" sz="4800" b="1" smtClean="0">
                <a:solidFill>
                  <a:srgbClr val="FF0000"/>
                </a:solidFill>
                <a:latin typeface="Arial" panose="020B0604020202020204" pitchFamily="34" charset="0"/>
                <a:ea typeface="Calibri" panose="020F0502020204030204" pitchFamily="34" charset="0"/>
                <a:cs typeface="Arial" panose="020B0604020202020204" pitchFamily="34" charset="0"/>
              </a:rPr>
              <a:t>1. Trang </a:t>
            </a:r>
            <a:r>
              <a:rPr lang="en-US" sz="4800" b="1">
                <a:solidFill>
                  <a:srgbClr val="FF0000"/>
                </a:solidFill>
                <a:latin typeface="Arial" panose="020B0604020202020204" pitchFamily="34" charset="0"/>
                <a:ea typeface="Calibri" panose="020F0502020204030204" pitchFamily="34" charset="0"/>
                <a:cs typeface="Arial" panose="020B0604020202020204" pitchFamily="34" charset="0"/>
              </a:rPr>
              <a:t>tính tổng hợp dữ liệu tài chính gia đình</a:t>
            </a:r>
          </a:p>
        </p:txBody>
      </p:sp>
      <p:grpSp>
        <p:nvGrpSpPr>
          <p:cNvPr id="16" name="Group 29"/>
          <p:cNvGrpSpPr/>
          <p:nvPr/>
        </p:nvGrpSpPr>
        <p:grpSpPr>
          <a:xfrm>
            <a:off x="533400" y="8560632"/>
            <a:ext cx="6934200" cy="6934200"/>
            <a:chOff x="0" y="0"/>
            <a:chExt cx="812800" cy="812800"/>
          </a:xfrm>
        </p:grpSpPr>
        <p:sp>
          <p:nvSpPr>
            <p:cNvPr id="17"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532E"/>
            </a:solidFill>
          </p:spPr>
        </p:sp>
        <p:sp>
          <p:nvSpPr>
            <p:cNvPr id="18" name="TextBox 3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4" name="Group 3"/>
          <p:cNvGrpSpPr/>
          <p:nvPr/>
        </p:nvGrpSpPr>
        <p:grpSpPr>
          <a:xfrm>
            <a:off x="1183481" y="2416420"/>
            <a:ext cx="3505200" cy="5509302"/>
            <a:chOff x="140111" y="3857757"/>
            <a:chExt cx="4891287" cy="7687885"/>
          </a:xfrm>
        </p:grpSpPr>
        <p:sp>
          <p:nvSpPr>
            <p:cNvPr id="19" name="Freeform 32"/>
            <p:cNvSpPr/>
            <p:nvPr/>
          </p:nvSpPr>
          <p:spPr>
            <a:xfrm flipH="1">
              <a:off x="140111" y="6591300"/>
              <a:ext cx="4891287" cy="4954342"/>
            </a:xfrm>
            <a:custGeom>
              <a:avLst/>
              <a:gdLst/>
              <a:ahLst/>
              <a:cxnLst/>
              <a:rect l="l" t="t" r="r" b="b"/>
              <a:pathLst>
                <a:path w="4891287" h="4954342">
                  <a:moveTo>
                    <a:pt x="4891287" y="0"/>
                  </a:moveTo>
                  <a:lnTo>
                    <a:pt x="0" y="0"/>
                  </a:lnTo>
                  <a:lnTo>
                    <a:pt x="0" y="4954343"/>
                  </a:lnTo>
                  <a:lnTo>
                    <a:pt x="4891287" y="4954343"/>
                  </a:lnTo>
                  <a:lnTo>
                    <a:pt x="4891287"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0" name="Freeform 33"/>
            <p:cNvSpPr/>
            <p:nvPr/>
          </p:nvSpPr>
          <p:spPr>
            <a:xfrm rot="785033">
              <a:off x="3899044" y="5053592"/>
              <a:ext cx="1028556" cy="1773373"/>
            </a:xfrm>
            <a:custGeom>
              <a:avLst/>
              <a:gdLst/>
              <a:ahLst/>
              <a:cxnLst/>
              <a:rect l="l" t="t" r="r" b="b"/>
              <a:pathLst>
                <a:path w="1028556" h="1773373">
                  <a:moveTo>
                    <a:pt x="0" y="0"/>
                  </a:moveTo>
                  <a:lnTo>
                    <a:pt x="1028557" y="0"/>
                  </a:lnTo>
                  <a:lnTo>
                    <a:pt x="1028557" y="1773374"/>
                  </a:lnTo>
                  <a:lnTo>
                    <a:pt x="0" y="177337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22" name="Freeform 39"/>
            <p:cNvSpPr/>
            <p:nvPr/>
          </p:nvSpPr>
          <p:spPr>
            <a:xfrm rot="20748172">
              <a:off x="1947261" y="4851534"/>
              <a:ext cx="729438" cy="1257652"/>
            </a:xfrm>
            <a:custGeom>
              <a:avLst/>
              <a:gdLst/>
              <a:ahLst/>
              <a:cxnLst/>
              <a:rect l="l" t="t" r="r" b="b"/>
              <a:pathLst>
                <a:path w="729438" h="1257652">
                  <a:moveTo>
                    <a:pt x="0" y="0"/>
                  </a:moveTo>
                  <a:lnTo>
                    <a:pt x="729438" y="0"/>
                  </a:lnTo>
                  <a:lnTo>
                    <a:pt x="729438" y="1257652"/>
                  </a:lnTo>
                  <a:lnTo>
                    <a:pt x="0" y="125765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23" name="Group 43"/>
            <p:cNvGrpSpPr/>
            <p:nvPr/>
          </p:nvGrpSpPr>
          <p:grpSpPr>
            <a:xfrm>
              <a:off x="841424" y="3857757"/>
              <a:ext cx="784408" cy="784408"/>
              <a:chOff x="0" y="0"/>
              <a:chExt cx="812800" cy="812800"/>
            </a:xfrm>
          </p:grpSpPr>
          <p:sp>
            <p:nvSpPr>
              <p:cNvPr id="24" name="Freeform 4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9F02"/>
              </a:solidFill>
            </p:spPr>
          </p:sp>
          <p:sp>
            <p:nvSpPr>
              <p:cNvPr id="25" name="TextBox 4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grpSp>
        <p:nvGrpSpPr>
          <p:cNvPr id="28" name="Group 27"/>
          <p:cNvGrpSpPr/>
          <p:nvPr/>
        </p:nvGrpSpPr>
        <p:grpSpPr>
          <a:xfrm>
            <a:off x="6400800" y="2171700"/>
            <a:ext cx="11339313" cy="7160216"/>
            <a:chOff x="5867400" y="2233696"/>
            <a:chExt cx="11339313" cy="7160216"/>
          </a:xfrm>
        </p:grpSpPr>
        <p:grpSp>
          <p:nvGrpSpPr>
            <p:cNvPr id="6" name="Group 5"/>
            <p:cNvGrpSpPr/>
            <p:nvPr/>
          </p:nvGrpSpPr>
          <p:grpSpPr>
            <a:xfrm>
              <a:off x="5867400" y="2233696"/>
              <a:ext cx="11339313" cy="4520433"/>
              <a:chOff x="5791200" y="3073567"/>
              <a:chExt cx="11339313" cy="4520433"/>
            </a:xfrm>
          </p:grpSpPr>
          <p:grpSp>
            <p:nvGrpSpPr>
              <p:cNvPr id="13" name="Group 5"/>
              <p:cNvGrpSpPr/>
              <p:nvPr/>
            </p:nvGrpSpPr>
            <p:grpSpPr>
              <a:xfrm>
                <a:off x="5791200" y="3073567"/>
                <a:ext cx="11339313" cy="4520433"/>
                <a:chOff x="-140484" y="-94598"/>
                <a:chExt cx="2986486" cy="1190567"/>
              </a:xfrm>
            </p:grpSpPr>
            <p:sp>
              <p:nvSpPr>
                <p:cNvPr id="14" name="Freeform 6"/>
                <p:cNvSpPr/>
                <p:nvPr/>
              </p:nvSpPr>
              <p:spPr>
                <a:xfrm>
                  <a:off x="-140484" y="-94598"/>
                  <a:ext cx="2986486" cy="1190567"/>
                </a:xfrm>
                <a:custGeom>
                  <a:avLst/>
                  <a:gdLst/>
                  <a:ahLst/>
                  <a:cxnLst/>
                  <a:rect l="l" t="t" r="r" b="b"/>
                  <a:pathLst>
                    <a:path w="2846002" h="1095969">
                      <a:moveTo>
                        <a:pt x="36539" y="0"/>
                      </a:moveTo>
                      <a:lnTo>
                        <a:pt x="2809463" y="0"/>
                      </a:lnTo>
                      <a:cubicBezTo>
                        <a:pt x="2819154" y="0"/>
                        <a:pt x="2828448" y="3850"/>
                        <a:pt x="2835300" y="10702"/>
                      </a:cubicBezTo>
                      <a:cubicBezTo>
                        <a:pt x="2842152" y="17554"/>
                        <a:pt x="2846002" y="26848"/>
                        <a:pt x="2846002" y="36539"/>
                      </a:cubicBezTo>
                      <a:lnTo>
                        <a:pt x="2846002" y="1059430"/>
                      </a:lnTo>
                      <a:cubicBezTo>
                        <a:pt x="2846002" y="1069121"/>
                        <a:pt x="2842152" y="1078414"/>
                        <a:pt x="2835300" y="1085267"/>
                      </a:cubicBezTo>
                      <a:cubicBezTo>
                        <a:pt x="2828448" y="1092119"/>
                        <a:pt x="2819154" y="1095969"/>
                        <a:pt x="2809463" y="1095969"/>
                      </a:cubicBezTo>
                      <a:lnTo>
                        <a:pt x="36539" y="1095969"/>
                      </a:lnTo>
                      <a:cubicBezTo>
                        <a:pt x="26848" y="1095969"/>
                        <a:pt x="17554" y="1092119"/>
                        <a:pt x="10702" y="1085267"/>
                      </a:cubicBezTo>
                      <a:cubicBezTo>
                        <a:pt x="3850" y="1078414"/>
                        <a:pt x="0" y="1069121"/>
                        <a:pt x="0" y="1059430"/>
                      </a:cubicBezTo>
                      <a:lnTo>
                        <a:pt x="0" y="36539"/>
                      </a:lnTo>
                      <a:cubicBezTo>
                        <a:pt x="0" y="26848"/>
                        <a:pt x="3850" y="17554"/>
                        <a:pt x="10702" y="10702"/>
                      </a:cubicBezTo>
                      <a:cubicBezTo>
                        <a:pt x="17554" y="3850"/>
                        <a:pt x="26848" y="0"/>
                        <a:pt x="36539" y="0"/>
                      </a:cubicBezTo>
                      <a:close/>
                    </a:path>
                  </a:pathLst>
                </a:custGeom>
                <a:solidFill>
                  <a:srgbClr val="F8E7D7"/>
                </a:solidFill>
                <a:ln cap="rnd">
                  <a:noFill/>
                  <a:prstDash val="solid"/>
                  <a:round/>
                </a:ln>
              </p:spPr>
            </p:sp>
            <p:sp>
              <p:nvSpPr>
                <p:cNvPr id="15" name="TextBox 7"/>
                <p:cNvSpPr txBox="1"/>
                <p:nvPr/>
              </p:nvSpPr>
              <p:spPr>
                <a:xfrm>
                  <a:off x="0" y="-38100"/>
                  <a:ext cx="2846002" cy="1134069"/>
                </a:xfrm>
                <a:prstGeom prst="rect">
                  <a:avLst/>
                </a:prstGeom>
              </p:spPr>
              <p:txBody>
                <a:bodyPr lIns="50800" tIns="50800" rIns="50800" bIns="50800" rtlCol="0" anchor="ctr"/>
                <a:lstStyle/>
                <a:p>
                  <a:pPr algn="ctr">
                    <a:lnSpc>
                      <a:spcPts val="2659"/>
                    </a:lnSpc>
                    <a:spcBef>
                      <a:spcPct val="0"/>
                    </a:spcBef>
                  </a:pPr>
                  <a:endParaRPr/>
                </a:p>
              </p:txBody>
            </p:sp>
          </p:grpSp>
          <p:sp>
            <p:nvSpPr>
              <p:cNvPr id="26" name="Rectangle 25"/>
              <p:cNvSpPr/>
              <p:nvPr/>
            </p:nvSpPr>
            <p:spPr>
              <a:xfrm>
                <a:off x="6241156" y="3256291"/>
                <a:ext cx="10439400" cy="4154984"/>
              </a:xfrm>
              <a:prstGeom prst="rect">
                <a:avLst/>
              </a:prstGeom>
            </p:spPr>
            <p:txBody>
              <a:bodyPr wrap="square">
                <a:spAutoFit/>
              </a:bodyPr>
              <a:lstStyle/>
              <a:p>
                <a:pPr algn="just">
                  <a:lnSpc>
                    <a:spcPct val="150000"/>
                  </a:lnSpc>
                </a:pPr>
                <a:r>
                  <a:rPr lang="vi-VN" sz="4400">
                    <a:cs typeface="Arial" panose="020B0604020202020204" pitchFamily="34" charset="0"/>
                  </a:rPr>
                  <a:t>Từ hai nguồn dữ liệu trong hai trang tính </a:t>
                </a:r>
                <a:r>
                  <a:rPr lang="vi-VN" sz="4400">
                    <a:solidFill>
                      <a:srgbClr val="7030A0"/>
                    </a:solidFill>
                    <a:cs typeface="Arial" panose="020B0604020202020204" pitchFamily="34" charset="0"/>
                  </a:rPr>
                  <a:t>Thu nhập </a:t>
                </a:r>
                <a:r>
                  <a:rPr lang="vi-VN" sz="4400">
                    <a:cs typeface="Arial" panose="020B0604020202020204" pitchFamily="34" charset="0"/>
                  </a:rPr>
                  <a:t>và </a:t>
                </a:r>
                <a:r>
                  <a:rPr lang="vi-VN" sz="4400">
                    <a:solidFill>
                      <a:srgbClr val="7030A0"/>
                    </a:solidFill>
                    <a:cs typeface="Arial" panose="020B0604020202020204" pitchFamily="34" charset="0"/>
                  </a:rPr>
                  <a:t>Chi tiêu</a:t>
                </a:r>
                <a:r>
                  <a:rPr lang="vi-VN" sz="4400">
                    <a:cs typeface="Arial" panose="020B0604020202020204" pitchFamily="34" charset="0"/>
                  </a:rPr>
                  <a:t>, có thể tổng hợp thông tin một cách trực quan để kịp thời điều chỉnh các khoản thu, chi.</a:t>
                </a:r>
              </a:p>
            </p:txBody>
          </p:sp>
        </p:grpSp>
        <p:pic>
          <p:nvPicPr>
            <p:cNvPr id="27" name="Picture 26"/>
            <p:cNvPicPr>
              <a:picLocks noChangeAspect="1"/>
            </p:cNvPicPr>
            <p:nvPr/>
          </p:nvPicPr>
          <p:blipFill>
            <a:blip r:embed="rId6"/>
            <a:stretch>
              <a:fillRect/>
            </a:stretch>
          </p:blipFill>
          <p:spPr>
            <a:xfrm>
              <a:off x="13792200" y="6387504"/>
              <a:ext cx="3271379" cy="3006408"/>
            </a:xfrm>
            <a:prstGeom prst="rect">
              <a:avLst/>
            </a:prstGeom>
          </p:spPr>
        </p:pic>
      </p:grpSp>
    </p:spTree>
    <p:extLst>
      <p:ext uri="{BB962C8B-B14F-4D97-AF65-F5344CB8AC3E}">
        <p14:creationId xmlns:p14="http://schemas.microsoft.com/office/powerpoint/2010/main" val="23395609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7729" y="1790700"/>
            <a:ext cx="8343900" cy="6555641"/>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en-US" sz="4000" smtClean="0">
                <a:latin typeface="Arial (Body)"/>
                <a:cs typeface="Arial" panose="020B0604020202020204" pitchFamily="34" charset="0"/>
              </a:rPr>
              <a:t>Trong </a:t>
            </a:r>
            <a:r>
              <a:rPr lang="en-US" sz="4000">
                <a:latin typeface="Arial (Body)"/>
                <a:cs typeface="Arial" panose="020B0604020202020204" pitchFamily="34" charset="0"/>
              </a:rPr>
              <a:t>bảng tính quản lí tài chính gia đình, ở trang tính </a:t>
            </a:r>
            <a:r>
              <a:rPr lang="en-US" sz="4000">
                <a:solidFill>
                  <a:srgbClr val="7030A0"/>
                </a:solidFill>
                <a:latin typeface="Arial (Body)"/>
                <a:cs typeface="Arial" panose="020B0604020202020204" pitchFamily="34" charset="0"/>
              </a:rPr>
              <a:t>Tổng hợp</a:t>
            </a:r>
            <a:r>
              <a:rPr lang="en-US" sz="4000">
                <a:latin typeface="Arial (Body)"/>
                <a:cs typeface="Arial" panose="020B0604020202020204" pitchFamily="34" charset="0"/>
              </a:rPr>
              <a:t>, </a:t>
            </a:r>
            <a:r>
              <a:rPr lang="en-US" sz="4000" smtClean="0">
                <a:latin typeface="Arial (Body)"/>
                <a:cs typeface="Arial" panose="020B0604020202020204" pitchFamily="34" charset="0"/>
              </a:rPr>
              <a:t>tổng </a:t>
            </a:r>
            <a:r>
              <a:rPr lang="en-US" sz="4000">
                <a:latin typeface="Arial (Body)"/>
                <a:cs typeface="Arial" panose="020B0604020202020204" pitchFamily="34" charset="0"/>
              </a:rPr>
              <a:t>tiền thu nhập ở ô </a:t>
            </a:r>
            <a:r>
              <a:rPr lang="en-US" sz="4000">
                <a:solidFill>
                  <a:srgbClr val="7030A0"/>
                </a:solidFill>
                <a:latin typeface="Arial (Body)"/>
                <a:cs typeface="Arial" panose="020B0604020202020204" pitchFamily="34" charset="0"/>
              </a:rPr>
              <a:t>B14 </a:t>
            </a:r>
            <a:r>
              <a:rPr lang="en-US" sz="4000">
                <a:latin typeface="Arial (Body)"/>
                <a:cs typeface="Arial" panose="020B0604020202020204" pitchFamily="34" charset="0"/>
              </a:rPr>
              <a:t>chính là giá trị ở ô </a:t>
            </a:r>
            <a:r>
              <a:rPr lang="en-US" sz="4000">
                <a:solidFill>
                  <a:srgbClr val="7030A0"/>
                </a:solidFill>
                <a:latin typeface="Arial (Body)"/>
                <a:cs typeface="Arial" panose="020B0604020202020204" pitchFamily="34" charset="0"/>
              </a:rPr>
              <a:t>H7</a:t>
            </a:r>
            <a:r>
              <a:rPr lang="en-US" sz="4000">
                <a:latin typeface="Arial (Body)"/>
                <a:cs typeface="Arial" panose="020B0604020202020204" pitchFamily="34" charset="0"/>
              </a:rPr>
              <a:t> trong trang </a:t>
            </a:r>
            <a:r>
              <a:rPr lang="en-US" sz="4000" smtClean="0">
                <a:latin typeface="Arial (Body)"/>
                <a:cs typeface="Arial" panose="020B0604020202020204" pitchFamily="34" charset="0"/>
              </a:rPr>
              <a:t>tính </a:t>
            </a:r>
            <a:r>
              <a:rPr lang="en-US" sz="4000">
                <a:solidFill>
                  <a:srgbClr val="7030A0"/>
                </a:solidFill>
                <a:latin typeface="Arial (Body)"/>
                <a:cs typeface="Arial" panose="020B0604020202020204" pitchFamily="34" charset="0"/>
              </a:rPr>
              <a:t>Thu nhập</a:t>
            </a:r>
            <a:r>
              <a:rPr lang="en-US" sz="4000">
                <a:latin typeface="Arial (Body)"/>
                <a:cs typeface="Arial" panose="020B0604020202020204" pitchFamily="34" charset="0"/>
              </a:rPr>
              <a:t>, </a:t>
            </a:r>
            <a:r>
              <a:rPr lang="en-US" sz="4000" smtClean="0">
                <a:latin typeface="Arial (Body)"/>
                <a:cs typeface="Arial" panose="020B0604020202020204" pitchFamily="34" charset="0"/>
              </a:rPr>
              <a:t>tổng </a:t>
            </a:r>
            <a:r>
              <a:rPr lang="en-US" sz="4000">
                <a:latin typeface="Arial (Body)"/>
                <a:cs typeface="Arial" panose="020B0604020202020204" pitchFamily="34" charset="0"/>
              </a:rPr>
              <a:t>tiền chi tiêu ở ô </a:t>
            </a:r>
            <a:r>
              <a:rPr lang="en-US" sz="4000">
                <a:solidFill>
                  <a:srgbClr val="7030A0"/>
                </a:solidFill>
                <a:latin typeface="Arial (Body)"/>
                <a:cs typeface="Arial" panose="020B0604020202020204" pitchFamily="34" charset="0"/>
              </a:rPr>
              <a:t>B15 </a:t>
            </a:r>
            <a:r>
              <a:rPr lang="en-US" sz="4000">
                <a:latin typeface="Arial (Body)"/>
                <a:cs typeface="Arial" panose="020B0604020202020204" pitchFamily="34" charset="0"/>
              </a:rPr>
              <a:t>chính là giá trị ở ô</a:t>
            </a:r>
            <a:r>
              <a:rPr lang="en-US" sz="4000" smtClean="0">
                <a:latin typeface="Arial (Body)"/>
                <a:cs typeface="Arial" panose="020B0604020202020204" pitchFamily="34" charset="0"/>
              </a:rPr>
              <a:t> </a:t>
            </a:r>
            <a:r>
              <a:rPr lang="en-US" sz="4000">
                <a:solidFill>
                  <a:srgbClr val="7030A0"/>
                </a:solidFill>
                <a:latin typeface="Arial (Body)"/>
                <a:cs typeface="Arial" panose="020B0604020202020204" pitchFamily="34" charset="0"/>
              </a:rPr>
              <a:t>H11</a:t>
            </a:r>
            <a:r>
              <a:rPr lang="en-US" sz="4000">
                <a:latin typeface="Arial (Body)"/>
                <a:cs typeface="Arial" panose="020B0604020202020204" pitchFamily="34" charset="0"/>
              </a:rPr>
              <a:t> trong trang tính </a:t>
            </a:r>
            <a:r>
              <a:rPr lang="en-US" sz="4000" smtClean="0">
                <a:solidFill>
                  <a:srgbClr val="7030A0"/>
                </a:solidFill>
                <a:latin typeface="Arial (Body)"/>
                <a:cs typeface="Arial" panose="020B0604020202020204" pitchFamily="34" charset="0"/>
              </a:rPr>
              <a:t>Chi </a:t>
            </a:r>
            <a:r>
              <a:rPr lang="en-US" sz="4000">
                <a:solidFill>
                  <a:srgbClr val="7030A0"/>
                </a:solidFill>
                <a:latin typeface="Arial (Body)"/>
                <a:cs typeface="Arial" panose="020B0604020202020204" pitchFamily="34" charset="0"/>
              </a:rPr>
              <a:t>tiêu</a:t>
            </a:r>
            <a:r>
              <a:rPr lang="en-US" sz="4000">
                <a:latin typeface="Arial (Body)"/>
                <a:cs typeface="Arial" panose="020B0604020202020204" pitchFamily="34" charset="0"/>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2400" y="1758778"/>
            <a:ext cx="5812564" cy="7972849"/>
          </a:xfrm>
          <a:prstGeom prst="rect">
            <a:avLst/>
          </a:prstGeom>
        </p:spPr>
      </p:pic>
      <p:sp>
        <p:nvSpPr>
          <p:cNvPr id="6" name="TextBox 5"/>
          <p:cNvSpPr txBox="1"/>
          <p:nvPr/>
        </p:nvSpPr>
        <p:spPr>
          <a:xfrm>
            <a:off x="5029200" y="8900630"/>
            <a:ext cx="6193564" cy="830997"/>
          </a:xfrm>
          <a:prstGeom prst="rect">
            <a:avLst/>
          </a:prstGeom>
          <a:noFill/>
        </p:spPr>
        <p:txBody>
          <a:bodyPr wrap="square" rtlCol="0">
            <a:spAutoFit/>
          </a:bodyPr>
          <a:lstStyle/>
          <a:p>
            <a:pPr algn="ctr">
              <a:lnSpc>
                <a:spcPct val="150000"/>
              </a:lnSpc>
            </a:pPr>
            <a:r>
              <a:rPr lang="en-US" sz="3200" i="1" smtClean="0">
                <a:latin typeface="Arial (Body)"/>
              </a:rPr>
              <a:t>Hình 13a.3. Trang tính Tổng hợp</a:t>
            </a:r>
            <a:endParaRPr lang="en-US" sz="3200" i="1">
              <a:latin typeface="Arial (Body)"/>
            </a:endParaRPr>
          </a:p>
        </p:txBody>
      </p:sp>
      <p:pic>
        <p:nvPicPr>
          <p:cNvPr id="7" name="Picture 6"/>
          <p:cNvPicPr>
            <a:picLocks noChangeAspect="1"/>
          </p:cNvPicPr>
          <p:nvPr/>
        </p:nvPicPr>
        <p:blipFill>
          <a:blip r:embed="rId3"/>
          <a:stretch>
            <a:fillRect/>
          </a:stretch>
        </p:blipFill>
        <p:spPr>
          <a:xfrm>
            <a:off x="457200" y="8804221"/>
            <a:ext cx="1677452" cy="1139879"/>
          </a:xfrm>
          <a:prstGeom prst="rect">
            <a:avLst/>
          </a:prstGeom>
        </p:spPr>
      </p:pic>
      <p:sp>
        <p:nvSpPr>
          <p:cNvPr id="8" name="Rectangle 7"/>
          <p:cNvSpPr/>
          <p:nvPr/>
        </p:nvSpPr>
        <p:spPr>
          <a:xfrm>
            <a:off x="-14416" y="245248"/>
            <a:ext cx="18288000" cy="830997"/>
          </a:xfrm>
          <a:prstGeom prst="rect">
            <a:avLst/>
          </a:prstGeom>
        </p:spPr>
        <p:txBody>
          <a:bodyPr wrap="square">
            <a:spAutoFit/>
          </a:bodyPr>
          <a:lstStyle/>
          <a:p>
            <a:r>
              <a:rPr lang="en-US" sz="4800" b="1" smtClean="0">
                <a:solidFill>
                  <a:srgbClr val="FF0000"/>
                </a:solidFill>
                <a:latin typeface="Arial" panose="020B0604020202020204" pitchFamily="34" charset="0"/>
                <a:ea typeface="Calibri" panose="020F0502020204030204" pitchFamily="34" charset="0"/>
                <a:cs typeface="Arial" panose="020B0604020202020204" pitchFamily="34" charset="0"/>
              </a:rPr>
              <a:t>1. Trang </a:t>
            </a:r>
            <a:r>
              <a:rPr lang="en-US" sz="4800" b="1">
                <a:solidFill>
                  <a:srgbClr val="FF0000"/>
                </a:solidFill>
                <a:latin typeface="Arial" panose="020B0604020202020204" pitchFamily="34" charset="0"/>
                <a:ea typeface="Calibri" panose="020F0502020204030204" pitchFamily="34" charset="0"/>
                <a:cs typeface="Arial" panose="020B0604020202020204" pitchFamily="34" charset="0"/>
              </a:rPr>
              <a:t>tính tổng hợp dữ liệu tài chính gia đình</a:t>
            </a:r>
          </a:p>
        </p:txBody>
      </p:sp>
    </p:spTree>
    <p:extLst>
      <p:ext uri="{BB962C8B-B14F-4D97-AF65-F5344CB8AC3E}">
        <p14:creationId xmlns:p14="http://schemas.microsoft.com/office/powerpoint/2010/main" val="1600166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7729" y="1738183"/>
            <a:ext cx="8453072" cy="6555641"/>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vi-VN" sz="4000">
                <a:latin typeface="Arial (Body)"/>
                <a:cs typeface="Arial" panose="020B0604020202020204" pitchFamily="34" charset="0"/>
              </a:rPr>
              <a:t>Trong trang tính </a:t>
            </a:r>
            <a:r>
              <a:rPr lang="vi-VN" sz="4000">
                <a:solidFill>
                  <a:srgbClr val="7030A0"/>
                </a:solidFill>
                <a:latin typeface="Arial (Body)"/>
                <a:cs typeface="Arial" panose="020B0604020202020204" pitchFamily="34" charset="0"/>
              </a:rPr>
              <a:t>Tổng hợp</a:t>
            </a:r>
            <a:r>
              <a:rPr lang="vi-VN" sz="4000">
                <a:latin typeface="Arial (Body)"/>
                <a:cs typeface="Arial" panose="020B0604020202020204" pitchFamily="34" charset="0"/>
              </a:rPr>
              <a:t>, </a:t>
            </a:r>
            <a:r>
              <a:rPr lang="vi-VN" sz="4000">
                <a:solidFill>
                  <a:srgbClr val="7030A0"/>
                </a:solidFill>
                <a:latin typeface="Arial (Body)"/>
                <a:cs typeface="Arial" panose="020B0604020202020204" pitchFamily="34" charset="0"/>
              </a:rPr>
              <a:t>Giá trị NET </a:t>
            </a:r>
            <a:r>
              <a:rPr lang="vi-VN" sz="4000">
                <a:latin typeface="Arial (Body)"/>
                <a:cs typeface="Arial" panose="020B0604020202020204" pitchFamily="34" charset="0"/>
              </a:rPr>
              <a:t>là số tiền chênh lệch giữa thu và chi. </a:t>
            </a:r>
            <a:endParaRPr lang="en-US" sz="4000" smtClean="0">
              <a:latin typeface="Arial (Body)"/>
              <a:cs typeface="Arial" panose="020B0604020202020204" pitchFamily="34" charset="0"/>
            </a:endParaRPr>
          </a:p>
          <a:p>
            <a:pPr marL="571500" indent="-571500" algn="just">
              <a:lnSpc>
                <a:spcPct val="150000"/>
              </a:lnSpc>
              <a:buFont typeface="Wingdings" panose="05000000000000000000" pitchFamily="2" charset="2"/>
              <a:buChar char="Ø"/>
            </a:pPr>
            <a:r>
              <a:rPr lang="vi-VN" sz="4000" smtClean="0">
                <a:solidFill>
                  <a:srgbClr val="7030A0"/>
                </a:solidFill>
                <a:latin typeface="Arial (Body)"/>
                <a:cs typeface="Arial" panose="020B0604020202020204" pitchFamily="34" charset="0"/>
              </a:rPr>
              <a:t>Giá </a:t>
            </a:r>
            <a:r>
              <a:rPr lang="vi-VN" sz="4000">
                <a:solidFill>
                  <a:srgbClr val="7030A0"/>
                </a:solidFill>
                <a:latin typeface="Arial (Body)"/>
                <a:cs typeface="Arial" panose="020B0604020202020204" pitchFamily="34" charset="0"/>
              </a:rPr>
              <a:t>trị NET </a:t>
            </a:r>
            <a:r>
              <a:rPr lang="vi-VN" sz="4000">
                <a:latin typeface="Arial (Body)"/>
                <a:cs typeface="Arial" panose="020B0604020202020204" pitchFamily="34" charset="0"/>
              </a:rPr>
              <a:t>nhỏ sẽ cho thấy gia đình đang chi tiêu nhiều, cần được báo động để tất cả các thành viên thực hiện tiết kiệm.</a:t>
            </a:r>
            <a:endParaRPr lang="en-US" sz="4000">
              <a:latin typeface="Arial (Body)"/>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2400" y="1758778"/>
            <a:ext cx="5812564" cy="7972849"/>
          </a:xfrm>
          <a:prstGeom prst="rect">
            <a:avLst/>
          </a:prstGeom>
        </p:spPr>
      </p:pic>
      <p:sp>
        <p:nvSpPr>
          <p:cNvPr id="6" name="TextBox 5"/>
          <p:cNvSpPr txBox="1"/>
          <p:nvPr/>
        </p:nvSpPr>
        <p:spPr>
          <a:xfrm>
            <a:off x="5029200" y="8900630"/>
            <a:ext cx="6193564" cy="830997"/>
          </a:xfrm>
          <a:prstGeom prst="rect">
            <a:avLst/>
          </a:prstGeom>
          <a:noFill/>
        </p:spPr>
        <p:txBody>
          <a:bodyPr wrap="square" rtlCol="0">
            <a:spAutoFit/>
          </a:bodyPr>
          <a:lstStyle/>
          <a:p>
            <a:pPr algn="ctr">
              <a:lnSpc>
                <a:spcPct val="150000"/>
              </a:lnSpc>
            </a:pPr>
            <a:r>
              <a:rPr lang="en-US" sz="3200" i="1" smtClean="0">
                <a:latin typeface="Arial (Body)"/>
              </a:rPr>
              <a:t>Hình 13a.3. Trang tính Tổng hợp</a:t>
            </a:r>
            <a:endParaRPr lang="en-US" sz="3200" i="1">
              <a:latin typeface="Arial (Body)"/>
            </a:endParaRPr>
          </a:p>
        </p:txBody>
      </p:sp>
      <p:pic>
        <p:nvPicPr>
          <p:cNvPr id="7" name="Picture 6"/>
          <p:cNvPicPr>
            <a:picLocks noChangeAspect="1"/>
          </p:cNvPicPr>
          <p:nvPr/>
        </p:nvPicPr>
        <p:blipFill>
          <a:blip r:embed="rId3"/>
          <a:stretch>
            <a:fillRect/>
          </a:stretch>
        </p:blipFill>
        <p:spPr>
          <a:xfrm>
            <a:off x="457200" y="8804221"/>
            <a:ext cx="1677452" cy="1139879"/>
          </a:xfrm>
          <a:prstGeom prst="rect">
            <a:avLst/>
          </a:prstGeom>
        </p:spPr>
      </p:pic>
      <p:sp>
        <p:nvSpPr>
          <p:cNvPr id="8" name="Rectangle 7"/>
          <p:cNvSpPr/>
          <p:nvPr/>
        </p:nvSpPr>
        <p:spPr>
          <a:xfrm>
            <a:off x="-14416" y="245248"/>
            <a:ext cx="18288000" cy="830997"/>
          </a:xfrm>
          <a:prstGeom prst="rect">
            <a:avLst/>
          </a:prstGeom>
        </p:spPr>
        <p:txBody>
          <a:bodyPr wrap="square">
            <a:spAutoFit/>
          </a:bodyPr>
          <a:lstStyle/>
          <a:p>
            <a:r>
              <a:rPr lang="en-US" sz="4800" b="1" smtClean="0">
                <a:solidFill>
                  <a:srgbClr val="FF0000"/>
                </a:solidFill>
                <a:latin typeface="Arial" panose="020B0604020202020204" pitchFamily="34" charset="0"/>
                <a:ea typeface="Calibri" panose="020F0502020204030204" pitchFamily="34" charset="0"/>
                <a:cs typeface="Arial" panose="020B0604020202020204" pitchFamily="34" charset="0"/>
              </a:rPr>
              <a:t>1. Trang </a:t>
            </a:r>
            <a:r>
              <a:rPr lang="en-US" sz="4800" b="1">
                <a:solidFill>
                  <a:srgbClr val="FF0000"/>
                </a:solidFill>
                <a:latin typeface="Arial" panose="020B0604020202020204" pitchFamily="34" charset="0"/>
                <a:ea typeface="Calibri" panose="020F0502020204030204" pitchFamily="34" charset="0"/>
                <a:cs typeface="Arial" panose="020B0604020202020204" pitchFamily="34" charset="0"/>
              </a:rPr>
              <a:t>tính tổng hợp dữ liệu tài chính gia đình</a:t>
            </a:r>
          </a:p>
        </p:txBody>
      </p:sp>
    </p:spTree>
    <p:extLst>
      <p:ext uri="{BB962C8B-B14F-4D97-AF65-F5344CB8AC3E}">
        <p14:creationId xmlns:p14="http://schemas.microsoft.com/office/powerpoint/2010/main" val="21716600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6043574" y="371448"/>
            <a:ext cx="6111215" cy="1154668"/>
          </a:xfrm>
          <a:prstGeom prst="roundRect">
            <a:avLst/>
          </a:prstGeom>
          <a:solidFill>
            <a:schemeClr val="accent2">
              <a:lumMod val="40000"/>
              <a:lumOff val="60000"/>
            </a:schemeClr>
          </a:solidFill>
          <a:ln w="47625">
            <a:solidFill>
              <a:schemeClr val="accent2">
                <a:lumMod val="75000"/>
              </a:schemeClr>
            </a:solidFill>
            <a:prstDash val="dashDot"/>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4200" b="1" smtClean="0">
                <a:solidFill>
                  <a:srgbClr val="FF0000"/>
                </a:solidFill>
                <a:latin typeface="Arial (Body)"/>
                <a:cs typeface="Arial" panose="020B0604020202020204" pitchFamily="34" charset="0"/>
              </a:rPr>
              <a:t>LUYỆN TẬP</a:t>
            </a:r>
            <a:endParaRPr lang="vi-VN" sz="4200" b="1">
              <a:solidFill>
                <a:srgbClr val="FF0000"/>
              </a:solidFill>
              <a:latin typeface="Arial (Body)"/>
              <a:cs typeface="Arial" panose="020B0604020202020204" pitchFamily="34" charset="0"/>
            </a:endParaRPr>
          </a:p>
        </p:txBody>
      </p:sp>
      <p:grpSp>
        <p:nvGrpSpPr>
          <p:cNvPr id="22" name="Group 21"/>
          <p:cNvGrpSpPr/>
          <p:nvPr/>
        </p:nvGrpSpPr>
        <p:grpSpPr>
          <a:xfrm>
            <a:off x="444619" y="1782560"/>
            <a:ext cx="17297399" cy="4520433"/>
            <a:chOff x="5791200" y="3073567"/>
            <a:chExt cx="17297399" cy="4520433"/>
          </a:xfrm>
        </p:grpSpPr>
        <p:grpSp>
          <p:nvGrpSpPr>
            <p:cNvPr id="23" name="Group 5"/>
            <p:cNvGrpSpPr/>
            <p:nvPr/>
          </p:nvGrpSpPr>
          <p:grpSpPr>
            <a:xfrm>
              <a:off x="5791200" y="3073567"/>
              <a:ext cx="17297399" cy="4520433"/>
              <a:chOff x="-140484" y="-94598"/>
              <a:chExt cx="4555694" cy="1190567"/>
            </a:xfrm>
          </p:grpSpPr>
          <p:sp>
            <p:nvSpPr>
              <p:cNvPr id="25" name="Freeform 6"/>
              <p:cNvSpPr/>
              <p:nvPr/>
            </p:nvSpPr>
            <p:spPr>
              <a:xfrm>
                <a:off x="-140484" y="-94598"/>
                <a:ext cx="4555694" cy="888889"/>
              </a:xfrm>
              <a:custGeom>
                <a:avLst/>
                <a:gdLst/>
                <a:ahLst/>
                <a:cxnLst/>
                <a:rect l="l" t="t" r="r" b="b"/>
                <a:pathLst>
                  <a:path w="2846002" h="1095969">
                    <a:moveTo>
                      <a:pt x="36539" y="0"/>
                    </a:moveTo>
                    <a:lnTo>
                      <a:pt x="2809463" y="0"/>
                    </a:lnTo>
                    <a:cubicBezTo>
                      <a:pt x="2819154" y="0"/>
                      <a:pt x="2828448" y="3850"/>
                      <a:pt x="2835300" y="10702"/>
                    </a:cubicBezTo>
                    <a:cubicBezTo>
                      <a:pt x="2842152" y="17554"/>
                      <a:pt x="2846002" y="26848"/>
                      <a:pt x="2846002" y="36539"/>
                    </a:cubicBezTo>
                    <a:lnTo>
                      <a:pt x="2846002" y="1059430"/>
                    </a:lnTo>
                    <a:cubicBezTo>
                      <a:pt x="2846002" y="1069121"/>
                      <a:pt x="2842152" y="1078414"/>
                      <a:pt x="2835300" y="1085267"/>
                    </a:cubicBezTo>
                    <a:cubicBezTo>
                      <a:pt x="2828448" y="1092119"/>
                      <a:pt x="2819154" y="1095969"/>
                      <a:pt x="2809463" y="1095969"/>
                    </a:cubicBezTo>
                    <a:lnTo>
                      <a:pt x="36539" y="1095969"/>
                    </a:lnTo>
                    <a:cubicBezTo>
                      <a:pt x="26848" y="1095969"/>
                      <a:pt x="17554" y="1092119"/>
                      <a:pt x="10702" y="1085267"/>
                    </a:cubicBezTo>
                    <a:cubicBezTo>
                      <a:pt x="3850" y="1078414"/>
                      <a:pt x="0" y="1069121"/>
                      <a:pt x="0" y="1059430"/>
                    </a:cubicBezTo>
                    <a:lnTo>
                      <a:pt x="0" y="36539"/>
                    </a:lnTo>
                    <a:cubicBezTo>
                      <a:pt x="0" y="26848"/>
                      <a:pt x="3850" y="17554"/>
                      <a:pt x="10702" y="10702"/>
                    </a:cubicBezTo>
                    <a:cubicBezTo>
                      <a:pt x="17554" y="3850"/>
                      <a:pt x="26848" y="0"/>
                      <a:pt x="36539" y="0"/>
                    </a:cubicBezTo>
                    <a:close/>
                  </a:path>
                </a:pathLst>
              </a:custGeom>
              <a:solidFill>
                <a:srgbClr val="F8E7D7"/>
              </a:solidFill>
              <a:ln cap="rnd">
                <a:noFill/>
                <a:prstDash val="solid"/>
                <a:round/>
              </a:ln>
            </p:spPr>
          </p:sp>
          <p:sp>
            <p:nvSpPr>
              <p:cNvPr id="26" name="TextBox 7"/>
              <p:cNvSpPr txBox="1"/>
              <p:nvPr/>
            </p:nvSpPr>
            <p:spPr>
              <a:xfrm>
                <a:off x="0" y="-38100"/>
                <a:ext cx="2846002" cy="1134069"/>
              </a:xfrm>
              <a:prstGeom prst="rect">
                <a:avLst/>
              </a:prstGeom>
            </p:spPr>
            <p:txBody>
              <a:bodyPr lIns="50800" tIns="50800" rIns="50800" bIns="50800" rtlCol="0" anchor="ctr"/>
              <a:lstStyle/>
              <a:p>
                <a:pPr algn="ctr">
                  <a:lnSpc>
                    <a:spcPts val="2659"/>
                  </a:lnSpc>
                  <a:spcBef>
                    <a:spcPct val="0"/>
                  </a:spcBef>
                </a:pPr>
                <a:endParaRPr/>
              </a:p>
            </p:txBody>
          </p:sp>
        </p:grpSp>
        <p:sp>
          <p:nvSpPr>
            <p:cNvPr id="24" name="Rectangle 23"/>
            <p:cNvSpPr/>
            <p:nvPr/>
          </p:nvSpPr>
          <p:spPr>
            <a:xfrm>
              <a:off x="6189437" y="3365774"/>
              <a:ext cx="16500923" cy="2862322"/>
            </a:xfrm>
            <a:prstGeom prst="rect">
              <a:avLst/>
            </a:prstGeom>
          </p:spPr>
          <p:txBody>
            <a:bodyPr wrap="square">
              <a:spAutoFit/>
            </a:bodyPr>
            <a:lstStyle/>
            <a:p>
              <a:pPr algn="just">
                <a:lnSpc>
                  <a:spcPct val="150000"/>
                </a:lnSpc>
              </a:pPr>
              <a:r>
                <a:rPr lang="vi-VN" sz="4000">
                  <a:cs typeface="Arial" panose="020B0604020202020204" pitchFamily="34" charset="0"/>
                </a:rPr>
                <a:t>1. Hình 13a.4 là công thức lấy tổng tiền thu nhập từ trang tính </a:t>
              </a:r>
              <a:r>
                <a:rPr lang="vi-VN" sz="4000">
                  <a:solidFill>
                    <a:srgbClr val="7030A0"/>
                  </a:solidFill>
                  <a:cs typeface="Arial" panose="020B0604020202020204" pitchFamily="34" charset="0"/>
                </a:rPr>
                <a:t>Thu nhập </a:t>
              </a:r>
              <a:r>
                <a:rPr lang="vi-VN" sz="4000">
                  <a:cs typeface="Arial" panose="020B0604020202020204" pitchFamily="34" charset="0"/>
                </a:rPr>
                <a:t>đưa vào trang </a:t>
              </a:r>
              <a:r>
                <a:rPr lang="vi-VN" sz="4000">
                  <a:solidFill>
                    <a:srgbClr val="7030A0"/>
                  </a:solidFill>
                  <a:cs typeface="Arial" panose="020B0604020202020204" pitchFamily="34" charset="0"/>
                </a:rPr>
                <a:t>Tổng hợp</a:t>
              </a:r>
              <a:r>
                <a:rPr lang="vi-VN" sz="4000">
                  <a:cs typeface="Arial" panose="020B0604020202020204" pitchFamily="34" charset="0"/>
                </a:rPr>
                <a:t>. Hãy ghép mỗi cụm từ "Địa chỉ ô", "Tên trang tính", "Dấu chấm than" vào vị trí tương ứng sao cho phù hợp</a:t>
              </a:r>
              <a:r>
                <a:rPr lang="vi-VN" sz="4000" smtClean="0">
                  <a:cs typeface="Arial" panose="020B0604020202020204" pitchFamily="34" charset="0"/>
                </a:rPr>
                <a:t>.</a:t>
              </a:r>
              <a:endParaRPr lang="vi-VN" sz="4000">
                <a:cs typeface="Arial" panose="020B0604020202020204" pitchFamily="34" charset="0"/>
              </a:endParaRPr>
            </a:p>
          </p:txBody>
        </p:sp>
      </p:grpSp>
      <p:sp>
        <p:nvSpPr>
          <p:cNvPr id="14" name="Rectangle 13"/>
          <p:cNvSpPr/>
          <p:nvPr/>
        </p:nvSpPr>
        <p:spPr>
          <a:xfrm>
            <a:off x="1143000" y="5410852"/>
            <a:ext cx="16764000" cy="4708981"/>
          </a:xfrm>
          <a:prstGeom prst="rect">
            <a:avLst/>
          </a:prstGeom>
        </p:spPr>
        <p:txBody>
          <a:bodyPr wrap="square">
            <a:spAutoFit/>
          </a:bodyPr>
          <a:lstStyle/>
          <a:p>
            <a:pPr algn="just">
              <a:lnSpc>
                <a:spcPct val="150000"/>
              </a:lnSpc>
            </a:pPr>
            <a:r>
              <a:rPr lang="en-US" sz="4000" b="1" smtClean="0">
                <a:latin typeface="Arial (Body)"/>
                <a:cs typeface="Arial" panose="020B0604020202020204" pitchFamily="34" charset="0"/>
              </a:rPr>
              <a:t> </a:t>
            </a:r>
            <a:r>
              <a:rPr lang="vi-VN" sz="4000" smtClean="0">
                <a:latin typeface="Arial (Body)"/>
                <a:cs typeface="Arial" panose="020B0604020202020204" pitchFamily="34" charset="0"/>
              </a:rPr>
              <a:t>Hình </a:t>
            </a:r>
            <a:r>
              <a:rPr lang="vi-VN" sz="4000">
                <a:latin typeface="Arial (Body)"/>
                <a:cs typeface="Arial" panose="020B0604020202020204" pitchFamily="34" charset="0"/>
              </a:rPr>
              <a:t>13a.4 là công thức lấy tổng tiền thu nhập từ trang tính </a:t>
            </a:r>
            <a:r>
              <a:rPr lang="vi-VN" sz="4000">
                <a:solidFill>
                  <a:srgbClr val="7030A0"/>
                </a:solidFill>
                <a:latin typeface="Arial (Body)"/>
                <a:cs typeface="Arial" panose="020B0604020202020204" pitchFamily="34" charset="0"/>
              </a:rPr>
              <a:t>Thu nhập</a:t>
            </a:r>
            <a:r>
              <a:rPr lang="vi-VN" sz="4000">
                <a:latin typeface="Arial (Body)"/>
                <a:cs typeface="Arial" panose="020B0604020202020204" pitchFamily="34" charset="0"/>
              </a:rPr>
              <a:t> đưa vào trang </a:t>
            </a:r>
            <a:r>
              <a:rPr lang="vi-VN" sz="4000">
                <a:solidFill>
                  <a:srgbClr val="7030A0"/>
                </a:solidFill>
                <a:latin typeface="Arial (Body)"/>
                <a:cs typeface="Arial" panose="020B0604020202020204" pitchFamily="34" charset="0"/>
              </a:rPr>
              <a:t>Tổng </a:t>
            </a:r>
            <a:r>
              <a:rPr lang="vi-VN" sz="4000" smtClean="0">
                <a:solidFill>
                  <a:srgbClr val="7030A0"/>
                </a:solidFill>
                <a:latin typeface="Arial (Body)"/>
                <a:cs typeface="Arial" panose="020B0604020202020204" pitchFamily="34" charset="0"/>
              </a:rPr>
              <a:t>hợp</a:t>
            </a:r>
            <a:r>
              <a:rPr lang="vi-VN" sz="4000" smtClean="0">
                <a:latin typeface="Arial (Body)"/>
                <a:cs typeface="Arial" panose="020B0604020202020204" pitchFamily="34" charset="0"/>
              </a:rPr>
              <a:t> </a:t>
            </a:r>
            <a:r>
              <a:rPr lang="vi-VN" sz="4000">
                <a:latin typeface="Arial (Body)"/>
                <a:cs typeface="Arial" panose="020B0604020202020204" pitchFamily="34" charset="0"/>
              </a:rPr>
              <a:t>vào vị trí tương ứng của Hình 13a.4 là: </a:t>
            </a:r>
            <a:endParaRPr lang="en-US" sz="4000" smtClean="0">
              <a:latin typeface="Arial (Body)"/>
              <a:cs typeface="Arial" panose="020B0604020202020204" pitchFamily="34" charset="0"/>
            </a:endParaRPr>
          </a:p>
          <a:p>
            <a:pPr algn="just">
              <a:lnSpc>
                <a:spcPct val="150000"/>
              </a:lnSpc>
            </a:pPr>
            <a:r>
              <a:rPr lang="vi-VN" sz="4000" smtClean="0">
                <a:latin typeface="Arial (Body)"/>
                <a:cs typeface="Arial" panose="020B0604020202020204" pitchFamily="34" charset="0"/>
              </a:rPr>
              <a:t>1</a:t>
            </a:r>
            <a:r>
              <a:rPr lang="vi-VN" sz="4000">
                <a:latin typeface="Arial (Body)"/>
                <a:cs typeface="Arial" panose="020B0604020202020204" pitchFamily="34" charset="0"/>
              </a:rPr>
              <a:t>. Tên trang </a:t>
            </a:r>
            <a:r>
              <a:rPr lang="vi-VN" sz="4000" smtClean="0">
                <a:latin typeface="Arial (Body)"/>
                <a:cs typeface="Arial" panose="020B0604020202020204" pitchFamily="34" charset="0"/>
              </a:rPr>
              <a:t>tính</a:t>
            </a:r>
            <a:r>
              <a:rPr lang="en-US" sz="4000" smtClean="0">
                <a:latin typeface="Arial (Body)"/>
                <a:cs typeface="Arial" panose="020B0604020202020204" pitchFamily="34" charset="0"/>
              </a:rPr>
              <a:t>.</a:t>
            </a:r>
          </a:p>
          <a:p>
            <a:pPr algn="just">
              <a:lnSpc>
                <a:spcPct val="150000"/>
              </a:lnSpc>
            </a:pPr>
            <a:r>
              <a:rPr lang="vi-VN" sz="4000" smtClean="0">
                <a:latin typeface="Arial (Body)"/>
                <a:cs typeface="Arial" panose="020B0604020202020204" pitchFamily="34" charset="0"/>
              </a:rPr>
              <a:t>2</a:t>
            </a:r>
            <a:r>
              <a:rPr lang="vi-VN" sz="4000">
                <a:latin typeface="Arial (Body)"/>
                <a:cs typeface="Arial" panose="020B0604020202020204" pitchFamily="34" charset="0"/>
              </a:rPr>
              <a:t>. Dấu chấm </a:t>
            </a:r>
            <a:r>
              <a:rPr lang="vi-VN" sz="4000" smtClean="0">
                <a:latin typeface="Arial (Body)"/>
                <a:cs typeface="Arial" panose="020B0604020202020204" pitchFamily="34" charset="0"/>
              </a:rPr>
              <a:t>than</a:t>
            </a:r>
            <a:r>
              <a:rPr lang="en-US" sz="4000" smtClean="0">
                <a:latin typeface="Arial (Body)"/>
                <a:cs typeface="Arial" panose="020B0604020202020204" pitchFamily="34" charset="0"/>
              </a:rPr>
              <a:t>.</a:t>
            </a:r>
          </a:p>
          <a:p>
            <a:pPr algn="just">
              <a:lnSpc>
                <a:spcPct val="150000"/>
              </a:lnSpc>
            </a:pPr>
            <a:r>
              <a:rPr lang="vi-VN" sz="4000" smtClean="0">
                <a:latin typeface="Arial (Body)"/>
                <a:cs typeface="Arial" panose="020B0604020202020204" pitchFamily="34" charset="0"/>
              </a:rPr>
              <a:t>3</a:t>
            </a:r>
            <a:r>
              <a:rPr lang="vi-VN" sz="4000">
                <a:latin typeface="Arial (Body)"/>
                <a:cs typeface="Arial" panose="020B0604020202020204" pitchFamily="34" charset="0"/>
              </a:rPr>
              <a:t>. Địa chỉ ô.</a:t>
            </a:r>
            <a:endParaRPr lang="en-US" sz="4000">
              <a:latin typeface="Arial (Body)"/>
              <a:cs typeface="Arial" panose="020B0604020202020204" pitchFamily="34" charset="0"/>
            </a:endParaRPr>
          </a:p>
        </p:txBody>
      </p:sp>
      <p:sp>
        <p:nvSpPr>
          <p:cNvPr id="15" name="Right Arrow 14"/>
          <p:cNvSpPr/>
          <p:nvPr/>
        </p:nvSpPr>
        <p:spPr>
          <a:xfrm>
            <a:off x="499956" y="5769593"/>
            <a:ext cx="685800" cy="533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2876411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6043574" y="371448"/>
            <a:ext cx="6111215" cy="1154668"/>
          </a:xfrm>
          <a:prstGeom prst="roundRect">
            <a:avLst/>
          </a:prstGeom>
          <a:solidFill>
            <a:schemeClr val="accent2">
              <a:lumMod val="40000"/>
              <a:lumOff val="60000"/>
            </a:schemeClr>
          </a:solidFill>
          <a:ln w="47625">
            <a:solidFill>
              <a:schemeClr val="accent2">
                <a:lumMod val="75000"/>
              </a:schemeClr>
            </a:solidFill>
            <a:prstDash val="dashDot"/>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4200" b="1" smtClean="0">
                <a:solidFill>
                  <a:srgbClr val="FF0000"/>
                </a:solidFill>
                <a:latin typeface="Arial (Body)"/>
                <a:cs typeface="Arial" panose="020B0604020202020204" pitchFamily="34" charset="0"/>
              </a:rPr>
              <a:t>LUYỆN TẬP</a:t>
            </a:r>
            <a:endParaRPr lang="vi-VN" sz="4200" b="1">
              <a:solidFill>
                <a:srgbClr val="FF0000"/>
              </a:solidFill>
              <a:latin typeface="Arial (Body)"/>
              <a:cs typeface="Arial" panose="020B0604020202020204" pitchFamily="34" charset="0"/>
            </a:endParaRPr>
          </a:p>
        </p:txBody>
      </p:sp>
      <p:grpSp>
        <p:nvGrpSpPr>
          <p:cNvPr id="17" name="Group 16"/>
          <p:cNvGrpSpPr/>
          <p:nvPr/>
        </p:nvGrpSpPr>
        <p:grpSpPr>
          <a:xfrm>
            <a:off x="685800" y="1605128"/>
            <a:ext cx="19202400" cy="3614573"/>
            <a:chOff x="5608308" y="2828927"/>
            <a:chExt cx="11522205" cy="4765073"/>
          </a:xfrm>
        </p:grpSpPr>
        <p:grpSp>
          <p:nvGrpSpPr>
            <p:cNvPr id="18" name="Group 5"/>
            <p:cNvGrpSpPr/>
            <p:nvPr/>
          </p:nvGrpSpPr>
          <p:grpSpPr>
            <a:xfrm>
              <a:off x="5608308" y="2828927"/>
              <a:ext cx="11522205" cy="4765073"/>
              <a:chOff x="-188653" y="-159030"/>
              <a:chExt cx="3034655" cy="1254999"/>
            </a:xfrm>
          </p:grpSpPr>
          <p:sp>
            <p:nvSpPr>
              <p:cNvPr id="20" name="Freeform 6"/>
              <p:cNvSpPr/>
              <p:nvPr/>
            </p:nvSpPr>
            <p:spPr>
              <a:xfrm>
                <a:off x="-188653" y="-159030"/>
                <a:ext cx="2623472" cy="1066965"/>
              </a:xfrm>
              <a:custGeom>
                <a:avLst/>
                <a:gdLst/>
                <a:ahLst/>
                <a:cxnLst/>
                <a:rect l="l" t="t" r="r" b="b"/>
                <a:pathLst>
                  <a:path w="2846002" h="1095969">
                    <a:moveTo>
                      <a:pt x="36539" y="0"/>
                    </a:moveTo>
                    <a:lnTo>
                      <a:pt x="2809463" y="0"/>
                    </a:lnTo>
                    <a:cubicBezTo>
                      <a:pt x="2819154" y="0"/>
                      <a:pt x="2828448" y="3850"/>
                      <a:pt x="2835300" y="10702"/>
                    </a:cubicBezTo>
                    <a:cubicBezTo>
                      <a:pt x="2842152" y="17554"/>
                      <a:pt x="2846002" y="26848"/>
                      <a:pt x="2846002" y="36539"/>
                    </a:cubicBezTo>
                    <a:lnTo>
                      <a:pt x="2846002" y="1059430"/>
                    </a:lnTo>
                    <a:cubicBezTo>
                      <a:pt x="2846002" y="1069121"/>
                      <a:pt x="2842152" y="1078414"/>
                      <a:pt x="2835300" y="1085267"/>
                    </a:cubicBezTo>
                    <a:cubicBezTo>
                      <a:pt x="2828448" y="1092119"/>
                      <a:pt x="2819154" y="1095969"/>
                      <a:pt x="2809463" y="1095969"/>
                    </a:cubicBezTo>
                    <a:lnTo>
                      <a:pt x="36539" y="1095969"/>
                    </a:lnTo>
                    <a:cubicBezTo>
                      <a:pt x="26848" y="1095969"/>
                      <a:pt x="17554" y="1092119"/>
                      <a:pt x="10702" y="1085267"/>
                    </a:cubicBezTo>
                    <a:cubicBezTo>
                      <a:pt x="3850" y="1078414"/>
                      <a:pt x="0" y="1069121"/>
                      <a:pt x="0" y="1059430"/>
                    </a:cubicBezTo>
                    <a:lnTo>
                      <a:pt x="0" y="36539"/>
                    </a:lnTo>
                    <a:cubicBezTo>
                      <a:pt x="0" y="26848"/>
                      <a:pt x="3850" y="17554"/>
                      <a:pt x="10702" y="10702"/>
                    </a:cubicBezTo>
                    <a:cubicBezTo>
                      <a:pt x="17554" y="3850"/>
                      <a:pt x="26848" y="0"/>
                      <a:pt x="36539" y="0"/>
                    </a:cubicBezTo>
                    <a:close/>
                  </a:path>
                </a:pathLst>
              </a:custGeom>
              <a:solidFill>
                <a:srgbClr val="F8E7D7"/>
              </a:solidFill>
              <a:ln cap="rnd">
                <a:noFill/>
                <a:prstDash val="solid"/>
                <a:round/>
              </a:ln>
            </p:spPr>
          </p:sp>
          <p:sp>
            <p:nvSpPr>
              <p:cNvPr id="21" name="TextBox 7"/>
              <p:cNvSpPr txBox="1"/>
              <p:nvPr/>
            </p:nvSpPr>
            <p:spPr>
              <a:xfrm>
                <a:off x="0" y="-38100"/>
                <a:ext cx="2846002" cy="113406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9" name="Rectangle 18"/>
            <p:cNvSpPr/>
            <p:nvPr/>
          </p:nvSpPr>
          <p:spPr>
            <a:xfrm>
              <a:off x="5791200" y="2868691"/>
              <a:ext cx="9261923" cy="3785652"/>
            </a:xfrm>
            <a:prstGeom prst="rect">
              <a:avLst/>
            </a:prstGeom>
          </p:spPr>
          <p:txBody>
            <a:bodyPr wrap="square">
              <a:spAutoFit/>
            </a:bodyPr>
            <a:lstStyle/>
            <a:p>
              <a:pPr algn="just">
                <a:lnSpc>
                  <a:spcPct val="150000"/>
                </a:lnSpc>
              </a:pPr>
              <a:r>
                <a:rPr lang="vi-VN" sz="4000" smtClean="0">
                  <a:solidFill>
                    <a:prstClr val="black"/>
                  </a:solidFill>
                  <a:cs typeface="Arial" panose="020B0604020202020204" pitchFamily="34" charset="0"/>
                </a:rPr>
                <a:t>2</a:t>
              </a:r>
              <a:r>
                <a:rPr lang="vi-VN" sz="4000">
                  <a:solidFill>
                    <a:prstClr val="black"/>
                  </a:solidFill>
                  <a:cs typeface="Arial" panose="020B0604020202020204" pitchFamily="34" charset="0"/>
                </a:rPr>
                <a:t>. Trong một bảng tính có chứa nhiều trang </a:t>
              </a:r>
              <a:r>
                <a:rPr lang="vi-VN" sz="4000" smtClean="0">
                  <a:solidFill>
                    <a:prstClr val="black"/>
                  </a:solidFill>
                  <a:cs typeface="Arial" panose="020B0604020202020204" pitchFamily="34" charset="0"/>
                </a:rPr>
                <a:t>t</a:t>
              </a:r>
              <a:r>
                <a:rPr lang="en-US" sz="4000">
                  <a:solidFill>
                    <a:prstClr val="black"/>
                  </a:solidFill>
                  <a:latin typeface="Arial (Body)"/>
                  <a:cs typeface="Arial" panose="020B0604020202020204" pitchFamily="34" charset="0"/>
                </a:rPr>
                <a:t>í</a:t>
              </a:r>
              <a:r>
                <a:rPr lang="vi-VN" sz="4000" smtClean="0">
                  <a:solidFill>
                    <a:prstClr val="black"/>
                  </a:solidFill>
                  <a:cs typeface="Arial" panose="020B0604020202020204" pitchFamily="34" charset="0"/>
                </a:rPr>
                <a:t>nh</a:t>
              </a:r>
              <a:r>
                <a:rPr lang="vi-VN" sz="4000">
                  <a:solidFill>
                    <a:prstClr val="black"/>
                  </a:solidFill>
                  <a:cs typeface="Arial" panose="020B0604020202020204" pitchFamily="34" charset="0"/>
                </a:rPr>
                <a:t>, nếu công thức tham chiếu đến địa chỉ ô ở một trang tính khác, thì địa chỉ ô đó gồm những thành phần gì?</a:t>
              </a:r>
            </a:p>
          </p:txBody>
        </p:sp>
      </p:grpSp>
      <p:pic>
        <p:nvPicPr>
          <p:cNvPr id="3" name="Picture 2"/>
          <p:cNvPicPr>
            <a:picLocks noChangeAspect="1"/>
          </p:cNvPicPr>
          <p:nvPr/>
        </p:nvPicPr>
        <p:blipFill>
          <a:blip r:embed="rId2"/>
          <a:stretch>
            <a:fillRect/>
          </a:stretch>
        </p:blipFill>
        <p:spPr>
          <a:xfrm>
            <a:off x="11201400" y="4720383"/>
            <a:ext cx="7100276" cy="5566617"/>
          </a:xfrm>
          <a:prstGeom prst="rect">
            <a:avLst/>
          </a:prstGeom>
        </p:spPr>
      </p:pic>
      <p:sp>
        <p:nvSpPr>
          <p:cNvPr id="14" name="Rectangle 13"/>
          <p:cNvSpPr/>
          <p:nvPr/>
        </p:nvSpPr>
        <p:spPr>
          <a:xfrm>
            <a:off x="685800" y="4681066"/>
            <a:ext cx="15011400" cy="3785652"/>
          </a:xfrm>
          <a:prstGeom prst="rect">
            <a:avLst/>
          </a:prstGeom>
        </p:spPr>
        <p:txBody>
          <a:bodyPr wrap="square">
            <a:spAutoFit/>
          </a:bodyPr>
          <a:lstStyle/>
          <a:p>
            <a:pPr algn="just">
              <a:lnSpc>
                <a:spcPct val="150000"/>
              </a:lnSpc>
            </a:pPr>
            <a:r>
              <a:rPr lang="en-US" sz="4000" smtClean="0">
                <a:latin typeface="Arial (Body)"/>
                <a:cs typeface="Arial" panose="020B0604020202020204" pitchFamily="34" charset="0"/>
              </a:rPr>
              <a:t>    Địa </a:t>
            </a:r>
            <a:r>
              <a:rPr lang="vi-VN" sz="4000" smtClean="0">
                <a:latin typeface="Arial (Body)"/>
                <a:cs typeface="Arial" panose="020B0604020202020204" pitchFamily="34" charset="0"/>
              </a:rPr>
              <a:t>chỉ </a:t>
            </a:r>
            <a:r>
              <a:rPr lang="vi-VN" sz="4000">
                <a:latin typeface="Arial (Body)"/>
                <a:cs typeface="Arial" panose="020B0604020202020204" pitchFamily="34" charset="0"/>
              </a:rPr>
              <a:t>ô đó gồm ba thành phần lần lượt </a:t>
            </a:r>
            <a:r>
              <a:rPr lang="vi-VN" sz="4000" smtClean="0">
                <a:latin typeface="Arial (Body)"/>
                <a:cs typeface="Arial" panose="020B0604020202020204" pitchFamily="34" charset="0"/>
              </a:rPr>
              <a:t>là</a:t>
            </a:r>
            <a:r>
              <a:rPr lang="en-US" sz="4000" smtClean="0">
                <a:latin typeface="Arial (Body)"/>
                <a:cs typeface="Arial" panose="020B0604020202020204" pitchFamily="34" charset="0"/>
              </a:rPr>
              <a:t>:</a:t>
            </a:r>
          </a:p>
          <a:p>
            <a:pPr algn="just">
              <a:lnSpc>
                <a:spcPct val="150000"/>
              </a:lnSpc>
            </a:pPr>
            <a:r>
              <a:rPr lang="en-US" sz="4000" smtClean="0">
                <a:latin typeface="Arial (Body)"/>
                <a:cs typeface="Arial" panose="020B0604020202020204" pitchFamily="34" charset="0"/>
              </a:rPr>
              <a:t>1. </a:t>
            </a:r>
            <a:r>
              <a:rPr lang="vi-VN" sz="4000" smtClean="0">
                <a:latin typeface="Arial (Body)"/>
                <a:cs typeface="Arial" panose="020B0604020202020204" pitchFamily="34" charset="0"/>
              </a:rPr>
              <a:t>Tên </a:t>
            </a:r>
            <a:r>
              <a:rPr lang="vi-VN" sz="4000">
                <a:latin typeface="Arial (Body)"/>
                <a:cs typeface="Arial" panose="020B0604020202020204" pitchFamily="34" charset="0"/>
              </a:rPr>
              <a:t>trang </a:t>
            </a:r>
            <a:r>
              <a:rPr lang="vi-VN" sz="4000" smtClean="0">
                <a:latin typeface="Arial (Body)"/>
                <a:cs typeface="Arial" panose="020B0604020202020204" pitchFamily="34" charset="0"/>
              </a:rPr>
              <a:t>tính</a:t>
            </a:r>
            <a:r>
              <a:rPr lang="en-US" sz="4000" smtClean="0">
                <a:latin typeface="Arial (Body)"/>
                <a:cs typeface="Arial" panose="020B0604020202020204" pitchFamily="34" charset="0"/>
              </a:rPr>
              <a:t>.</a:t>
            </a:r>
          </a:p>
          <a:p>
            <a:pPr algn="just">
              <a:lnSpc>
                <a:spcPct val="150000"/>
              </a:lnSpc>
            </a:pPr>
            <a:r>
              <a:rPr lang="vi-VN" sz="4000" smtClean="0">
                <a:latin typeface="Arial (Body)"/>
                <a:cs typeface="Arial" panose="020B0604020202020204" pitchFamily="34" charset="0"/>
              </a:rPr>
              <a:t>2</a:t>
            </a:r>
            <a:r>
              <a:rPr lang="vi-VN" sz="4000">
                <a:latin typeface="Arial (Body)"/>
                <a:cs typeface="Arial" panose="020B0604020202020204" pitchFamily="34" charset="0"/>
              </a:rPr>
              <a:t>. Dấu chấm </a:t>
            </a:r>
            <a:r>
              <a:rPr lang="vi-VN" sz="4000" smtClean="0">
                <a:latin typeface="Arial (Body)"/>
                <a:cs typeface="Arial" panose="020B0604020202020204" pitchFamily="34" charset="0"/>
              </a:rPr>
              <a:t>than</a:t>
            </a:r>
            <a:r>
              <a:rPr lang="en-US" sz="4000" smtClean="0">
                <a:latin typeface="Arial (Body)"/>
                <a:cs typeface="Arial" panose="020B0604020202020204" pitchFamily="34" charset="0"/>
              </a:rPr>
              <a:t>.</a:t>
            </a:r>
          </a:p>
          <a:p>
            <a:pPr algn="just">
              <a:lnSpc>
                <a:spcPct val="150000"/>
              </a:lnSpc>
            </a:pPr>
            <a:r>
              <a:rPr lang="vi-VN" sz="4000" smtClean="0">
                <a:latin typeface="Arial (Body)"/>
                <a:cs typeface="Arial" panose="020B0604020202020204" pitchFamily="34" charset="0"/>
              </a:rPr>
              <a:t>3</a:t>
            </a:r>
            <a:r>
              <a:rPr lang="vi-VN" sz="4000">
                <a:latin typeface="Arial (Body)"/>
                <a:cs typeface="Arial" panose="020B0604020202020204" pitchFamily="34" charset="0"/>
              </a:rPr>
              <a:t>. Địa chỉ ô.</a:t>
            </a:r>
            <a:endParaRPr lang="en-US" sz="4000">
              <a:latin typeface="Arial (Body)"/>
              <a:cs typeface="Arial" panose="020B0604020202020204" pitchFamily="34" charset="0"/>
            </a:endParaRPr>
          </a:p>
        </p:txBody>
      </p:sp>
      <p:sp>
        <p:nvSpPr>
          <p:cNvPr id="15" name="Right Arrow 14"/>
          <p:cNvSpPr/>
          <p:nvPr/>
        </p:nvSpPr>
        <p:spPr>
          <a:xfrm>
            <a:off x="253970" y="4953001"/>
            <a:ext cx="685800" cy="533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3517187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2" presetClass="entr" presetSubtype="4"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5033348" y="557715"/>
            <a:ext cx="7768252" cy="1842586"/>
            <a:chOff x="0" y="-38100"/>
            <a:chExt cx="2086736" cy="617772"/>
          </a:xfrm>
          <a:solidFill>
            <a:srgbClr val="FF9966"/>
          </a:solidFill>
        </p:grpSpPr>
        <p:sp>
          <p:nvSpPr>
            <p:cNvPr id="10" name="Freeform 10"/>
            <p:cNvSpPr/>
            <p:nvPr/>
          </p:nvSpPr>
          <p:spPr>
            <a:xfrm>
              <a:off x="0" y="0"/>
              <a:ext cx="2086736" cy="495759"/>
            </a:xfrm>
            <a:custGeom>
              <a:avLst/>
              <a:gdLst/>
              <a:ahLst/>
              <a:cxnLst/>
              <a:rect l="l" t="t" r="r" b="b"/>
              <a:pathLst>
                <a:path w="2086736" h="579672">
                  <a:moveTo>
                    <a:pt x="49834" y="0"/>
                  </a:moveTo>
                  <a:lnTo>
                    <a:pt x="2036902" y="0"/>
                  </a:lnTo>
                  <a:cubicBezTo>
                    <a:pt x="2064425" y="0"/>
                    <a:pt x="2086736" y="22311"/>
                    <a:pt x="2086736" y="49834"/>
                  </a:cubicBezTo>
                  <a:lnTo>
                    <a:pt x="2086736" y="529838"/>
                  </a:lnTo>
                  <a:cubicBezTo>
                    <a:pt x="2086736" y="557361"/>
                    <a:pt x="2064425" y="579672"/>
                    <a:pt x="2036902" y="579672"/>
                  </a:cubicBezTo>
                  <a:lnTo>
                    <a:pt x="49834" y="579672"/>
                  </a:lnTo>
                  <a:cubicBezTo>
                    <a:pt x="22311" y="579672"/>
                    <a:pt x="0" y="557361"/>
                    <a:pt x="0" y="529838"/>
                  </a:cubicBezTo>
                  <a:lnTo>
                    <a:pt x="0" y="49834"/>
                  </a:lnTo>
                  <a:cubicBezTo>
                    <a:pt x="0" y="22311"/>
                    <a:pt x="22311" y="0"/>
                    <a:pt x="49834" y="0"/>
                  </a:cubicBezTo>
                  <a:close/>
                </a:path>
              </a:pathLst>
            </a:custGeom>
            <a:grpFill/>
            <a:ln w="63500" cap="rnd">
              <a:solidFill>
                <a:schemeClr val="accent2">
                  <a:lumMod val="75000"/>
                </a:schemeClr>
              </a:solidFill>
              <a:prstDash val="dash"/>
              <a:round/>
            </a:ln>
          </p:spPr>
        </p:sp>
        <p:sp>
          <p:nvSpPr>
            <p:cNvPr id="11" name="TextBox 11"/>
            <p:cNvSpPr txBox="1"/>
            <p:nvPr/>
          </p:nvSpPr>
          <p:spPr>
            <a:xfrm>
              <a:off x="0" y="-38100"/>
              <a:ext cx="2086736" cy="617772"/>
            </a:xfrm>
            <a:prstGeom prst="rect">
              <a:avLst/>
            </a:prstGeom>
            <a:grpFill/>
            <a:ln w="63500">
              <a:solidFill>
                <a:schemeClr val="accent2">
                  <a:lumMod val="75000"/>
                </a:schemeClr>
              </a:solidFill>
              <a:prstDash val="dash"/>
            </a:ln>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5865957" y="991849"/>
            <a:ext cx="6103034" cy="923330"/>
          </a:xfrm>
          <a:prstGeom prst="rect">
            <a:avLst/>
          </a:prstGeom>
        </p:spPr>
        <p:txBody>
          <a:bodyPr lIns="0" tIns="0" rIns="0" bIns="0" rtlCol="0" anchor="t">
            <a:spAutoFit/>
          </a:bodyPr>
          <a:lstStyle/>
          <a:p>
            <a:pPr algn="ctr"/>
            <a:r>
              <a:rPr lang="vi-VN" sz="6000" b="1" smtClean="0">
                <a:solidFill>
                  <a:srgbClr val="0000FF"/>
                </a:solidFill>
                <a:latin typeface="Arial" panose="020B0604020202020204" pitchFamily="34" charset="0"/>
                <a:cs typeface="Arial" panose="020B0604020202020204" pitchFamily="34" charset="0"/>
              </a:rPr>
              <a:t>GHI NHỚ</a:t>
            </a:r>
            <a:endParaRPr lang="en-US" sz="6000" b="1">
              <a:solidFill>
                <a:srgbClr val="0000FF"/>
              </a:solidFill>
              <a:latin typeface="Arial" panose="020B0604020202020204" pitchFamily="34" charset="0"/>
              <a:cs typeface="Arial" panose="020B0604020202020204" pitchFamily="34" charset="0"/>
            </a:endParaRPr>
          </a:p>
        </p:txBody>
      </p:sp>
      <p:grpSp>
        <p:nvGrpSpPr>
          <p:cNvPr id="17" name="Group 16"/>
          <p:cNvGrpSpPr/>
          <p:nvPr/>
        </p:nvGrpSpPr>
        <p:grpSpPr>
          <a:xfrm>
            <a:off x="4953128" y="3664997"/>
            <a:ext cx="10058143" cy="5894914"/>
            <a:chOff x="5105400" y="3770371"/>
            <a:chExt cx="10058143" cy="5894914"/>
          </a:xfrm>
        </p:grpSpPr>
        <p:grpSp>
          <p:nvGrpSpPr>
            <p:cNvPr id="3" name="Group 3"/>
            <p:cNvGrpSpPr/>
            <p:nvPr/>
          </p:nvGrpSpPr>
          <p:grpSpPr>
            <a:xfrm>
              <a:off x="5105400" y="3770371"/>
              <a:ext cx="10058143" cy="5894914"/>
              <a:chOff x="0" y="-38100"/>
              <a:chExt cx="2381789" cy="1134069"/>
            </a:xfrm>
            <a:solidFill>
              <a:schemeClr val="accent6">
                <a:lumMod val="20000"/>
                <a:lumOff val="80000"/>
              </a:schemeClr>
            </a:solidFill>
          </p:grpSpPr>
          <p:sp>
            <p:nvSpPr>
              <p:cNvPr id="4" name="Freeform 4"/>
              <p:cNvSpPr/>
              <p:nvPr/>
            </p:nvSpPr>
            <p:spPr>
              <a:xfrm>
                <a:off x="0" y="0"/>
                <a:ext cx="2381789" cy="1029822"/>
              </a:xfrm>
              <a:custGeom>
                <a:avLst/>
                <a:gdLst/>
                <a:ahLst/>
                <a:cxnLst/>
                <a:rect l="l" t="t" r="r" b="b"/>
                <a:pathLst>
                  <a:path w="2086736" h="1095969">
                    <a:moveTo>
                      <a:pt x="49834" y="0"/>
                    </a:moveTo>
                    <a:lnTo>
                      <a:pt x="2036902" y="0"/>
                    </a:lnTo>
                    <a:cubicBezTo>
                      <a:pt x="2064425" y="0"/>
                      <a:pt x="2086736" y="22311"/>
                      <a:pt x="2086736" y="49834"/>
                    </a:cubicBezTo>
                    <a:lnTo>
                      <a:pt x="2086736" y="1046135"/>
                    </a:lnTo>
                    <a:cubicBezTo>
                      <a:pt x="2086736" y="1073657"/>
                      <a:pt x="2064425" y="1095969"/>
                      <a:pt x="2036902" y="1095969"/>
                    </a:cubicBezTo>
                    <a:lnTo>
                      <a:pt x="49834" y="1095969"/>
                    </a:lnTo>
                    <a:cubicBezTo>
                      <a:pt x="22311" y="1095969"/>
                      <a:pt x="0" y="1073657"/>
                      <a:pt x="0" y="1046135"/>
                    </a:cubicBezTo>
                    <a:lnTo>
                      <a:pt x="0" y="49834"/>
                    </a:lnTo>
                    <a:cubicBezTo>
                      <a:pt x="0" y="22311"/>
                      <a:pt x="22311" y="0"/>
                      <a:pt x="49834" y="0"/>
                    </a:cubicBezTo>
                    <a:close/>
                  </a:path>
                </a:pathLst>
              </a:custGeom>
              <a:grpFill/>
              <a:ln cap="rnd">
                <a:noFill/>
                <a:prstDash val="solid"/>
                <a:round/>
              </a:ln>
            </p:spPr>
          </p:sp>
          <p:sp>
            <p:nvSpPr>
              <p:cNvPr id="5" name="TextBox 5"/>
              <p:cNvSpPr txBox="1"/>
              <p:nvPr/>
            </p:nvSpPr>
            <p:spPr>
              <a:xfrm>
                <a:off x="0" y="-38100"/>
                <a:ext cx="2086736" cy="1134069"/>
              </a:xfrm>
              <a:prstGeom prst="rect">
                <a:avLst/>
              </a:prstGeom>
              <a:grpFill/>
            </p:spPr>
            <p:txBody>
              <a:bodyPr lIns="50800" tIns="50800" rIns="50800" bIns="50800" rtlCol="0" anchor="ctr"/>
              <a:lstStyle/>
              <a:p>
                <a:pPr algn="ctr">
                  <a:lnSpc>
                    <a:spcPts val="2659"/>
                  </a:lnSpc>
                  <a:spcBef>
                    <a:spcPct val="0"/>
                  </a:spcBef>
                </a:pPr>
                <a:endParaRPr/>
              </a:p>
            </p:txBody>
          </p:sp>
        </p:grpSp>
        <p:sp>
          <p:nvSpPr>
            <p:cNvPr id="25" name="Rectangle 24"/>
            <p:cNvSpPr/>
            <p:nvPr/>
          </p:nvSpPr>
          <p:spPr>
            <a:xfrm>
              <a:off x="5390653" y="4290443"/>
              <a:ext cx="9487636" cy="4708981"/>
            </a:xfrm>
            <a:prstGeom prst="rect">
              <a:avLst/>
            </a:prstGeom>
          </p:spPr>
          <p:txBody>
            <a:bodyPr wrap="square">
              <a:spAutoFit/>
            </a:bodyPr>
            <a:lstStyle/>
            <a:p>
              <a:pPr algn="just">
                <a:lnSpc>
                  <a:spcPct val="150000"/>
                </a:lnSpc>
              </a:pPr>
              <a:r>
                <a:rPr lang="vi-VN" sz="4000">
                  <a:cs typeface="Arial" panose="020B0604020202020204" pitchFamily="34" charset="0"/>
                </a:rPr>
                <a:t>Khi sử dụng bảng tính điện tử quản lí tài chính gia đình, dữ liệu thu, chi được lưu trữ, cập nhật và hiển thị trực quan, sinh động, dễ so sánh,… giúp các gia đình kiểm soát </a:t>
              </a:r>
              <a:r>
                <a:rPr lang="vi-VN" sz="4000" smtClean="0">
                  <a:cs typeface="Arial" panose="020B0604020202020204" pitchFamily="34" charset="0"/>
                </a:rPr>
                <a:t>ch</a:t>
              </a:r>
              <a:r>
                <a:rPr lang="en-US" sz="4000" smtClean="0">
                  <a:latin typeface="Arial (Body)"/>
                  <a:cs typeface="Arial" panose="020B0604020202020204" pitchFamily="34" charset="0"/>
                </a:rPr>
                <a:t>i</a:t>
              </a:r>
              <a:r>
                <a:rPr lang="vi-VN" sz="4000" smtClean="0">
                  <a:cs typeface="Arial" panose="020B0604020202020204" pitchFamily="34" charset="0"/>
                </a:rPr>
                <a:t> </a:t>
              </a:r>
              <a:r>
                <a:rPr lang="vi-VN" sz="4000">
                  <a:cs typeface="Arial" panose="020B0604020202020204" pitchFamily="34" charset="0"/>
                </a:rPr>
                <a:t>tiêu hiệu </a:t>
              </a:r>
              <a:r>
                <a:rPr lang="vi-VN" sz="4000" smtClean="0">
                  <a:cs typeface="Arial" panose="020B0604020202020204" pitchFamily="34" charset="0"/>
                </a:rPr>
                <a:t>quả</a:t>
              </a:r>
              <a:r>
                <a:rPr lang="en-US" sz="4000" smtClean="0">
                  <a:cs typeface="Arial" panose="020B0604020202020204" pitchFamily="34" charset="0"/>
                </a:rPr>
                <a:t>.</a:t>
              </a:r>
              <a:endParaRPr lang="en-US" sz="4000">
                <a:latin typeface="Arial" panose="020B0604020202020204" pitchFamily="34" charset="0"/>
                <a:cs typeface="Arial" panose="020B0604020202020204" pitchFamily="34" charset="0"/>
              </a:endParaRPr>
            </a:p>
          </p:txBody>
        </p:sp>
      </p:grpSp>
      <p:sp>
        <p:nvSpPr>
          <p:cNvPr id="16" name="Flowchart: Connector 15"/>
          <p:cNvSpPr/>
          <p:nvPr/>
        </p:nvSpPr>
        <p:spPr>
          <a:xfrm>
            <a:off x="-2245815" y="5895803"/>
            <a:ext cx="5993010" cy="5905500"/>
          </a:xfrm>
          <a:prstGeom prst="flowChartConnector">
            <a:avLst/>
          </a:prstGeom>
          <a:solidFill>
            <a:srgbClr val="F253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990600" y="190500"/>
            <a:ext cx="838200" cy="838200"/>
          </a:xfrm>
          <a:prstGeom prst="flowChartConnector">
            <a:avLst/>
          </a:prstGeom>
          <a:solidFill>
            <a:srgbClr val="F253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p:cNvSpPr/>
          <p:nvPr/>
        </p:nvSpPr>
        <p:spPr>
          <a:xfrm>
            <a:off x="16516350" y="6193354"/>
            <a:ext cx="838200" cy="838200"/>
          </a:xfrm>
          <a:prstGeom prst="flowChartConnector">
            <a:avLst/>
          </a:prstGeom>
          <a:solidFill>
            <a:srgbClr val="F253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p:cNvSpPr/>
          <p:nvPr/>
        </p:nvSpPr>
        <p:spPr>
          <a:xfrm>
            <a:off x="15163800" y="-1485900"/>
            <a:ext cx="3543300" cy="3352800"/>
          </a:xfrm>
          <a:prstGeom prst="flowChartConnector">
            <a:avLst/>
          </a:prstGeom>
          <a:solidFill>
            <a:srgbClr val="F253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p:nvPr/>
        </p:nvSpPr>
        <p:spPr>
          <a:xfrm>
            <a:off x="9982200" y="9867900"/>
            <a:ext cx="838200" cy="838200"/>
          </a:xfrm>
          <a:prstGeom prst="flowChartConnector">
            <a:avLst/>
          </a:prstGeom>
          <a:solidFill>
            <a:srgbClr val="F253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p:cNvSpPr/>
          <p:nvPr/>
        </p:nvSpPr>
        <p:spPr>
          <a:xfrm>
            <a:off x="2873902" y="5577196"/>
            <a:ext cx="838200" cy="838200"/>
          </a:xfrm>
          <a:prstGeom prst="flowChartConnector">
            <a:avLst/>
          </a:prstGeom>
          <a:solidFill>
            <a:srgbClr val="F253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p:nvPr/>
        </p:nvSpPr>
        <p:spPr>
          <a:xfrm>
            <a:off x="10005934" y="2796112"/>
            <a:ext cx="838200" cy="838200"/>
          </a:xfrm>
          <a:prstGeom prst="flowChartConnector">
            <a:avLst/>
          </a:prstGeom>
          <a:solidFill>
            <a:srgbClr val="F253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10160000" cy="2857500"/>
          </a:xfrm>
          <a:solidFill>
            <a:schemeClr val="accent2">
              <a:lumMod val="40000"/>
              <a:lumOff val="60000"/>
            </a:schemeClr>
          </a:solidFill>
        </p:grpSpPr>
        <p:sp>
          <p:nvSpPr>
            <p:cNvPr id="3" name="Freeform 3"/>
            <p:cNvSpPr/>
            <p:nvPr/>
          </p:nvSpPr>
          <p:spPr>
            <a:xfrm>
              <a:off x="0" y="0"/>
              <a:ext cx="10160000" cy="2857500"/>
            </a:xfrm>
            <a:custGeom>
              <a:avLst/>
              <a:gdLst/>
              <a:ahLst/>
              <a:cxnLst/>
              <a:rect l="l" t="t" r="r" b="b"/>
              <a:pathLst>
                <a:path w="10160000" h="2857500">
                  <a:moveTo>
                    <a:pt x="0" y="0"/>
                  </a:moveTo>
                  <a:lnTo>
                    <a:pt x="10160000" y="0"/>
                  </a:lnTo>
                  <a:lnTo>
                    <a:pt x="10160000" y="2857500"/>
                  </a:lnTo>
                  <a:lnTo>
                    <a:pt x="0" y="2857500"/>
                  </a:lnTo>
                  <a:close/>
                </a:path>
              </a:pathLst>
            </a:custGeom>
            <a:grpFill/>
          </p:spPr>
        </p:sp>
        <p:sp>
          <p:nvSpPr>
            <p:cNvPr id="4" name="TextBox 4"/>
            <p:cNvSpPr txBox="1"/>
            <p:nvPr/>
          </p:nvSpPr>
          <p:spPr>
            <a:xfrm>
              <a:off x="0" y="-19050"/>
              <a:ext cx="10160000" cy="2876550"/>
            </a:xfrm>
            <a:prstGeom prst="rect">
              <a:avLst/>
            </a:prstGeom>
            <a:grpFill/>
          </p:spPr>
          <p:txBody>
            <a:bodyPr lIns="50800" tIns="50800" rIns="50800" bIns="50800" rtlCol="0" anchor="ctr"/>
            <a:lstStyle/>
            <a:p>
              <a:pPr algn="ctr">
                <a:lnSpc>
                  <a:spcPts val="1260"/>
                </a:lnSpc>
              </a:pPr>
              <a:endParaRPr/>
            </a:p>
          </p:txBody>
        </p:sp>
      </p:grpSp>
      <p:sp>
        <p:nvSpPr>
          <p:cNvPr id="9" name="Câu hỏi">
            <a:extLst>
              <a:ext uri="{FF2B5EF4-FFF2-40B4-BE49-F238E27FC236}">
                <a16:creationId xmlns="" xmlns:a16="http://schemas.microsoft.com/office/drawing/2014/main" id="{1AB69979-1D5C-6D4F-6590-E0650E70A5B4}"/>
              </a:ext>
            </a:extLst>
          </p:cNvPr>
          <p:cNvSpPr/>
          <p:nvPr/>
        </p:nvSpPr>
        <p:spPr>
          <a:xfrm>
            <a:off x="621756" y="632460"/>
            <a:ext cx="17044485" cy="2702766"/>
          </a:xfrm>
          <a:prstGeom prst="roundRect">
            <a:avLst>
              <a:gd name="adj" fmla="val 12438"/>
            </a:avLst>
          </a:prstGeom>
          <a:solidFill>
            <a:schemeClr val="accent4">
              <a:lumMod val="40000"/>
              <a:lumOff val="60000"/>
            </a:schemeClr>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noProof="1">
                <a:solidFill>
                  <a:srgbClr val="0000FF"/>
                </a:solidFill>
                <a:cs typeface="Arial" panose="020B0604020202020204" pitchFamily="34" charset="0"/>
              </a:rPr>
              <a:t>Câu 1: Công thức chung của hàm tính tổng giá trị </a:t>
            </a:r>
            <a:endParaRPr lang="en-US" sz="4000" b="1" noProof="1" smtClean="0">
              <a:solidFill>
                <a:srgbClr val="0000FF"/>
              </a:solidFill>
              <a:cs typeface="Arial" panose="020B0604020202020204" pitchFamily="34" charset="0"/>
            </a:endParaRPr>
          </a:p>
          <a:p>
            <a:pPr algn="ctr">
              <a:lnSpc>
                <a:spcPct val="150000"/>
              </a:lnSpc>
            </a:pPr>
            <a:r>
              <a:rPr lang="vi-VN" sz="4000" b="1" noProof="1" smtClean="0">
                <a:solidFill>
                  <a:srgbClr val="0000FF"/>
                </a:solidFill>
                <a:cs typeface="Arial" panose="020B0604020202020204" pitchFamily="34" charset="0"/>
              </a:rPr>
              <a:t>của </a:t>
            </a:r>
            <a:r>
              <a:rPr lang="vi-VN" sz="4000" b="1" noProof="1">
                <a:solidFill>
                  <a:srgbClr val="0000FF"/>
                </a:solidFill>
                <a:cs typeface="Arial" panose="020B0604020202020204" pitchFamily="34" charset="0"/>
              </a:rPr>
              <a:t>những ô thoả mãn một điều kiện nào đó là</a:t>
            </a:r>
            <a:endParaRPr lang="vi-VN" sz="4000" b="1" noProof="1">
              <a:solidFill>
                <a:srgbClr val="0000FF"/>
              </a:solidFill>
              <a:latin typeface="Arial" panose="020B0604020202020204" pitchFamily="34" charset="0"/>
              <a:cs typeface="Arial" panose="020B0604020202020204" pitchFamily="34" charset="0"/>
            </a:endParaRPr>
          </a:p>
        </p:txBody>
      </p:sp>
      <p:sp>
        <p:nvSpPr>
          <p:cNvPr id="13" name="Đáp án đúng">
            <a:extLst>
              <a:ext uri="{FF2B5EF4-FFF2-40B4-BE49-F238E27FC236}">
                <a16:creationId xmlns="" xmlns:a16="http://schemas.microsoft.com/office/drawing/2014/main" id="{2FB644CA-CB55-3594-B5C2-C9F8A867CDF0}"/>
              </a:ext>
            </a:extLst>
          </p:cNvPr>
          <p:cNvSpPr/>
          <p:nvPr/>
        </p:nvSpPr>
        <p:spPr>
          <a:xfrm>
            <a:off x="616839" y="4100544"/>
            <a:ext cx="8124436" cy="232791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A. =IF(logical_test, [value_if_true], [value_if_false]).</a:t>
            </a:r>
            <a:endParaRPr lang="vi-VN" sz="4000" noProof="1">
              <a:solidFill>
                <a:srgbClr val="000000"/>
              </a:solidFill>
              <a:latin typeface="Arial" panose="020B0604020202020204" pitchFamily="34" charset="0"/>
              <a:cs typeface="Arial" panose="020B0604020202020204" pitchFamily="34" charset="0"/>
            </a:endParaRPr>
          </a:p>
        </p:txBody>
      </p:sp>
      <p:sp>
        <p:nvSpPr>
          <p:cNvPr id="14" name="Đáp án sai 1">
            <a:extLst>
              <a:ext uri="{FF2B5EF4-FFF2-40B4-BE49-F238E27FC236}">
                <a16:creationId xmlns="" xmlns:a16="http://schemas.microsoft.com/office/drawing/2014/main" id="{30828281-61AD-7A62-0775-C0E24C9C1DEB}"/>
              </a:ext>
            </a:extLst>
          </p:cNvPr>
          <p:cNvSpPr/>
          <p:nvPr/>
        </p:nvSpPr>
        <p:spPr>
          <a:xfrm>
            <a:off x="616840" y="7193772"/>
            <a:ext cx="8124436" cy="232791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C. =SUMIF(criteria, [sum_range], range).</a:t>
            </a:r>
            <a:endParaRPr lang="vi-VN" sz="4000" noProof="1">
              <a:solidFill>
                <a:srgbClr val="000000"/>
              </a:solidFill>
              <a:latin typeface="Arial" panose="020B0604020202020204" pitchFamily="34" charset="0"/>
              <a:cs typeface="Arial" panose="020B0604020202020204" pitchFamily="34" charset="0"/>
            </a:endParaRPr>
          </a:p>
        </p:txBody>
      </p:sp>
      <p:sp>
        <p:nvSpPr>
          <p:cNvPr id="15" name="Đáp án sai 2">
            <a:extLst>
              <a:ext uri="{FF2B5EF4-FFF2-40B4-BE49-F238E27FC236}">
                <a16:creationId xmlns="" xmlns:a16="http://schemas.microsoft.com/office/drawing/2014/main" id="{E6A889FC-D3A7-FA7C-0DE3-0EA076B22F62}"/>
              </a:ext>
            </a:extLst>
          </p:cNvPr>
          <p:cNvSpPr/>
          <p:nvPr/>
        </p:nvSpPr>
        <p:spPr>
          <a:xfrm>
            <a:off x="9541805" y="4100544"/>
            <a:ext cx="8124436" cy="232791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B. =SUMIF(range, criteria, [sum_range]).</a:t>
            </a:r>
            <a:endParaRPr lang="vi-VN" sz="4000" noProof="1">
              <a:solidFill>
                <a:srgbClr val="000000"/>
              </a:solidFill>
              <a:latin typeface="Arial" panose="020B0604020202020204" pitchFamily="34" charset="0"/>
              <a:cs typeface="Arial" panose="020B0604020202020204" pitchFamily="34" charset="0"/>
            </a:endParaRPr>
          </a:p>
        </p:txBody>
      </p:sp>
      <p:sp>
        <p:nvSpPr>
          <p:cNvPr id="16" name="Đáp án sai 3">
            <a:extLst>
              <a:ext uri="{FF2B5EF4-FFF2-40B4-BE49-F238E27FC236}">
                <a16:creationId xmlns="" xmlns:a16="http://schemas.microsoft.com/office/drawing/2014/main" id="{39170EEF-8452-D761-9524-3629836006CB}"/>
              </a:ext>
            </a:extLst>
          </p:cNvPr>
          <p:cNvSpPr/>
          <p:nvPr/>
        </p:nvSpPr>
        <p:spPr>
          <a:xfrm>
            <a:off x="9541805" y="7193772"/>
            <a:ext cx="8124436" cy="232791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D. =COUNTIF(range, criteria).</a:t>
            </a:r>
            <a:endParaRPr lang="vi-VN" sz="4000" noProof="1">
              <a:solidFill>
                <a:srgbClr val="000000"/>
              </a:solidFill>
              <a:latin typeface="Arial" panose="020B0604020202020204" pitchFamily="34" charset="0"/>
              <a:cs typeface="Arial" panose="020B0604020202020204" pitchFamily="34" charset="0"/>
            </a:endParaRPr>
          </a:p>
        </p:txBody>
      </p:sp>
      <p:sp>
        <p:nvSpPr>
          <p:cNvPr id="17" name="Đáp án đúng">
            <a:extLst>
              <a:ext uri="{FF2B5EF4-FFF2-40B4-BE49-F238E27FC236}">
                <a16:creationId xmlns="" xmlns:a16="http://schemas.microsoft.com/office/drawing/2014/main" id="{73F5B725-A6FC-F5A2-F2A4-6047B0B0A3CC}"/>
              </a:ext>
            </a:extLst>
          </p:cNvPr>
          <p:cNvSpPr/>
          <p:nvPr/>
        </p:nvSpPr>
        <p:spPr>
          <a:xfrm>
            <a:off x="9541805" y="4100544"/>
            <a:ext cx="8124436" cy="2327910"/>
          </a:xfrm>
          <a:prstGeom prst="roundRect">
            <a:avLst/>
          </a:prstGeom>
          <a:solidFill>
            <a:srgbClr val="92D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B. =SUMIF(range, criteria, [sum_range]).</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âu hỏi">
            <a:extLst>
              <a:ext uri="{FF2B5EF4-FFF2-40B4-BE49-F238E27FC236}">
                <a16:creationId xmlns="" xmlns:a16="http://schemas.microsoft.com/office/drawing/2014/main" id="{1AB69979-1D5C-6D4F-6590-E0650E70A5B4}"/>
              </a:ext>
            </a:extLst>
          </p:cNvPr>
          <p:cNvSpPr/>
          <p:nvPr/>
        </p:nvSpPr>
        <p:spPr>
          <a:xfrm>
            <a:off x="632999" y="419100"/>
            <a:ext cx="17044485" cy="1295400"/>
          </a:xfrm>
          <a:prstGeom prst="roundRect">
            <a:avLst>
              <a:gd name="adj" fmla="val 21726"/>
            </a:avLst>
          </a:prstGeom>
          <a:solidFill>
            <a:schemeClr val="accent4">
              <a:lumMod val="40000"/>
              <a:lumOff val="60000"/>
            </a:schemeClr>
          </a:solidFill>
          <a:ln w="508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noProof="1">
                <a:solidFill>
                  <a:srgbClr val="C00000"/>
                </a:solidFill>
                <a:latin typeface="Arial (Body)"/>
                <a:cs typeface="Arial" panose="020B0604020202020204" pitchFamily="34" charset="0"/>
              </a:rPr>
              <a:t>Câu 2: Phát biểu nào sau đây </a:t>
            </a:r>
            <a:r>
              <a:rPr lang="en-US" sz="4000" b="1" noProof="1" smtClean="0">
                <a:solidFill>
                  <a:srgbClr val="C00000"/>
                </a:solidFill>
                <a:latin typeface="Arial (Body)"/>
                <a:cs typeface="Arial" panose="020B0604020202020204" pitchFamily="34" charset="0"/>
              </a:rPr>
              <a:t>SAI</a:t>
            </a:r>
            <a:r>
              <a:rPr lang="vi-VN" sz="4000" b="1" noProof="1" smtClean="0">
                <a:solidFill>
                  <a:srgbClr val="C00000"/>
                </a:solidFill>
                <a:latin typeface="Arial (Body)"/>
                <a:cs typeface="Arial" panose="020B0604020202020204" pitchFamily="34" charset="0"/>
              </a:rPr>
              <a:t>?</a:t>
            </a:r>
            <a:endParaRPr lang="vi-VN" sz="4000" b="1" noProof="1">
              <a:solidFill>
                <a:srgbClr val="C00000"/>
              </a:solidFill>
              <a:latin typeface="Arial (Body)"/>
              <a:cs typeface="Arial" panose="020B0604020202020204" pitchFamily="34" charset="0"/>
            </a:endParaRPr>
          </a:p>
        </p:txBody>
      </p:sp>
      <p:sp>
        <p:nvSpPr>
          <p:cNvPr id="26" name="Đáp án đúng">
            <a:extLst>
              <a:ext uri="{FF2B5EF4-FFF2-40B4-BE49-F238E27FC236}">
                <a16:creationId xmlns="" xmlns:a16="http://schemas.microsoft.com/office/drawing/2014/main" id="{2FB644CA-CB55-3594-B5C2-C9F8A867CDF0}"/>
              </a:ext>
            </a:extLst>
          </p:cNvPr>
          <p:cNvSpPr/>
          <p:nvPr/>
        </p:nvSpPr>
        <p:spPr>
          <a:xfrm>
            <a:off x="616839" y="2095500"/>
            <a:ext cx="17049402" cy="7696200"/>
          </a:xfrm>
          <a:prstGeom prst="roundRect">
            <a:avLst>
              <a:gd name="adj" fmla="val 370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noProof="1">
                <a:solidFill>
                  <a:srgbClr val="000000"/>
                </a:solidFill>
                <a:cs typeface="Arial" panose="020B0604020202020204" pitchFamily="34" charset="0"/>
              </a:rPr>
              <a:t>A. Khi sử dụng bảng tính điện tử quản lí tài chính gia đình, dữ liệu thu, chi được lưu trữ, cập nhật và hiển thị trực quan, sinh động, dễ so sánh,… giúp các gia đình kiểm soát chi tiêu hiệu quả.</a:t>
            </a:r>
          </a:p>
          <a:p>
            <a:pPr algn="just">
              <a:lnSpc>
                <a:spcPct val="150000"/>
              </a:lnSpc>
            </a:pPr>
            <a:r>
              <a:rPr lang="vi-VN" sz="4000" noProof="1">
                <a:solidFill>
                  <a:srgbClr val="000000"/>
                </a:solidFill>
                <a:cs typeface="Arial" panose="020B0604020202020204" pitchFamily="34" charset="0"/>
              </a:rPr>
              <a:t>B. Có thể bổ sung biểu đồ để hiển thị số liệu thu và chi một cách trực quan, dễ so sánh, giúp cho việc quản lí tài chính gia đình được dễ dàng và hiệu quả.</a:t>
            </a:r>
          </a:p>
          <a:p>
            <a:pPr algn="just">
              <a:lnSpc>
                <a:spcPct val="150000"/>
              </a:lnSpc>
            </a:pPr>
            <a:r>
              <a:rPr lang="vi-VN" sz="4000" noProof="1">
                <a:solidFill>
                  <a:srgbClr val="000000"/>
                </a:solidFill>
                <a:cs typeface="Arial" panose="020B0604020202020204" pitchFamily="34" charset="0"/>
              </a:rPr>
              <a:t>C. Giá trị NET lớn sẽ cho thấy gia đình đang chi tiêu nhiều.</a:t>
            </a:r>
          </a:p>
          <a:p>
            <a:pPr algn="just">
              <a:lnSpc>
                <a:spcPct val="150000"/>
              </a:lnSpc>
            </a:pPr>
            <a:r>
              <a:rPr lang="vi-VN" sz="4000" noProof="1">
                <a:solidFill>
                  <a:srgbClr val="000000"/>
                </a:solidFill>
                <a:cs typeface="Arial" panose="020B0604020202020204" pitchFamily="34" charset="0"/>
              </a:rPr>
              <a:t>D. Giá trị NET nhỏ sẽ cho thấy gia đình đang chi tiêu nhiều.</a:t>
            </a:r>
          </a:p>
        </p:txBody>
      </p:sp>
      <p:sp>
        <p:nvSpPr>
          <p:cNvPr id="31" name="Oval 30"/>
          <p:cNvSpPr/>
          <p:nvPr/>
        </p:nvSpPr>
        <p:spPr>
          <a:xfrm>
            <a:off x="533400" y="8724900"/>
            <a:ext cx="914400" cy="9144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479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âu hỏi">
            <a:extLst>
              <a:ext uri="{FF2B5EF4-FFF2-40B4-BE49-F238E27FC236}">
                <a16:creationId xmlns="" xmlns:a16="http://schemas.microsoft.com/office/drawing/2014/main" id="{1AB69979-1D5C-6D4F-6590-E0650E70A5B4}"/>
              </a:ext>
            </a:extLst>
          </p:cNvPr>
          <p:cNvSpPr/>
          <p:nvPr/>
        </p:nvSpPr>
        <p:spPr>
          <a:xfrm>
            <a:off x="621756" y="495300"/>
            <a:ext cx="17044485" cy="1981200"/>
          </a:xfrm>
          <a:prstGeom prst="roundRect">
            <a:avLst>
              <a:gd name="adj" fmla="val 18077"/>
            </a:avLst>
          </a:prstGeom>
          <a:solidFill>
            <a:schemeClr val="accent4">
              <a:lumMod val="40000"/>
              <a:lumOff val="60000"/>
            </a:schemeClr>
          </a:solidFill>
          <a:ln w="508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noProof="1">
                <a:solidFill>
                  <a:srgbClr val="C00000"/>
                </a:solidFill>
                <a:cs typeface="Arial" panose="020B0604020202020204" pitchFamily="34" charset="0"/>
              </a:rPr>
              <a:t>Câu 3: Trong công thức chung của </a:t>
            </a:r>
            <a:r>
              <a:rPr lang="vi-VN" sz="4000" b="1" noProof="1">
                <a:solidFill>
                  <a:srgbClr val="7030A0"/>
                </a:solidFill>
                <a:cs typeface="Arial" panose="020B0604020202020204" pitchFamily="34" charset="0"/>
              </a:rPr>
              <a:t>SUMIF</a:t>
            </a:r>
            <a:r>
              <a:rPr lang="vi-VN" sz="4000" b="1" noProof="1">
                <a:solidFill>
                  <a:srgbClr val="C00000"/>
                </a:solidFill>
                <a:cs typeface="Arial" panose="020B0604020202020204" pitchFamily="34" charset="0"/>
              </a:rPr>
              <a:t>, </a:t>
            </a:r>
            <a:endParaRPr lang="en-US" sz="4000" b="1" noProof="1" smtClean="0">
              <a:solidFill>
                <a:srgbClr val="C00000"/>
              </a:solidFill>
              <a:cs typeface="Arial" panose="020B0604020202020204" pitchFamily="34" charset="0"/>
            </a:endParaRPr>
          </a:p>
          <a:p>
            <a:pPr algn="ctr">
              <a:lnSpc>
                <a:spcPct val="150000"/>
              </a:lnSpc>
            </a:pPr>
            <a:r>
              <a:rPr lang="vi-VN" sz="4000" b="1" noProof="1" smtClean="0">
                <a:solidFill>
                  <a:srgbClr val="C00000"/>
                </a:solidFill>
                <a:cs typeface="Arial" panose="020B0604020202020204" pitchFamily="34" charset="0"/>
              </a:rPr>
              <a:t>tham </a:t>
            </a:r>
            <a:r>
              <a:rPr lang="vi-VN" sz="4000" b="1" noProof="1">
                <a:solidFill>
                  <a:srgbClr val="C00000"/>
                </a:solidFill>
                <a:cs typeface="Arial" panose="020B0604020202020204" pitchFamily="34" charset="0"/>
              </a:rPr>
              <a:t>số </a:t>
            </a:r>
            <a:r>
              <a:rPr lang="vi-VN" sz="4000" b="1" noProof="1">
                <a:solidFill>
                  <a:srgbClr val="7030A0"/>
                </a:solidFill>
                <a:cs typeface="Arial" panose="020B0604020202020204" pitchFamily="34" charset="0"/>
              </a:rPr>
              <a:t>sum_range</a:t>
            </a:r>
            <a:r>
              <a:rPr lang="vi-VN" sz="4000" b="1" noProof="1">
                <a:solidFill>
                  <a:srgbClr val="C00000"/>
                </a:solidFill>
                <a:cs typeface="Arial" panose="020B0604020202020204" pitchFamily="34" charset="0"/>
              </a:rPr>
              <a:t> có ý nghĩa gì?</a:t>
            </a:r>
            <a:endParaRPr lang="vi-VN" sz="4000" b="1" noProof="1">
              <a:solidFill>
                <a:srgbClr val="C00000"/>
              </a:solidFill>
              <a:latin typeface="Arial" panose="020B0604020202020204" pitchFamily="34" charset="0"/>
              <a:cs typeface="Arial" panose="020B0604020202020204" pitchFamily="34" charset="0"/>
            </a:endParaRPr>
          </a:p>
        </p:txBody>
      </p:sp>
      <p:sp>
        <p:nvSpPr>
          <p:cNvPr id="25" name="Đáp án đúng">
            <a:extLst>
              <a:ext uri="{FF2B5EF4-FFF2-40B4-BE49-F238E27FC236}">
                <a16:creationId xmlns="" xmlns:a16="http://schemas.microsoft.com/office/drawing/2014/main" id="{2FB644CA-CB55-3594-B5C2-C9F8A867CDF0}"/>
              </a:ext>
            </a:extLst>
          </p:cNvPr>
          <p:cNvSpPr/>
          <p:nvPr/>
        </p:nvSpPr>
        <p:spPr>
          <a:xfrm>
            <a:off x="616839" y="2933700"/>
            <a:ext cx="17049402" cy="6858000"/>
          </a:xfrm>
          <a:prstGeom prst="roundRect">
            <a:avLst>
              <a:gd name="adj" fmla="val 424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noProof="1">
                <a:solidFill>
                  <a:srgbClr val="000000"/>
                </a:solidFill>
                <a:cs typeface="Arial" panose="020B0604020202020204" pitchFamily="34" charset="0"/>
              </a:rPr>
              <a:t>A. Phạm vi chứa các giá trị cần tính tổng, nếu </a:t>
            </a:r>
            <a:r>
              <a:rPr lang="vi-VN" sz="4000" noProof="1">
                <a:solidFill>
                  <a:srgbClr val="7030A0"/>
                </a:solidFill>
                <a:cs typeface="Arial" panose="020B0604020202020204" pitchFamily="34" charset="0"/>
              </a:rPr>
              <a:t>sum</a:t>
            </a:r>
            <a:r>
              <a:rPr lang="vi-VN" sz="4000" noProof="1">
                <a:solidFill>
                  <a:srgbClr val="000000"/>
                </a:solidFill>
                <a:cs typeface="Arial" panose="020B0604020202020204" pitchFamily="34" charset="0"/>
              </a:rPr>
              <a:t> bị bỏ qua thì tính tổng các ô trong tham số </a:t>
            </a:r>
            <a:r>
              <a:rPr lang="vi-VN" sz="4000" noProof="1">
                <a:solidFill>
                  <a:srgbClr val="7030A0"/>
                </a:solidFill>
                <a:cs typeface="Arial" panose="020B0604020202020204" pitchFamily="34" charset="0"/>
              </a:rPr>
              <a:t>sum_range</a:t>
            </a:r>
            <a:r>
              <a:rPr lang="vi-VN" sz="4000" noProof="1">
                <a:solidFill>
                  <a:srgbClr val="000000"/>
                </a:solidFill>
                <a:cs typeface="Arial" panose="020B0604020202020204" pitchFamily="34" charset="0"/>
              </a:rPr>
              <a:t> thoả mãn điều kiện.</a:t>
            </a:r>
          </a:p>
          <a:p>
            <a:pPr algn="just">
              <a:lnSpc>
                <a:spcPct val="150000"/>
              </a:lnSpc>
            </a:pPr>
            <a:r>
              <a:rPr lang="vi-VN" sz="4000" noProof="1">
                <a:solidFill>
                  <a:srgbClr val="000000"/>
                </a:solidFill>
                <a:cs typeface="Arial" panose="020B0604020202020204" pitchFamily="34" charset="0"/>
              </a:rPr>
              <a:t>B. Điều kiện kiểm tra.</a:t>
            </a:r>
          </a:p>
          <a:p>
            <a:pPr algn="just">
              <a:lnSpc>
                <a:spcPct val="150000"/>
              </a:lnSpc>
            </a:pPr>
            <a:r>
              <a:rPr lang="vi-VN" sz="4000" noProof="1">
                <a:solidFill>
                  <a:srgbClr val="000000"/>
                </a:solidFill>
                <a:cs typeface="Arial" panose="020B0604020202020204" pitchFamily="34" charset="0"/>
              </a:rPr>
              <a:t>C. Phạm vi chứa các giá trị cần tính tổng, nếu </a:t>
            </a:r>
            <a:r>
              <a:rPr lang="vi-VN" sz="4000" noProof="1">
                <a:solidFill>
                  <a:srgbClr val="7030A0"/>
                </a:solidFill>
                <a:cs typeface="Arial" panose="020B0604020202020204" pitchFamily="34" charset="0"/>
              </a:rPr>
              <a:t>sum_range</a:t>
            </a:r>
            <a:r>
              <a:rPr lang="vi-VN" sz="4000" noProof="1">
                <a:solidFill>
                  <a:srgbClr val="000000"/>
                </a:solidFill>
                <a:cs typeface="Arial" panose="020B0604020202020204" pitchFamily="34" charset="0"/>
              </a:rPr>
              <a:t> bị bỏ qua thì tính tổng các ô trong tham số </a:t>
            </a:r>
            <a:r>
              <a:rPr lang="vi-VN" sz="4000" noProof="1">
                <a:solidFill>
                  <a:srgbClr val="7030A0"/>
                </a:solidFill>
                <a:cs typeface="Arial" panose="020B0604020202020204" pitchFamily="34" charset="0"/>
              </a:rPr>
              <a:t>range</a:t>
            </a:r>
            <a:r>
              <a:rPr lang="vi-VN" sz="4000" noProof="1">
                <a:solidFill>
                  <a:srgbClr val="000000"/>
                </a:solidFill>
                <a:cs typeface="Arial" panose="020B0604020202020204" pitchFamily="34" charset="0"/>
              </a:rPr>
              <a:t> thoả mãn điều kiện.</a:t>
            </a:r>
          </a:p>
          <a:p>
            <a:pPr algn="just">
              <a:lnSpc>
                <a:spcPct val="150000"/>
              </a:lnSpc>
            </a:pPr>
            <a:r>
              <a:rPr lang="vi-VN" sz="4000" noProof="1">
                <a:solidFill>
                  <a:srgbClr val="000000"/>
                </a:solidFill>
                <a:cs typeface="Arial" panose="020B0604020202020204" pitchFamily="34" charset="0"/>
              </a:rPr>
              <a:t>D. Phạm vi chứa các giá trị cần kiểm tra hoặc tính tổng các giá trị nếu không có tham số </a:t>
            </a:r>
            <a:r>
              <a:rPr lang="vi-VN" sz="4000" noProof="1">
                <a:solidFill>
                  <a:srgbClr val="7030A0"/>
                </a:solidFill>
                <a:cs typeface="Arial" panose="020B0604020202020204" pitchFamily="34" charset="0"/>
              </a:rPr>
              <a:t>criteria</a:t>
            </a:r>
            <a:r>
              <a:rPr lang="vi-VN" sz="4000" noProof="1">
                <a:solidFill>
                  <a:srgbClr val="000000"/>
                </a:solidFill>
                <a:cs typeface="Arial" panose="020B0604020202020204" pitchFamily="34" charset="0"/>
              </a:rPr>
              <a:t>.</a:t>
            </a:r>
          </a:p>
        </p:txBody>
      </p:sp>
      <p:sp>
        <p:nvSpPr>
          <p:cNvPr id="30" name="Oval 29"/>
          <p:cNvSpPr/>
          <p:nvPr/>
        </p:nvSpPr>
        <p:spPr>
          <a:xfrm>
            <a:off x="533400" y="5905499"/>
            <a:ext cx="997839" cy="997839"/>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21288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Phim Hoạt Hình Tài Chính Vẽ Tay Minh Họa PNG Miễn Phí Tải Về -  Lovepi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535" b="98721" l="5000" r="96628"/>
                    </a14:imgEffect>
                  </a14:imgLayer>
                </a14:imgProps>
              </a:ext>
              <a:ext uri="{28A0092B-C50C-407E-A947-70E740481C1C}">
                <a14:useLocalDpi xmlns:a14="http://schemas.microsoft.com/office/drawing/2010/main" val="0"/>
              </a:ext>
            </a:extLst>
          </a:blip>
          <a:srcRect/>
          <a:stretch>
            <a:fillRect/>
          </a:stretch>
        </p:blipFill>
        <p:spPr bwMode="auto">
          <a:xfrm>
            <a:off x="-152400" y="1728462"/>
            <a:ext cx="8540424" cy="8540425"/>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2209800" y="201086"/>
            <a:ext cx="6178224" cy="1554100"/>
          </a:xfrm>
          <a:prstGeom prst="roundRect">
            <a:avLst/>
          </a:prstGeom>
          <a:solidFill>
            <a:schemeClr val="accent2">
              <a:lumMod val="40000"/>
              <a:lumOff val="60000"/>
            </a:schemeClr>
          </a:solidFill>
          <a:ln w="50800" cmpd="sng">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smtClean="0">
                <a:solidFill>
                  <a:srgbClr val="FF0000"/>
                </a:solidFill>
                <a:latin typeface="Arial" panose="020B0604020202020204" pitchFamily="34" charset="0"/>
                <a:cs typeface="Arial" panose="020B0604020202020204" pitchFamily="34" charset="0"/>
              </a:rPr>
              <a:t>KHỞI ĐỘNG</a:t>
            </a:r>
            <a:endParaRPr lang="en-US" sz="6000" b="1">
              <a:solidFill>
                <a:srgbClr val="FF000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15389690" y="-38045"/>
            <a:ext cx="2972183" cy="2948214"/>
          </a:xfrm>
          <a:prstGeom prst="rect">
            <a:avLst/>
          </a:prstGeom>
        </p:spPr>
      </p:pic>
      <p:sp>
        <p:nvSpPr>
          <p:cNvPr id="4" name="Rounded Rectangular Callout 3"/>
          <p:cNvSpPr/>
          <p:nvPr/>
        </p:nvSpPr>
        <p:spPr>
          <a:xfrm>
            <a:off x="8839200" y="5448300"/>
            <a:ext cx="8991600" cy="3848100"/>
          </a:xfrm>
          <a:prstGeom prst="wedgeRoundRectCallout">
            <a:avLst>
              <a:gd name="adj1" fmla="val -79849"/>
              <a:gd name="adj2" fmla="val -36055"/>
              <a:gd name="adj3" fmla="val 16667"/>
            </a:avLst>
          </a:prstGeom>
          <a:solidFill>
            <a:srgbClr val="FCE2CC"/>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200">
                <a:solidFill>
                  <a:schemeClr val="tx1"/>
                </a:solidFill>
                <a:latin typeface="Times New Roman" panose="02020603050405020304" pitchFamily="18" charset="0"/>
                <a:cs typeface="Times New Roman" panose="02020603050405020304" pitchFamily="18" charset="0"/>
              </a:rPr>
              <a:t>Dự án sử dụng bảng tính điện tử quản lí tài chính gia đình đã hoàn thành các trang tính Thu nhập và Chi tiêu. Theo em, để cân đối thu, chi, giúp kiểm soát chi tiêu gia đình hiệu quả, bảng tính cần bổ sung thông tin gì?</a:t>
            </a:r>
          </a:p>
        </p:txBody>
      </p:sp>
    </p:spTree>
    <p:extLst>
      <p:ext uri="{BB962C8B-B14F-4D97-AF65-F5344CB8AC3E}">
        <p14:creationId xmlns:p14="http://schemas.microsoft.com/office/powerpoint/2010/main" val="229788832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âu hỏi">
            <a:extLst>
              <a:ext uri="{FF2B5EF4-FFF2-40B4-BE49-F238E27FC236}">
                <a16:creationId xmlns="" xmlns:a16="http://schemas.microsoft.com/office/drawing/2014/main" id="{1AB69979-1D5C-6D4F-6590-E0650E70A5B4}"/>
              </a:ext>
            </a:extLst>
          </p:cNvPr>
          <p:cNvSpPr/>
          <p:nvPr/>
        </p:nvSpPr>
        <p:spPr>
          <a:xfrm>
            <a:off x="621756" y="632460"/>
            <a:ext cx="17044485" cy="2702766"/>
          </a:xfrm>
          <a:prstGeom prst="roundRect">
            <a:avLst>
              <a:gd name="adj" fmla="val 12438"/>
            </a:avLst>
          </a:prstGeom>
          <a:solidFill>
            <a:schemeClr val="accent4">
              <a:lumMod val="40000"/>
              <a:lumOff val="60000"/>
            </a:schemeClr>
          </a:solidFill>
          <a:ln w="508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noProof="1">
                <a:solidFill>
                  <a:srgbClr val="C00000"/>
                </a:solidFill>
                <a:cs typeface="Arial" panose="020B0604020202020204" pitchFamily="34" charset="0"/>
              </a:rPr>
              <a:t>Câu 4: Số tiền chênh lệch giữa thu và chi </a:t>
            </a:r>
            <a:endParaRPr lang="en-US" sz="4000" b="1" noProof="1" smtClean="0">
              <a:solidFill>
                <a:srgbClr val="C00000"/>
              </a:solidFill>
              <a:cs typeface="Arial" panose="020B0604020202020204" pitchFamily="34" charset="0"/>
            </a:endParaRPr>
          </a:p>
          <a:p>
            <a:pPr algn="ctr">
              <a:lnSpc>
                <a:spcPct val="150000"/>
              </a:lnSpc>
            </a:pPr>
            <a:r>
              <a:rPr lang="vi-VN" sz="4000" b="1" noProof="1" smtClean="0">
                <a:solidFill>
                  <a:srgbClr val="C00000"/>
                </a:solidFill>
                <a:cs typeface="Arial" panose="020B0604020202020204" pitchFamily="34" charset="0"/>
              </a:rPr>
              <a:t>được </a:t>
            </a:r>
            <a:r>
              <a:rPr lang="vi-VN" sz="4000" b="1" noProof="1">
                <a:solidFill>
                  <a:srgbClr val="C00000"/>
                </a:solidFill>
                <a:cs typeface="Arial" panose="020B0604020202020204" pitchFamily="34" charset="0"/>
              </a:rPr>
              <a:t>thể hiện bằng giá trị gì?</a:t>
            </a:r>
            <a:endParaRPr lang="vi-VN" sz="4000" b="1" noProof="1">
              <a:solidFill>
                <a:srgbClr val="C00000"/>
              </a:solidFill>
              <a:latin typeface="Arial" panose="020B0604020202020204" pitchFamily="34" charset="0"/>
              <a:cs typeface="Arial" panose="020B0604020202020204" pitchFamily="34" charset="0"/>
            </a:endParaRPr>
          </a:p>
        </p:txBody>
      </p:sp>
      <p:sp>
        <p:nvSpPr>
          <p:cNvPr id="16" name="Đáp án đúng">
            <a:extLst>
              <a:ext uri="{FF2B5EF4-FFF2-40B4-BE49-F238E27FC236}">
                <a16:creationId xmlns="" xmlns:a16="http://schemas.microsoft.com/office/drawing/2014/main" id="{2FB644CA-CB55-3594-B5C2-C9F8A867CDF0}"/>
              </a:ext>
            </a:extLst>
          </p:cNvPr>
          <p:cNvSpPr/>
          <p:nvPr/>
        </p:nvSpPr>
        <p:spPr>
          <a:xfrm>
            <a:off x="616839" y="4100544"/>
            <a:ext cx="8124436" cy="232791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A. Giá trị NET.</a:t>
            </a:r>
            <a:endParaRPr lang="vi-VN" sz="4000" noProof="1">
              <a:solidFill>
                <a:srgbClr val="000000"/>
              </a:solidFill>
              <a:latin typeface="Arial" panose="020B0604020202020204" pitchFamily="34" charset="0"/>
              <a:cs typeface="Arial" panose="020B0604020202020204" pitchFamily="34" charset="0"/>
            </a:endParaRPr>
          </a:p>
        </p:txBody>
      </p:sp>
      <p:sp>
        <p:nvSpPr>
          <p:cNvPr id="17" name="Đáp án sai 1">
            <a:extLst>
              <a:ext uri="{FF2B5EF4-FFF2-40B4-BE49-F238E27FC236}">
                <a16:creationId xmlns="" xmlns:a16="http://schemas.microsoft.com/office/drawing/2014/main" id="{30828281-61AD-7A62-0775-C0E24C9C1DEB}"/>
              </a:ext>
            </a:extLst>
          </p:cNvPr>
          <p:cNvSpPr/>
          <p:nvPr/>
        </p:nvSpPr>
        <p:spPr>
          <a:xfrm>
            <a:off x="616840" y="7193772"/>
            <a:ext cx="8124436" cy="232791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C. Giá trị TEN.</a:t>
            </a:r>
            <a:endParaRPr lang="vi-VN" sz="4000" noProof="1">
              <a:solidFill>
                <a:srgbClr val="000000"/>
              </a:solidFill>
              <a:latin typeface="Arial" panose="020B0604020202020204" pitchFamily="34" charset="0"/>
              <a:cs typeface="Arial" panose="020B0604020202020204" pitchFamily="34" charset="0"/>
            </a:endParaRPr>
          </a:p>
        </p:txBody>
      </p:sp>
      <p:sp>
        <p:nvSpPr>
          <p:cNvPr id="18" name="Đáp án sai 2">
            <a:extLst>
              <a:ext uri="{FF2B5EF4-FFF2-40B4-BE49-F238E27FC236}">
                <a16:creationId xmlns="" xmlns:a16="http://schemas.microsoft.com/office/drawing/2014/main" id="{E6A889FC-D3A7-FA7C-0DE3-0EA076B22F62}"/>
              </a:ext>
            </a:extLst>
          </p:cNvPr>
          <p:cNvSpPr/>
          <p:nvPr/>
        </p:nvSpPr>
        <p:spPr>
          <a:xfrm>
            <a:off x="9541805" y="4100544"/>
            <a:ext cx="8124436" cy="232791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B. Giá trị NTE.</a:t>
            </a:r>
            <a:endParaRPr lang="vi-VN" sz="4000" noProof="1">
              <a:solidFill>
                <a:srgbClr val="000000"/>
              </a:solidFill>
              <a:latin typeface="Arial" panose="020B0604020202020204" pitchFamily="34" charset="0"/>
              <a:cs typeface="Arial" panose="020B0604020202020204" pitchFamily="34" charset="0"/>
            </a:endParaRPr>
          </a:p>
        </p:txBody>
      </p:sp>
      <p:sp>
        <p:nvSpPr>
          <p:cNvPr id="19" name="Đáp án sai 3">
            <a:extLst>
              <a:ext uri="{FF2B5EF4-FFF2-40B4-BE49-F238E27FC236}">
                <a16:creationId xmlns="" xmlns:a16="http://schemas.microsoft.com/office/drawing/2014/main" id="{39170EEF-8452-D761-9524-3629836006CB}"/>
              </a:ext>
            </a:extLst>
          </p:cNvPr>
          <p:cNvSpPr/>
          <p:nvPr/>
        </p:nvSpPr>
        <p:spPr>
          <a:xfrm>
            <a:off x="9541805" y="7193772"/>
            <a:ext cx="8124436" cy="232791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D. Giá trị ENT.</a:t>
            </a:r>
            <a:endParaRPr lang="vi-VN" sz="4000" noProof="1">
              <a:solidFill>
                <a:srgbClr val="000000"/>
              </a:solidFill>
              <a:latin typeface="Arial" panose="020B0604020202020204" pitchFamily="34" charset="0"/>
              <a:cs typeface="Arial" panose="020B0604020202020204" pitchFamily="34" charset="0"/>
            </a:endParaRPr>
          </a:p>
        </p:txBody>
      </p:sp>
      <p:sp>
        <p:nvSpPr>
          <p:cNvPr id="20" name="Đáp án đúng">
            <a:extLst>
              <a:ext uri="{FF2B5EF4-FFF2-40B4-BE49-F238E27FC236}">
                <a16:creationId xmlns="" xmlns:a16="http://schemas.microsoft.com/office/drawing/2014/main" id="{73F5B725-A6FC-F5A2-F2A4-6047B0B0A3CC}"/>
              </a:ext>
            </a:extLst>
          </p:cNvPr>
          <p:cNvSpPr/>
          <p:nvPr/>
        </p:nvSpPr>
        <p:spPr>
          <a:xfrm>
            <a:off x="640285" y="4100544"/>
            <a:ext cx="8124436" cy="2327910"/>
          </a:xfrm>
          <a:prstGeom prst="roundRect">
            <a:avLst/>
          </a:prstGeom>
          <a:solidFill>
            <a:srgbClr val="92D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A. Giá trị NET.</a:t>
            </a:r>
          </a:p>
        </p:txBody>
      </p:sp>
    </p:spTree>
    <p:extLst>
      <p:ext uri="{BB962C8B-B14F-4D97-AF65-F5344CB8AC3E}">
        <p14:creationId xmlns:p14="http://schemas.microsoft.com/office/powerpoint/2010/main" val="24236109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âu hỏi">
            <a:extLst>
              <a:ext uri="{FF2B5EF4-FFF2-40B4-BE49-F238E27FC236}">
                <a16:creationId xmlns="" xmlns:a16="http://schemas.microsoft.com/office/drawing/2014/main" id="{1AB69979-1D5C-6D4F-6590-E0650E70A5B4}"/>
              </a:ext>
            </a:extLst>
          </p:cNvPr>
          <p:cNvSpPr/>
          <p:nvPr/>
        </p:nvSpPr>
        <p:spPr>
          <a:xfrm>
            <a:off x="621756" y="632459"/>
            <a:ext cx="17044485" cy="3996261"/>
          </a:xfrm>
          <a:prstGeom prst="roundRect">
            <a:avLst>
              <a:gd name="adj" fmla="val 12438"/>
            </a:avLst>
          </a:prstGeom>
          <a:solidFill>
            <a:schemeClr val="accent4">
              <a:lumMod val="40000"/>
              <a:lumOff val="60000"/>
            </a:schemeClr>
          </a:solidFill>
          <a:ln w="508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noProof="1">
                <a:solidFill>
                  <a:srgbClr val="C00000"/>
                </a:solidFill>
                <a:cs typeface="Arial" panose="020B0604020202020204" pitchFamily="34" charset="0"/>
              </a:rPr>
              <a:t>Câu 5: Công thức lấy giá trị của ô </a:t>
            </a:r>
            <a:r>
              <a:rPr lang="vi-VN" sz="4000" b="1" noProof="1">
                <a:solidFill>
                  <a:srgbClr val="7030A0"/>
                </a:solidFill>
                <a:cs typeface="Arial" panose="020B0604020202020204" pitchFamily="34" charset="0"/>
              </a:rPr>
              <a:t>K8</a:t>
            </a:r>
            <a:r>
              <a:rPr lang="vi-VN" sz="4000" b="1" noProof="1">
                <a:solidFill>
                  <a:srgbClr val="C00000"/>
                </a:solidFill>
                <a:cs typeface="Arial" panose="020B0604020202020204" pitchFamily="34" charset="0"/>
              </a:rPr>
              <a:t> trong trang tính </a:t>
            </a:r>
            <a:r>
              <a:rPr lang="vi-VN" sz="4000" b="1" noProof="1">
                <a:solidFill>
                  <a:srgbClr val="7030A0"/>
                </a:solidFill>
                <a:cs typeface="Arial" panose="020B0604020202020204" pitchFamily="34" charset="0"/>
              </a:rPr>
              <a:t>Thu nhập </a:t>
            </a:r>
            <a:endParaRPr lang="en-US" sz="4000" b="1" noProof="1" smtClean="0">
              <a:solidFill>
                <a:srgbClr val="7030A0"/>
              </a:solidFill>
              <a:cs typeface="Arial" panose="020B0604020202020204" pitchFamily="34" charset="0"/>
            </a:endParaRPr>
          </a:p>
          <a:p>
            <a:pPr algn="ctr">
              <a:lnSpc>
                <a:spcPct val="150000"/>
              </a:lnSpc>
            </a:pPr>
            <a:r>
              <a:rPr lang="vi-VN" sz="4000" b="1" noProof="1" smtClean="0">
                <a:solidFill>
                  <a:srgbClr val="C00000"/>
                </a:solidFill>
                <a:cs typeface="Arial" panose="020B0604020202020204" pitchFamily="34" charset="0"/>
              </a:rPr>
              <a:t>đưa </a:t>
            </a:r>
            <a:r>
              <a:rPr lang="vi-VN" sz="4000" b="1" noProof="1">
                <a:solidFill>
                  <a:srgbClr val="C00000"/>
                </a:solidFill>
                <a:cs typeface="Arial" panose="020B0604020202020204" pitchFamily="34" charset="0"/>
              </a:rPr>
              <a:t>vào ô </a:t>
            </a:r>
            <a:r>
              <a:rPr lang="vi-VN" sz="4000" b="1" noProof="1">
                <a:solidFill>
                  <a:srgbClr val="7030A0"/>
                </a:solidFill>
                <a:cs typeface="Arial" panose="020B0604020202020204" pitchFamily="34" charset="0"/>
              </a:rPr>
              <a:t>C15</a:t>
            </a:r>
            <a:r>
              <a:rPr lang="vi-VN" sz="4000" b="1" noProof="1">
                <a:solidFill>
                  <a:srgbClr val="C00000"/>
                </a:solidFill>
                <a:cs typeface="Arial" panose="020B0604020202020204" pitchFamily="34" charset="0"/>
              </a:rPr>
              <a:t> trong trang tính </a:t>
            </a:r>
            <a:r>
              <a:rPr lang="vi-VN" sz="4000" b="1" noProof="1">
                <a:solidFill>
                  <a:srgbClr val="7030A0"/>
                </a:solidFill>
                <a:cs typeface="Arial" panose="020B0604020202020204" pitchFamily="34" charset="0"/>
              </a:rPr>
              <a:t>Tổng hợp </a:t>
            </a:r>
            <a:r>
              <a:rPr lang="vi-VN" sz="4000" b="1" noProof="1">
                <a:solidFill>
                  <a:srgbClr val="C00000"/>
                </a:solidFill>
                <a:cs typeface="Arial" panose="020B0604020202020204" pitchFamily="34" charset="0"/>
              </a:rPr>
              <a:t>để tổng số tiền thu nhập trong trang tính </a:t>
            </a:r>
            <a:r>
              <a:rPr lang="vi-VN" sz="4000" b="1" noProof="1">
                <a:solidFill>
                  <a:srgbClr val="7030A0"/>
                </a:solidFill>
                <a:cs typeface="Arial" panose="020B0604020202020204" pitchFamily="34" charset="0"/>
              </a:rPr>
              <a:t>Tổng hợp </a:t>
            </a:r>
            <a:r>
              <a:rPr lang="vi-VN" sz="4000" b="1" noProof="1">
                <a:solidFill>
                  <a:srgbClr val="C00000"/>
                </a:solidFill>
                <a:cs typeface="Arial" panose="020B0604020202020204" pitchFamily="34" charset="0"/>
              </a:rPr>
              <a:t>được cập nhật tự động </a:t>
            </a:r>
            <a:endParaRPr lang="en-US" sz="4000" b="1" noProof="1" smtClean="0">
              <a:solidFill>
                <a:srgbClr val="C00000"/>
              </a:solidFill>
              <a:cs typeface="Arial" panose="020B0604020202020204" pitchFamily="34" charset="0"/>
            </a:endParaRPr>
          </a:p>
          <a:p>
            <a:pPr algn="ctr">
              <a:lnSpc>
                <a:spcPct val="150000"/>
              </a:lnSpc>
            </a:pPr>
            <a:r>
              <a:rPr lang="vi-VN" sz="4000" b="1" noProof="1" smtClean="0">
                <a:solidFill>
                  <a:srgbClr val="C00000"/>
                </a:solidFill>
                <a:cs typeface="Arial" panose="020B0604020202020204" pitchFamily="34" charset="0"/>
              </a:rPr>
              <a:t>từ </a:t>
            </a:r>
            <a:r>
              <a:rPr lang="vi-VN" sz="4000" b="1" noProof="1">
                <a:solidFill>
                  <a:srgbClr val="C00000"/>
                </a:solidFill>
                <a:cs typeface="Arial" panose="020B0604020202020204" pitchFamily="34" charset="0"/>
              </a:rPr>
              <a:t>trang tính </a:t>
            </a:r>
            <a:r>
              <a:rPr lang="vi-VN" sz="4000" b="1" noProof="1">
                <a:solidFill>
                  <a:srgbClr val="7030A0"/>
                </a:solidFill>
                <a:cs typeface="Arial" panose="020B0604020202020204" pitchFamily="34" charset="0"/>
              </a:rPr>
              <a:t>Thu nhập </a:t>
            </a:r>
            <a:r>
              <a:rPr lang="vi-VN" sz="4000" b="1" noProof="1">
                <a:solidFill>
                  <a:srgbClr val="C00000"/>
                </a:solidFill>
                <a:cs typeface="Arial" panose="020B0604020202020204" pitchFamily="34" charset="0"/>
              </a:rPr>
              <a:t>là</a:t>
            </a:r>
            <a:endParaRPr lang="vi-VN" sz="4000" b="1" noProof="1">
              <a:solidFill>
                <a:srgbClr val="C00000"/>
              </a:solidFill>
              <a:latin typeface="Arial" panose="020B0604020202020204" pitchFamily="34" charset="0"/>
              <a:cs typeface="Arial" panose="020B0604020202020204" pitchFamily="34" charset="0"/>
            </a:endParaRPr>
          </a:p>
        </p:txBody>
      </p:sp>
      <p:sp>
        <p:nvSpPr>
          <p:cNvPr id="16" name="Đáp án đúng">
            <a:extLst>
              <a:ext uri="{FF2B5EF4-FFF2-40B4-BE49-F238E27FC236}">
                <a16:creationId xmlns="" xmlns:a16="http://schemas.microsoft.com/office/drawing/2014/main" id="{2FB644CA-CB55-3594-B5C2-C9F8A867CDF0}"/>
              </a:ext>
            </a:extLst>
          </p:cNvPr>
          <p:cNvSpPr/>
          <p:nvPr/>
        </p:nvSpPr>
        <p:spPr>
          <a:xfrm>
            <a:off x="616840" y="5243862"/>
            <a:ext cx="8124436" cy="1818354"/>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A. ="Thu nhập"!K8.</a:t>
            </a:r>
            <a:endParaRPr lang="vi-VN" sz="4000" noProof="1">
              <a:solidFill>
                <a:srgbClr val="000000"/>
              </a:solidFill>
              <a:latin typeface="Arial" panose="020B0604020202020204" pitchFamily="34" charset="0"/>
              <a:cs typeface="Arial" panose="020B0604020202020204" pitchFamily="34" charset="0"/>
            </a:endParaRPr>
          </a:p>
        </p:txBody>
      </p:sp>
      <p:sp>
        <p:nvSpPr>
          <p:cNvPr id="17" name="Đáp án sai 1">
            <a:extLst>
              <a:ext uri="{FF2B5EF4-FFF2-40B4-BE49-F238E27FC236}">
                <a16:creationId xmlns="" xmlns:a16="http://schemas.microsoft.com/office/drawing/2014/main" id="{30828281-61AD-7A62-0775-C0E24C9C1DEB}"/>
              </a:ext>
            </a:extLst>
          </p:cNvPr>
          <p:cNvSpPr/>
          <p:nvPr/>
        </p:nvSpPr>
        <p:spPr>
          <a:xfrm>
            <a:off x="616840" y="7703328"/>
            <a:ext cx="8124436" cy="1818354"/>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C. ='Thu nhập'*K8.</a:t>
            </a:r>
            <a:endParaRPr lang="vi-VN" sz="4000" noProof="1">
              <a:solidFill>
                <a:srgbClr val="000000"/>
              </a:solidFill>
              <a:latin typeface="Arial" panose="020B0604020202020204" pitchFamily="34" charset="0"/>
              <a:cs typeface="Arial" panose="020B0604020202020204" pitchFamily="34" charset="0"/>
            </a:endParaRPr>
          </a:p>
        </p:txBody>
      </p:sp>
      <p:sp>
        <p:nvSpPr>
          <p:cNvPr id="18" name="Đáp án sai 2">
            <a:extLst>
              <a:ext uri="{FF2B5EF4-FFF2-40B4-BE49-F238E27FC236}">
                <a16:creationId xmlns="" xmlns:a16="http://schemas.microsoft.com/office/drawing/2014/main" id="{E6A889FC-D3A7-FA7C-0DE3-0EA076B22F62}"/>
              </a:ext>
            </a:extLst>
          </p:cNvPr>
          <p:cNvSpPr/>
          <p:nvPr/>
        </p:nvSpPr>
        <p:spPr>
          <a:xfrm>
            <a:off x="9541806" y="5243862"/>
            <a:ext cx="8124436" cy="1818354"/>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B. ='Tổng hợp'!K8.</a:t>
            </a:r>
            <a:endParaRPr lang="vi-VN" sz="4000" noProof="1">
              <a:solidFill>
                <a:srgbClr val="000000"/>
              </a:solidFill>
              <a:latin typeface="Arial" panose="020B0604020202020204" pitchFamily="34" charset="0"/>
              <a:cs typeface="Arial" panose="020B0604020202020204" pitchFamily="34" charset="0"/>
            </a:endParaRPr>
          </a:p>
        </p:txBody>
      </p:sp>
      <p:sp>
        <p:nvSpPr>
          <p:cNvPr id="19" name="Đáp án sai 3">
            <a:extLst>
              <a:ext uri="{FF2B5EF4-FFF2-40B4-BE49-F238E27FC236}">
                <a16:creationId xmlns="" xmlns:a16="http://schemas.microsoft.com/office/drawing/2014/main" id="{39170EEF-8452-D761-9524-3629836006CB}"/>
              </a:ext>
            </a:extLst>
          </p:cNvPr>
          <p:cNvSpPr/>
          <p:nvPr/>
        </p:nvSpPr>
        <p:spPr>
          <a:xfrm>
            <a:off x="9541805" y="7703328"/>
            <a:ext cx="8124436" cy="1818354"/>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D. ='Thu nhập'!K8.</a:t>
            </a:r>
            <a:endParaRPr lang="vi-VN" sz="4000" noProof="1">
              <a:solidFill>
                <a:srgbClr val="000000"/>
              </a:solidFill>
              <a:latin typeface="Arial" panose="020B0604020202020204" pitchFamily="34" charset="0"/>
              <a:cs typeface="Arial" panose="020B0604020202020204" pitchFamily="34" charset="0"/>
            </a:endParaRPr>
          </a:p>
        </p:txBody>
      </p:sp>
      <p:sp>
        <p:nvSpPr>
          <p:cNvPr id="20" name="Đáp án đúng">
            <a:extLst>
              <a:ext uri="{FF2B5EF4-FFF2-40B4-BE49-F238E27FC236}">
                <a16:creationId xmlns="" xmlns:a16="http://schemas.microsoft.com/office/drawing/2014/main" id="{73F5B725-A6FC-F5A2-F2A4-6047B0B0A3CC}"/>
              </a:ext>
            </a:extLst>
          </p:cNvPr>
          <p:cNvSpPr/>
          <p:nvPr/>
        </p:nvSpPr>
        <p:spPr>
          <a:xfrm>
            <a:off x="9541805" y="7703328"/>
            <a:ext cx="8124436" cy="1818354"/>
          </a:xfrm>
          <a:prstGeom prst="roundRect">
            <a:avLst/>
          </a:prstGeom>
          <a:solidFill>
            <a:srgbClr val="92D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D. ='Thu nhập'!K8.</a:t>
            </a:r>
          </a:p>
        </p:txBody>
      </p:sp>
    </p:spTree>
    <p:extLst>
      <p:ext uri="{BB962C8B-B14F-4D97-AF65-F5344CB8AC3E}">
        <p14:creationId xmlns:p14="http://schemas.microsoft.com/office/powerpoint/2010/main" val="42674723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âu hỏi">
            <a:extLst>
              <a:ext uri="{FF2B5EF4-FFF2-40B4-BE49-F238E27FC236}">
                <a16:creationId xmlns="" xmlns:a16="http://schemas.microsoft.com/office/drawing/2014/main" id="{1AB69979-1D5C-6D4F-6590-E0650E70A5B4}"/>
              </a:ext>
            </a:extLst>
          </p:cNvPr>
          <p:cNvSpPr/>
          <p:nvPr/>
        </p:nvSpPr>
        <p:spPr>
          <a:xfrm>
            <a:off x="621756" y="495299"/>
            <a:ext cx="17044485" cy="2237965"/>
          </a:xfrm>
          <a:prstGeom prst="roundRect">
            <a:avLst>
              <a:gd name="adj" fmla="val 12438"/>
            </a:avLst>
          </a:prstGeom>
          <a:solidFill>
            <a:schemeClr val="accent4">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noProof="1">
                <a:solidFill>
                  <a:srgbClr val="C00000"/>
                </a:solidFill>
                <a:cs typeface="Arial" panose="020B0604020202020204" pitchFamily="34" charset="0"/>
              </a:rPr>
              <a:t>Câu 6: Để tạo biểu đồ cột hiển thị trực quan giá trị thu và chi, </a:t>
            </a:r>
            <a:endParaRPr lang="en-US" sz="4000" b="1" noProof="1" smtClean="0">
              <a:solidFill>
                <a:srgbClr val="C00000"/>
              </a:solidFill>
              <a:cs typeface="Arial" panose="020B0604020202020204" pitchFamily="34" charset="0"/>
            </a:endParaRPr>
          </a:p>
          <a:p>
            <a:pPr algn="ctr">
              <a:lnSpc>
                <a:spcPct val="150000"/>
              </a:lnSpc>
            </a:pPr>
            <a:r>
              <a:rPr lang="vi-VN" sz="4000" b="1" noProof="1" smtClean="0">
                <a:solidFill>
                  <a:srgbClr val="C00000"/>
                </a:solidFill>
                <a:cs typeface="Arial" panose="020B0604020202020204" pitchFamily="34" charset="0"/>
              </a:rPr>
              <a:t>em </a:t>
            </a:r>
            <a:r>
              <a:rPr lang="vi-VN" sz="4000" b="1" noProof="1">
                <a:solidFill>
                  <a:srgbClr val="C00000"/>
                </a:solidFill>
                <a:cs typeface="Arial" panose="020B0604020202020204" pitchFamily="34" charset="0"/>
              </a:rPr>
              <a:t>thực hiện như thế nào?</a:t>
            </a:r>
            <a:endParaRPr lang="vi-VN" sz="4000" b="1" noProof="1">
              <a:solidFill>
                <a:srgbClr val="C00000"/>
              </a:solidFill>
              <a:latin typeface="Arial" panose="020B0604020202020204" pitchFamily="34" charset="0"/>
              <a:cs typeface="Arial" panose="020B0604020202020204" pitchFamily="34" charset="0"/>
            </a:endParaRPr>
          </a:p>
        </p:txBody>
      </p:sp>
      <p:sp>
        <p:nvSpPr>
          <p:cNvPr id="16" name="Đáp án đúng">
            <a:extLst>
              <a:ext uri="{FF2B5EF4-FFF2-40B4-BE49-F238E27FC236}">
                <a16:creationId xmlns="" xmlns:a16="http://schemas.microsoft.com/office/drawing/2014/main" id="{2FB644CA-CB55-3594-B5C2-C9F8A867CDF0}"/>
              </a:ext>
            </a:extLst>
          </p:cNvPr>
          <p:cNvSpPr/>
          <p:nvPr/>
        </p:nvSpPr>
        <p:spPr>
          <a:xfrm>
            <a:off x="616840" y="3043644"/>
            <a:ext cx="17049402" cy="1437354"/>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A. Chọn vùng dữ liệu → Data → Charts/Clustered Column.</a:t>
            </a:r>
            <a:endParaRPr lang="vi-VN" sz="4000" noProof="1">
              <a:solidFill>
                <a:srgbClr val="000000"/>
              </a:solidFill>
              <a:latin typeface="Arial" panose="020B0604020202020204" pitchFamily="34" charset="0"/>
              <a:cs typeface="Arial" panose="020B0604020202020204" pitchFamily="34" charset="0"/>
            </a:endParaRPr>
          </a:p>
        </p:txBody>
      </p:sp>
      <p:sp>
        <p:nvSpPr>
          <p:cNvPr id="17" name="Đáp án sai 1">
            <a:extLst>
              <a:ext uri="{FF2B5EF4-FFF2-40B4-BE49-F238E27FC236}">
                <a16:creationId xmlns="" xmlns:a16="http://schemas.microsoft.com/office/drawing/2014/main" id="{30828281-61AD-7A62-0775-C0E24C9C1DEB}"/>
              </a:ext>
            </a:extLst>
          </p:cNvPr>
          <p:cNvSpPr/>
          <p:nvPr/>
        </p:nvSpPr>
        <p:spPr>
          <a:xfrm>
            <a:off x="616840" y="6531198"/>
            <a:ext cx="17049402" cy="1437354"/>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C. Chọn vùng dữ liệu → Insert → Charts/Clustered Column.</a:t>
            </a:r>
            <a:endParaRPr lang="vi-VN" sz="4000" noProof="1">
              <a:solidFill>
                <a:srgbClr val="000000"/>
              </a:solidFill>
              <a:latin typeface="Arial" panose="020B0604020202020204" pitchFamily="34" charset="0"/>
              <a:cs typeface="Arial" panose="020B0604020202020204" pitchFamily="34" charset="0"/>
            </a:endParaRPr>
          </a:p>
        </p:txBody>
      </p:sp>
      <p:sp>
        <p:nvSpPr>
          <p:cNvPr id="18" name="Đáp án sai 2">
            <a:extLst>
              <a:ext uri="{FF2B5EF4-FFF2-40B4-BE49-F238E27FC236}">
                <a16:creationId xmlns="" xmlns:a16="http://schemas.microsoft.com/office/drawing/2014/main" id="{E6A889FC-D3A7-FA7C-0DE3-0EA076B22F62}"/>
              </a:ext>
            </a:extLst>
          </p:cNvPr>
          <p:cNvSpPr/>
          <p:nvPr/>
        </p:nvSpPr>
        <p:spPr>
          <a:xfrm>
            <a:off x="616840" y="4787421"/>
            <a:ext cx="17049402" cy="1437354"/>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B. Chọn vùng dữ liệu → Chart → Charts/Clustered Column.</a:t>
            </a:r>
            <a:endParaRPr lang="vi-VN" sz="4000" noProof="1">
              <a:solidFill>
                <a:srgbClr val="000000"/>
              </a:solidFill>
              <a:latin typeface="Arial" panose="020B0604020202020204" pitchFamily="34" charset="0"/>
              <a:cs typeface="Arial" panose="020B0604020202020204" pitchFamily="34" charset="0"/>
            </a:endParaRPr>
          </a:p>
        </p:txBody>
      </p:sp>
      <p:sp>
        <p:nvSpPr>
          <p:cNvPr id="19" name="Đáp án sai 3">
            <a:extLst>
              <a:ext uri="{FF2B5EF4-FFF2-40B4-BE49-F238E27FC236}">
                <a16:creationId xmlns="" xmlns:a16="http://schemas.microsoft.com/office/drawing/2014/main" id="{39170EEF-8452-D761-9524-3629836006CB}"/>
              </a:ext>
            </a:extLst>
          </p:cNvPr>
          <p:cNvSpPr/>
          <p:nvPr/>
        </p:nvSpPr>
        <p:spPr>
          <a:xfrm>
            <a:off x="608818" y="8278931"/>
            <a:ext cx="17049402" cy="1437354"/>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D. Chọn vùng dữ liệu → Formulas → Charts/Clustered Column.</a:t>
            </a:r>
            <a:endParaRPr lang="vi-VN" sz="4000" noProof="1">
              <a:solidFill>
                <a:srgbClr val="000000"/>
              </a:solidFill>
              <a:latin typeface="Arial" panose="020B0604020202020204" pitchFamily="34" charset="0"/>
              <a:cs typeface="Arial" panose="020B0604020202020204" pitchFamily="34" charset="0"/>
            </a:endParaRPr>
          </a:p>
        </p:txBody>
      </p:sp>
      <p:sp>
        <p:nvSpPr>
          <p:cNvPr id="20" name="Đáp án đúng">
            <a:extLst>
              <a:ext uri="{FF2B5EF4-FFF2-40B4-BE49-F238E27FC236}">
                <a16:creationId xmlns="" xmlns:a16="http://schemas.microsoft.com/office/drawing/2014/main" id="{73F5B725-A6FC-F5A2-F2A4-6047B0B0A3CC}"/>
              </a:ext>
            </a:extLst>
          </p:cNvPr>
          <p:cNvSpPr/>
          <p:nvPr/>
        </p:nvSpPr>
        <p:spPr>
          <a:xfrm>
            <a:off x="616840" y="6531197"/>
            <a:ext cx="17049402" cy="1437354"/>
          </a:xfrm>
          <a:prstGeom prst="roundRect">
            <a:avLst/>
          </a:prstGeom>
          <a:solidFill>
            <a:srgbClr val="92D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C. Chọn vùng dữ liệu → Insert → Charts/Clustered Column.</a:t>
            </a:r>
          </a:p>
        </p:txBody>
      </p:sp>
    </p:spTree>
    <p:extLst>
      <p:ext uri="{BB962C8B-B14F-4D97-AF65-F5344CB8AC3E}">
        <p14:creationId xmlns:p14="http://schemas.microsoft.com/office/powerpoint/2010/main" val="29590158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1472331" y="1016214"/>
            <a:ext cx="15408000" cy="1145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sym typeface="Figtree Black"/>
              </a:defRPr>
            </a:lvl1pPr>
            <a:lvl2pPr marR="0" lvl="1" algn="l" rtl="0">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sym typeface="Figtree Black"/>
              </a:defRPr>
            </a:lvl2pPr>
            <a:lvl3pPr marR="0" lvl="2" algn="l" rtl="0">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sym typeface="Figtree Black"/>
              </a:defRPr>
            </a:lvl3pPr>
            <a:lvl4pPr marR="0" lvl="3" algn="l" rtl="0">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sym typeface="Figtree Black"/>
              </a:defRPr>
            </a:lvl4pPr>
            <a:lvl5pPr marR="0" lvl="4" algn="l" rtl="0">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sym typeface="Figtree Black"/>
              </a:defRPr>
            </a:lvl5pPr>
            <a:lvl6pPr marR="0" lvl="5" algn="l" rtl="0">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sym typeface="Figtree Black"/>
              </a:defRPr>
            </a:lvl6pPr>
            <a:lvl7pPr marR="0" lvl="6" algn="l" rtl="0">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sym typeface="Figtree Black"/>
              </a:defRPr>
            </a:lvl7pPr>
            <a:lvl8pPr marR="0" lvl="7" algn="l" rtl="0">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sym typeface="Figtree Black"/>
              </a:defRPr>
            </a:lvl8pPr>
            <a:lvl9pPr marR="0" lvl="8" algn="l" rtl="0">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sym typeface="Figtree Black"/>
              </a:defRPr>
            </a:lvl9pPr>
          </a:lstStyle>
          <a:p>
            <a:pPr algn="ctr"/>
            <a:r>
              <a:rPr lang="vi-VN" sz="6600" b="1" kern="0" smtClean="0">
                <a:solidFill>
                  <a:srgbClr val="FF0000"/>
                </a:solidFill>
                <a:latin typeface="Times New Roman" panose="02020603050405020304" pitchFamily="18" charset="0"/>
                <a:cs typeface="Times New Roman" panose="02020603050405020304" pitchFamily="18" charset="0"/>
              </a:rPr>
              <a:t>HƯỚNG DẪN VỀ NHÀ</a:t>
            </a:r>
            <a:endParaRPr lang="en-US" sz="6600" b="1" kern="0">
              <a:solidFill>
                <a:srgbClr val="FF0000"/>
              </a:solidFill>
              <a:latin typeface="Times New Roman" panose="02020603050405020304" pitchFamily="18" charset="0"/>
              <a:cs typeface="Times New Roman" panose="02020603050405020304" pitchFamily="18" charset="0"/>
            </a:endParaRPr>
          </a:p>
        </p:txBody>
      </p:sp>
      <p:cxnSp>
        <p:nvCxnSpPr>
          <p:cNvPr id="5" name="Google Shape;3094;p32"/>
          <p:cNvCxnSpPr/>
          <p:nvPr/>
        </p:nvCxnSpPr>
        <p:spPr>
          <a:xfrm>
            <a:off x="685800" y="5219700"/>
            <a:ext cx="12854840" cy="0"/>
          </a:xfrm>
          <a:prstGeom prst="straightConnector1">
            <a:avLst/>
          </a:prstGeom>
          <a:noFill/>
          <a:ln w="76200" cap="flat" cmpd="sng">
            <a:solidFill>
              <a:srgbClr val="000000"/>
            </a:solidFill>
            <a:prstDash val="solid"/>
            <a:round/>
            <a:headEnd type="none" w="med" len="med"/>
            <a:tailEnd type="none" w="med" len="med"/>
          </a:ln>
        </p:spPr>
      </p:cxnSp>
      <p:grpSp>
        <p:nvGrpSpPr>
          <p:cNvPr id="6" name="Google Shape;3103;p32"/>
          <p:cNvGrpSpPr/>
          <p:nvPr/>
        </p:nvGrpSpPr>
        <p:grpSpPr>
          <a:xfrm>
            <a:off x="10958310" y="2781944"/>
            <a:ext cx="5594389" cy="6609604"/>
            <a:chOff x="5538975" y="1134575"/>
            <a:chExt cx="3746770" cy="3595825"/>
          </a:xfrm>
        </p:grpSpPr>
        <p:sp>
          <p:nvSpPr>
            <p:cNvPr id="7" name="Google Shape;3104;p32"/>
            <p:cNvSpPr/>
            <p:nvPr/>
          </p:nvSpPr>
          <p:spPr>
            <a:xfrm>
              <a:off x="7797240" y="4544465"/>
              <a:ext cx="991325" cy="185933"/>
            </a:xfrm>
            <a:custGeom>
              <a:avLst/>
              <a:gdLst/>
              <a:ahLst/>
              <a:cxnLst/>
              <a:rect l="l" t="t" r="r" b="b"/>
              <a:pathLst>
                <a:path w="11431" h="2144" extrusionOk="0">
                  <a:moveTo>
                    <a:pt x="286" y="0"/>
                  </a:moveTo>
                  <a:lnTo>
                    <a:pt x="188" y="9"/>
                  </a:lnTo>
                  <a:lnTo>
                    <a:pt x="36" y="143"/>
                  </a:lnTo>
                  <a:lnTo>
                    <a:pt x="9" y="241"/>
                  </a:lnTo>
                  <a:lnTo>
                    <a:pt x="0" y="259"/>
                  </a:lnTo>
                  <a:lnTo>
                    <a:pt x="0" y="286"/>
                  </a:lnTo>
                  <a:lnTo>
                    <a:pt x="0" y="1858"/>
                  </a:lnTo>
                  <a:lnTo>
                    <a:pt x="0" y="1885"/>
                  </a:lnTo>
                  <a:lnTo>
                    <a:pt x="9" y="1902"/>
                  </a:lnTo>
                  <a:lnTo>
                    <a:pt x="9" y="1929"/>
                  </a:lnTo>
                  <a:lnTo>
                    <a:pt x="18" y="1956"/>
                  </a:lnTo>
                  <a:lnTo>
                    <a:pt x="27" y="1974"/>
                  </a:lnTo>
                  <a:lnTo>
                    <a:pt x="36" y="2001"/>
                  </a:lnTo>
                  <a:lnTo>
                    <a:pt x="81" y="2054"/>
                  </a:lnTo>
                  <a:lnTo>
                    <a:pt x="134" y="2099"/>
                  </a:lnTo>
                  <a:lnTo>
                    <a:pt x="143" y="2108"/>
                  </a:lnTo>
                  <a:lnTo>
                    <a:pt x="152" y="2108"/>
                  </a:lnTo>
                  <a:lnTo>
                    <a:pt x="170" y="2117"/>
                  </a:lnTo>
                  <a:lnTo>
                    <a:pt x="188" y="2126"/>
                  </a:lnTo>
                  <a:lnTo>
                    <a:pt x="206" y="2135"/>
                  </a:lnTo>
                  <a:lnTo>
                    <a:pt x="241" y="2135"/>
                  </a:lnTo>
                  <a:lnTo>
                    <a:pt x="259" y="2144"/>
                  </a:lnTo>
                  <a:lnTo>
                    <a:pt x="11172" y="2144"/>
                  </a:lnTo>
                  <a:lnTo>
                    <a:pt x="11198" y="2135"/>
                  </a:lnTo>
                  <a:lnTo>
                    <a:pt x="11225" y="2135"/>
                  </a:lnTo>
                  <a:lnTo>
                    <a:pt x="11243" y="2126"/>
                  </a:lnTo>
                  <a:lnTo>
                    <a:pt x="11270" y="2117"/>
                  </a:lnTo>
                  <a:lnTo>
                    <a:pt x="11279" y="2108"/>
                  </a:lnTo>
                  <a:lnTo>
                    <a:pt x="11288" y="2108"/>
                  </a:lnTo>
                  <a:lnTo>
                    <a:pt x="11297" y="2099"/>
                  </a:lnTo>
                  <a:lnTo>
                    <a:pt x="11306" y="2099"/>
                  </a:lnTo>
                  <a:lnTo>
                    <a:pt x="11315" y="2090"/>
                  </a:lnTo>
                  <a:lnTo>
                    <a:pt x="11332" y="2081"/>
                  </a:lnTo>
                  <a:lnTo>
                    <a:pt x="11332" y="2072"/>
                  </a:lnTo>
                  <a:lnTo>
                    <a:pt x="11368" y="2036"/>
                  </a:lnTo>
                  <a:lnTo>
                    <a:pt x="11395" y="2001"/>
                  </a:lnTo>
                  <a:lnTo>
                    <a:pt x="11404" y="1974"/>
                  </a:lnTo>
                  <a:lnTo>
                    <a:pt x="11413" y="1956"/>
                  </a:lnTo>
                  <a:lnTo>
                    <a:pt x="11422" y="1929"/>
                  </a:lnTo>
                  <a:lnTo>
                    <a:pt x="11431" y="1902"/>
                  </a:lnTo>
                  <a:lnTo>
                    <a:pt x="11431" y="1885"/>
                  </a:lnTo>
                  <a:lnTo>
                    <a:pt x="11431" y="1858"/>
                  </a:lnTo>
                  <a:lnTo>
                    <a:pt x="11431" y="286"/>
                  </a:lnTo>
                  <a:lnTo>
                    <a:pt x="11431" y="259"/>
                  </a:lnTo>
                  <a:lnTo>
                    <a:pt x="11431" y="241"/>
                  </a:lnTo>
                  <a:lnTo>
                    <a:pt x="11404" y="143"/>
                  </a:lnTo>
                  <a:lnTo>
                    <a:pt x="11252" y="9"/>
                  </a:lnTo>
                  <a:lnTo>
                    <a:pt x="11145" y="0"/>
                  </a:lnTo>
                  <a:close/>
                </a:path>
              </a:pathLst>
            </a:custGeom>
            <a:solidFill>
              <a:srgbClr val="F39A20"/>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8" name="Google Shape;3105;p32"/>
            <p:cNvSpPr/>
            <p:nvPr/>
          </p:nvSpPr>
          <p:spPr>
            <a:xfrm>
              <a:off x="7883962" y="4544465"/>
              <a:ext cx="83687" cy="185933"/>
            </a:xfrm>
            <a:custGeom>
              <a:avLst/>
              <a:gdLst/>
              <a:ahLst/>
              <a:cxnLst/>
              <a:rect l="l" t="t" r="r" b="b"/>
              <a:pathLst>
                <a:path w="965" h="2144" extrusionOk="0">
                  <a:moveTo>
                    <a:pt x="0" y="0"/>
                  </a:moveTo>
                  <a:lnTo>
                    <a:pt x="0" y="2144"/>
                  </a:lnTo>
                  <a:lnTo>
                    <a:pt x="965" y="2144"/>
                  </a:lnTo>
                  <a:lnTo>
                    <a:pt x="965"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9" name="Google Shape;3106;p32"/>
            <p:cNvSpPr/>
            <p:nvPr/>
          </p:nvSpPr>
          <p:spPr>
            <a:xfrm>
              <a:off x="8017949" y="4544465"/>
              <a:ext cx="83687" cy="185933"/>
            </a:xfrm>
            <a:custGeom>
              <a:avLst/>
              <a:gdLst/>
              <a:ahLst/>
              <a:cxnLst/>
              <a:rect l="l" t="t" r="r" b="b"/>
              <a:pathLst>
                <a:path w="965" h="2144" extrusionOk="0">
                  <a:moveTo>
                    <a:pt x="0" y="0"/>
                  </a:moveTo>
                  <a:lnTo>
                    <a:pt x="0" y="2144"/>
                  </a:lnTo>
                  <a:lnTo>
                    <a:pt x="965" y="2144"/>
                  </a:lnTo>
                  <a:lnTo>
                    <a:pt x="965"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0" name="Google Shape;3107;p32"/>
            <p:cNvSpPr/>
            <p:nvPr/>
          </p:nvSpPr>
          <p:spPr>
            <a:xfrm>
              <a:off x="8492671" y="4544465"/>
              <a:ext cx="209175" cy="185933"/>
            </a:xfrm>
            <a:custGeom>
              <a:avLst/>
              <a:gdLst/>
              <a:ahLst/>
              <a:cxnLst/>
              <a:rect l="l" t="t" r="r" b="b"/>
              <a:pathLst>
                <a:path w="2412" h="2144" extrusionOk="0">
                  <a:moveTo>
                    <a:pt x="0" y="0"/>
                  </a:moveTo>
                  <a:lnTo>
                    <a:pt x="0" y="2144"/>
                  </a:lnTo>
                  <a:lnTo>
                    <a:pt x="2411" y="2144"/>
                  </a:lnTo>
                  <a:lnTo>
                    <a:pt x="2411"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1" name="Google Shape;3108;p32"/>
            <p:cNvSpPr/>
            <p:nvPr/>
          </p:nvSpPr>
          <p:spPr>
            <a:xfrm>
              <a:off x="7798020" y="4544465"/>
              <a:ext cx="990544" cy="20987"/>
            </a:xfrm>
            <a:custGeom>
              <a:avLst/>
              <a:gdLst/>
              <a:ahLst/>
              <a:cxnLst/>
              <a:rect l="l" t="t" r="r" b="b"/>
              <a:pathLst>
                <a:path w="11422" h="242" extrusionOk="0">
                  <a:moveTo>
                    <a:pt x="277" y="0"/>
                  </a:moveTo>
                  <a:lnTo>
                    <a:pt x="179" y="9"/>
                  </a:lnTo>
                  <a:lnTo>
                    <a:pt x="27" y="143"/>
                  </a:lnTo>
                  <a:lnTo>
                    <a:pt x="0" y="241"/>
                  </a:lnTo>
                  <a:lnTo>
                    <a:pt x="11422" y="241"/>
                  </a:lnTo>
                  <a:lnTo>
                    <a:pt x="11395" y="143"/>
                  </a:lnTo>
                  <a:lnTo>
                    <a:pt x="11243" y="9"/>
                  </a:lnTo>
                  <a:lnTo>
                    <a:pt x="11136"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2" name="Google Shape;3109;p32"/>
            <p:cNvSpPr/>
            <p:nvPr/>
          </p:nvSpPr>
          <p:spPr>
            <a:xfrm>
              <a:off x="7798020" y="4709414"/>
              <a:ext cx="990544" cy="20987"/>
            </a:xfrm>
            <a:custGeom>
              <a:avLst/>
              <a:gdLst/>
              <a:ahLst/>
              <a:cxnLst/>
              <a:rect l="l" t="t" r="r" b="b"/>
              <a:pathLst>
                <a:path w="11422" h="242" extrusionOk="0">
                  <a:moveTo>
                    <a:pt x="0" y="0"/>
                  </a:moveTo>
                  <a:lnTo>
                    <a:pt x="0" y="27"/>
                  </a:lnTo>
                  <a:lnTo>
                    <a:pt x="9" y="54"/>
                  </a:lnTo>
                  <a:lnTo>
                    <a:pt x="18" y="72"/>
                  </a:lnTo>
                  <a:lnTo>
                    <a:pt x="27" y="99"/>
                  </a:lnTo>
                  <a:lnTo>
                    <a:pt x="72" y="152"/>
                  </a:lnTo>
                  <a:lnTo>
                    <a:pt x="125" y="197"/>
                  </a:lnTo>
                  <a:lnTo>
                    <a:pt x="134" y="206"/>
                  </a:lnTo>
                  <a:lnTo>
                    <a:pt x="143" y="206"/>
                  </a:lnTo>
                  <a:lnTo>
                    <a:pt x="161" y="215"/>
                  </a:lnTo>
                  <a:lnTo>
                    <a:pt x="179" y="224"/>
                  </a:lnTo>
                  <a:lnTo>
                    <a:pt x="197" y="233"/>
                  </a:lnTo>
                  <a:lnTo>
                    <a:pt x="232" y="233"/>
                  </a:lnTo>
                  <a:lnTo>
                    <a:pt x="250" y="242"/>
                  </a:lnTo>
                  <a:lnTo>
                    <a:pt x="11163" y="242"/>
                  </a:lnTo>
                  <a:lnTo>
                    <a:pt x="11189" y="233"/>
                  </a:lnTo>
                  <a:lnTo>
                    <a:pt x="11216" y="233"/>
                  </a:lnTo>
                  <a:lnTo>
                    <a:pt x="11234" y="224"/>
                  </a:lnTo>
                  <a:lnTo>
                    <a:pt x="11261" y="215"/>
                  </a:lnTo>
                  <a:lnTo>
                    <a:pt x="11270" y="206"/>
                  </a:lnTo>
                  <a:lnTo>
                    <a:pt x="11279" y="206"/>
                  </a:lnTo>
                  <a:lnTo>
                    <a:pt x="11288" y="197"/>
                  </a:lnTo>
                  <a:lnTo>
                    <a:pt x="11297" y="197"/>
                  </a:lnTo>
                  <a:lnTo>
                    <a:pt x="11306" y="188"/>
                  </a:lnTo>
                  <a:lnTo>
                    <a:pt x="11323" y="179"/>
                  </a:lnTo>
                  <a:lnTo>
                    <a:pt x="11323" y="170"/>
                  </a:lnTo>
                  <a:lnTo>
                    <a:pt x="11359" y="134"/>
                  </a:lnTo>
                  <a:lnTo>
                    <a:pt x="11386" y="99"/>
                  </a:lnTo>
                  <a:lnTo>
                    <a:pt x="11395" y="72"/>
                  </a:lnTo>
                  <a:lnTo>
                    <a:pt x="11404" y="54"/>
                  </a:lnTo>
                  <a:lnTo>
                    <a:pt x="11413" y="27"/>
                  </a:lnTo>
                  <a:lnTo>
                    <a:pt x="11422"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3" name="Google Shape;3110;p32"/>
            <p:cNvSpPr/>
            <p:nvPr/>
          </p:nvSpPr>
          <p:spPr>
            <a:xfrm>
              <a:off x="7997049" y="4358616"/>
              <a:ext cx="992105" cy="185933"/>
            </a:xfrm>
            <a:custGeom>
              <a:avLst/>
              <a:gdLst/>
              <a:ahLst/>
              <a:cxnLst/>
              <a:rect l="l" t="t" r="r" b="b"/>
              <a:pathLst>
                <a:path w="11440" h="2144" extrusionOk="0">
                  <a:moveTo>
                    <a:pt x="286" y="0"/>
                  </a:moveTo>
                  <a:lnTo>
                    <a:pt x="188" y="18"/>
                  </a:lnTo>
                  <a:lnTo>
                    <a:pt x="36" y="143"/>
                  </a:lnTo>
                  <a:lnTo>
                    <a:pt x="9" y="241"/>
                  </a:lnTo>
                  <a:lnTo>
                    <a:pt x="0" y="268"/>
                  </a:lnTo>
                  <a:lnTo>
                    <a:pt x="0" y="286"/>
                  </a:lnTo>
                  <a:lnTo>
                    <a:pt x="0" y="1858"/>
                  </a:lnTo>
                  <a:lnTo>
                    <a:pt x="0" y="1884"/>
                  </a:lnTo>
                  <a:lnTo>
                    <a:pt x="9" y="1911"/>
                  </a:lnTo>
                  <a:lnTo>
                    <a:pt x="9" y="1938"/>
                  </a:lnTo>
                  <a:lnTo>
                    <a:pt x="18" y="1956"/>
                  </a:lnTo>
                  <a:lnTo>
                    <a:pt x="27" y="1983"/>
                  </a:lnTo>
                  <a:lnTo>
                    <a:pt x="45" y="2000"/>
                  </a:lnTo>
                  <a:lnTo>
                    <a:pt x="81" y="2063"/>
                  </a:lnTo>
                  <a:lnTo>
                    <a:pt x="143" y="2108"/>
                  </a:lnTo>
                  <a:lnTo>
                    <a:pt x="152" y="2117"/>
                  </a:lnTo>
                  <a:lnTo>
                    <a:pt x="170" y="2125"/>
                  </a:lnTo>
                  <a:lnTo>
                    <a:pt x="188" y="2125"/>
                  </a:lnTo>
                  <a:lnTo>
                    <a:pt x="206" y="2134"/>
                  </a:lnTo>
                  <a:lnTo>
                    <a:pt x="232" y="2143"/>
                  </a:lnTo>
                  <a:lnTo>
                    <a:pt x="11207" y="2143"/>
                  </a:lnTo>
                  <a:lnTo>
                    <a:pt x="11225" y="2134"/>
                  </a:lnTo>
                  <a:lnTo>
                    <a:pt x="11252" y="2125"/>
                  </a:lnTo>
                  <a:lnTo>
                    <a:pt x="11270" y="2125"/>
                  </a:lnTo>
                  <a:lnTo>
                    <a:pt x="11288" y="2117"/>
                  </a:lnTo>
                  <a:lnTo>
                    <a:pt x="11288" y="2108"/>
                  </a:lnTo>
                  <a:lnTo>
                    <a:pt x="11297" y="2108"/>
                  </a:lnTo>
                  <a:lnTo>
                    <a:pt x="11306" y="2099"/>
                  </a:lnTo>
                  <a:lnTo>
                    <a:pt x="11323" y="2090"/>
                  </a:lnTo>
                  <a:lnTo>
                    <a:pt x="11332" y="2081"/>
                  </a:lnTo>
                  <a:lnTo>
                    <a:pt x="11368" y="2045"/>
                  </a:lnTo>
                  <a:lnTo>
                    <a:pt x="11395" y="2000"/>
                  </a:lnTo>
                  <a:lnTo>
                    <a:pt x="11413" y="1983"/>
                  </a:lnTo>
                  <a:lnTo>
                    <a:pt x="11422" y="1956"/>
                  </a:lnTo>
                  <a:lnTo>
                    <a:pt x="11422" y="1938"/>
                  </a:lnTo>
                  <a:lnTo>
                    <a:pt x="11431" y="1911"/>
                  </a:lnTo>
                  <a:lnTo>
                    <a:pt x="11439" y="1884"/>
                  </a:lnTo>
                  <a:lnTo>
                    <a:pt x="11439" y="1858"/>
                  </a:lnTo>
                  <a:lnTo>
                    <a:pt x="11439" y="286"/>
                  </a:lnTo>
                  <a:lnTo>
                    <a:pt x="11439" y="268"/>
                  </a:lnTo>
                  <a:lnTo>
                    <a:pt x="11431" y="241"/>
                  </a:lnTo>
                  <a:lnTo>
                    <a:pt x="11404" y="143"/>
                  </a:lnTo>
                  <a:lnTo>
                    <a:pt x="11252" y="18"/>
                  </a:lnTo>
                  <a:lnTo>
                    <a:pt x="11145" y="0"/>
                  </a:lnTo>
                  <a:close/>
                </a:path>
              </a:pathLst>
            </a:custGeom>
            <a:solidFill>
              <a:srgbClr val="F39A20"/>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4" name="Google Shape;3111;p32"/>
            <p:cNvSpPr/>
            <p:nvPr/>
          </p:nvSpPr>
          <p:spPr>
            <a:xfrm>
              <a:off x="8083772" y="4358616"/>
              <a:ext cx="83687" cy="185933"/>
            </a:xfrm>
            <a:custGeom>
              <a:avLst/>
              <a:gdLst/>
              <a:ahLst/>
              <a:cxnLst/>
              <a:rect l="l" t="t" r="r" b="b"/>
              <a:pathLst>
                <a:path w="965" h="2144" extrusionOk="0">
                  <a:moveTo>
                    <a:pt x="0" y="0"/>
                  </a:moveTo>
                  <a:lnTo>
                    <a:pt x="0" y="2143"/>
                  </a:lnTo>
                  <a:lnTo>
                    <a:pt x="965" y="2143"/>
                  </a:lnTo>
                  <a:lnTo>
                    <a:pt x="965"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5" name="Google Shape;3112;p32"/>
            <p:cNvSpPr/>
            <p:nvPr/>
          </p:nvSpPr>
          <p:spPr>
            <a:xfrm>
              <a:off x="8218539" y="4358616"/>
              <a:ext cx="83687" cy="185933"/>
            </a:xfrm>
            <a:custGeom>
              <a:avLst/>
              <a:gdLst/>
              <a:ahLst/>
              <a:cxnLst/>
              <a:rect l="l" t="t" r="r" b="b"/>
              <a:pathLst>
                <a:path w="965" h="2144" extrusionOk="0">
                  <a:moveTo>
                    <a:pt x="0" y="0"/>
                  </a:moveTo>
                  <a:lnTo>
                    <a:pt x="0" y="2143"/>
                  </a:lnTo>
                  <a:lnTo>
                    <a:pt x="965" y="2143"/>
                  </a:lnTo>
                  <a:lnTo>
                    <a:pt x="965"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6" name="Google Shape;3113;p32"/>
            <p:cNvSpPr/>
            <p:nvPr/>
          </p:nvSpPr>
          <p:spPr>
            <a:xfrm>
              <a:off x="8693261" y="4358616"/>
              <a:ext cx="209175" cy="185933"/>
            </a:xfrm>
            <a:custGeom>
              <a:avLst/>
              <a:gdLst/>
              <a:ahLst/>
              <a:cxnLst/>
              <a:rect l="l" t="t" r="r" b="b"/>
              <a:pathLst>
                <a:path w="2412" h="2144" extrusionOk="0">
                  <a:moveTo>
                    <a:pt x="0" y="0"/>
                  </a:moveTo>
                  <a:lnTo>
                    <a:pt x="0" y="2143"/>
                  </a:lnTo>
                  <a:lnTo>
                    <a:pt x="2411" y="2143"/>
                  </a:lnTo>
                  <a:lnTo>
                    <a:pt x="2411"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7" name="Google Shape;3114;p32"/>
            <p:cNvSpPr/>
            <p:nvPr/>
          </p:nvSpPr>
          <p:spPr>
            <a:xfrm>
              <a:off x="7997830" y="4358616"/>
              <a:ext cx="990544" cy="20987"/>
            </a:xfrm>
            <a:custGeom>
              <a:avLst/>
              <a:gdLst/>
              <a:ahLst/>
              <a:cxnLst/>
              <a:rect l="l" t="t" r="r" b="b"/>
              <a:pathLst>
                <a:path w="11422" h="242" extrusionOk="0">
                  <a:moveTo>
                    <a:pt x="277" y="0"/>
                  </a:moveTo>
                  <a:lnTo>
                    <a:pt x="179" y="18"/>
                  </a:lnTo>
                  <a:lnTo>
                    <a:pt x="27" y="143"/>
                  </a:lnTo>
                  <a:lnTo>
                    <a:pt x="0" y="241"/>
                  </a:lnTo>
                  <a:lnTo>
                    <a:pt x="11422" y="241"/>
                  </a:lnTo>
                  <a:lnTo>
                    <a:pt x="11395" y="143"/>
                  </a:lnTo>
                  <a:lnTo>
                    <a:pt x="11243" y="18"/>
                  </a:lnTo>
                  <a:lnTo>
                    <a:pt x="11136"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8" name="Google Shape;3115;p32"/>
            <p:cNvSpPr/>
            <p:nvPr/>
          </p:nvSpPr>
          <p:spPr>
            <a:xfrm>
              <a:off x="7997830" y="4524345"/>
              <a:ext cx="990544" cy="20206"/>
            </a:xfrm>
            <a:custGeom>
              <a:avLst/>
              <a:gdLst/>
              <a:ahLst/>
              <a:cxnLst/>
              <a:rect l="l" t="t" r="r" b="b"/>
              <a:pathLst>
                <a:path w="11422" h="233" extrusionOk="0">
                  <a:moveTo>
                    <a:pt x="0" y="0"/>
                  </a:moveTo>
                  <a:lnTo>
                    <a:pt x="0" y="27"/>
                  </a:lnTo>
                  <a:lnTo>
                    <a:pt x="9" y="45"/>
                  </a:lnTo>
                  <a:lnTo>
                    <a:pt x="18" y="72"/>
                  </a:lnTo>
                  <a:lnTo>
                    <a:pt x="36" y="89"/>
                  </a:lnTo>
                  <a:lnTo>
                    <a:pt x="72" y="152"/>
                  </a:lnTo>
                  <a:lnTo>
                    <a:pt x="134" y="197"/>
                  </a:lnTo>
                  <a:lnTo>
                    <a:pt x="143" y="206"/>
                  </a:lnTo>
                  <a:lnTo>
                    <a:pt x="161" y="214"/>
                  </a:lnTo>
                  <a:lnTo>
                    <a:pt x="179" y="214"/>
                  </a:lnTo>
                  <a:lnTo>
                    <a:pt x="197" y="223"/>
                  </a:lnTo>
                  <a:lnTo>
                    <a:pt x="223" y="232"/>
                  </a:lnTo>
                  <a:lnTo>
                    <a:pt x="11198" y="232"/>
                  </a:lnTo>
                  <a:lnTo>
                    <a:pt x="11216" y="223"/>
                  </a:lnTo>
                  <a:lnTo>
                    <a:pt x="11243" y="214"/>
                  </a:lnTo>
                  <a:lnTo>
                    <a:pt x="11261" y="214"/>
                  </a:lnTo>
                  <a:lnTo>
                    <a:pt x="11279" y="206"/>
                  </a:lnTo>
                  <a:lnTo>
                    <a:pt x="11279" y="197"/>
                  </a:lnTo>
                  <a:lnTo>
                    <a:pt x="11288" y="197"/>
                  </a:lnTo>
                  <a:lnTo>
                    <a:pt x="11297" y="188"/>
                  </a:lnTo>
                  <a:lnTo>
                    <a:pt x="11314" y="179"/>
                  </a:lnTo>
                  <a:lnTo>
                    <a:pt x="11323" y="170"/>
                  </a:lnTo>
                  <a:lnTo>
                    <a:pt x="11359" y="134"/>
                  </a:lnTo>
                  <a:lnTo>
                    <a:pt x="11386" y="89"/>
                  </a:lnTo>
                  <a:lnTo>
                    <a:pt x="11404" y="72"/>
                  </a:lnTo>
                  <a:lnTo>
                    <a:pt x="11413" y="45"/>
                  </a:lnTo>
                  <a:lnTo>
                    <a:pt x="11413" y="27"/>
                  </a:lnTo>
                  <a:lnTo>
                    <a:pt x="11422"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9" name="Google Shape;3116;p32"/>
            <p:cNvSpPr/>
            <p:nvPr/>
          </p:nvSpPr>
          <p:spPr>
            <a:xfrm>
              <a:off x="6392426" y="2024874"/>
              <a:ext cx="992088" cy="255575"/>
            </a:xfrm>
            <a:custGeom>
              <a:avLst/>
              <a:gdLst/>
              <a:ahLst/>
              <a:cxnLst/>
              <a:rect l="l" t="t" r="r" b="b"/>
              <a:pathLst>
                <a:path w="10368" h="2671" extrusionOk="0">
                  <a:moveTo>
                    <a:pt x="1027" y="0"/>
                  </a:moveTo>
                  <a:lnTo>
                    <a:pt x="822" y="18"/>
                  </a:lnTo>
                  <a:lnTo>
                    <a:pt x="447" y="170"/>
                  </a:lnTo>
                  <a:lnTo>
                    <a:pt x="170" y="456"/>
                  </a:lnTo>
                  <a:lnTo>
                    <a:pt x="9" y="822"/>
                  </a:lnTo>
                  <a:lnTo>
                    <a:pt x="0" y="1036"/>
                  </a:lnTo>
                  <a:lnTo>
                    <a:pt x="0" y="1643"/>
                  </a:lnTo>
                  <a:lnTo>
                    <a:pt x="9" y="1849"/>
                  </a:lnTo>
                  <a:lnTo>
                    <a:pt x="170" y="2224"/>
                  </a:lnTo>
                  <a:lnTo>
                    <a:pt x="447" y="2501"/>
                  </a:lnTo>
                  <a:lnTo>
                    <a:pt x="822" y="2661"/>
                  </a:lnTo>
                  <a:lnTo>
                    <a:pt x="1027" y="2670"/>
                  </a:lnTo>
                  <a:lnTo>
                    <a:pt x="9332" y="2670"/>
                  </a:lnTo>
                  <a:lnTo>
                    <a:pt x="9546" y="2661"/>
                  </a:lnTo>
                  <a:lnTo>
                    <a:pt x="9912" y="2501"/>
                  </a:lnTo>
                  <a:lnTo>
                    <a:pt x="10189" y="2224"/>
                  </a:lnTo>
                  <a:lnTo>
                    <a:pt x="10350" y="1849"/>
                  </a:lnTo>
                  <a:lnTo>
                    <a:pt x="10368" y="1643"/>
                  </a:lnTo>
                  <a:lnTo>
                    <a:pt x="10368" y="1036"/>
                  </a:lnTo>
                  <a:lnTo>
                    <a:pt x="10350" y="822"/>
                  </a:lnTo>
                  <a:lnTo>
                    <a:pt x="10189" y="456"/>
                  </a:lnTo>
                  <a:lnTo>
                    <a:pt x="9912" y="170"/>
                  </a:lnTo>
                  <a:lnTo>
                    <a:pt x="9546" y="18"/>
                  </a:lnTo>
                  <a:lnTo>
                    <a:pt x="9332"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20" name="Google Shape;3117;p32"/>
            <p:cNvSpPr/>
            <p:nvPr/>
          </p:nvSpPr>
          <p:spPr>
            <a:xfrm>
              <a:off x="6684324" y="1480776"/>
              <a:ext cx="846585" cy="293556"/>
            </a:xfrm>
            <a:custGeom>
              <a:avLst/>
              <a:gdLst/>
              <a:ahLst/>
              <a:cxnLst/>
              <a:rect l="l" t="t" r="r" b="b"/>
              <a:pathLst>
                <a:path w="9762" h="3385" extrusionOk="0">
                  <a:moveTo>
                    <a:pt x="6413" y="0"/>
                  </a:moveTo>
                  <a:lnTo>
                    <a:pt x="5537" y="81"/>
                  </a:lnTo>
                  <a:lnTo>
                    <a:pt x="4323" y="304"/>
                  </a:lnTo>
                  <a:lnTo>
                    <a:pt x="3135" y="626"/>
                  </a:lnTo>
                  <a:lnTo>
                    <a:pt x="1528" y="1161"/>
                  </a:lnTo>
                  <a:lnTo>
                    <a:pt x="144" y="1715"/>
                  </a:lnTo>
                  <a:lnTo>
                    <a:pt x="1" y="1778"/>
                  </a:lnTo>
                  <a:lnTo>
                    <a:pt x="7484" y="3385"/>
                  </a:lnTo>
                  <a:lnTo>
                    <a:pt x="9351" y="2108"/>
                  </a:lnTo>
                  <a:lnTo>
                    <a:pt x="9752" y="1027"/>
                  </a:lnTo>
                  <a:lnTo>
                    <a:pt x="9761" y="1010"/>
                  </a:lnTo>
                  <a:lnTo>
                    <a:pt x="9726" y="849"/>
                  </a:lnTo>
                  <a:lnTo>
                    <a:pt x="9627" y="697"/>
                  </a:lnTo>
                  <a:lnTo>
                    <a:pt x="9413" y="536"/>
                  </a:lnTo>
                  <a:lnTo>
                    <a:pt x="9056" y="367"/>
                  </a:lnTo>
                  <a:lnTo>
                    <a:pt x="8502" y="206"/>
                  </a:lnTo>
                  <a:lnTo>
                    <a:pt x="7725" y="72"/>
                  </a:lnTo>
                  <a:lnTo>
                    <a:pt x="7234" y="18"/>
                  </a:lnTo>
                  <a:lnTo>
                    <a:pt x="6966" y="0"/>
                  </a:lnTo>
                  <a:close/>
                </a:path>
              </a:pathLst>
            </a:custGeom>
            <a:solidFill>
              <a:srgbClr val="00857B"/>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21" name="Google Shape;3118;p32"/>
            <p:cNvSpPr/>
            <p:nvPr/>
          </p:nvSpPr>
          <p:spPr>
            <a:xfrm>
              <a:off x="6136062" y="1481557"/>
              <a:ext cx="1397967" cy="553029"/>
            </a:xfrm>
            <a:custGeom>
              <a:avLst/>
              <a:gdLst/>
              <a:ahLst/>
              <a:cxnLst/>
              <a:rect l="l" t="t" r="r" b="b"/>
              <a:pathLst>
                <a:path w="16120" h="6377" extrusionOk="0">
                  <a:moveTo>
                    <a:pt x="3028" y="0"/>
                  </a:moveTo>
                  <a:lnTo>
                    <a:pt x="2242" y="45"/>
                  </a:lnTo>
                  <a:lnTo>
                    <a:pt x="1751" y="125"/>
                  </a:lnTo>
                  <a:lnTo>
                    <a:pt x="1295" y="250"/>
                  </a:lnTo>
                  <a:lnTo>
                    <a:pt x="893" y="438"/>
                  </a:lnTo>
                  <a:lnTo>
                    <a:pt x="545" y="679"/>
                  </a:lnTo>
                  <a:lnTo>
                    <a:pt x="277" y="983"/>
                  </a:lnTo>
                  <a:lnTo>
                    <a:pt x="90" y="1367"/>
                  </a:lnTo>
                  <a:lnTo>
                    <a:pt x="0" y="1813"/>
                  </a:lnTo>
                  <a:lnTo>
                    <a:pt x="0" y="2072"/>
                  </a:lnTo>
                  <a:lnTo>
                    <a:pt x="18" y="2340"/>
                  </a:lnTo>
                  <a:lnTo>
                    <a:pt x="125" y="2840"/>
                  </a:lnTo>
                  <a:lnTo>
                    <a:pt x="313" y="3313"/>
                  </a:lnTo>
                  <a:lnTo>
                    <a:pt x="563" y="3751"/>
                  </a:lnTo>
                  <a:lnTo>
                    <a:pt x="867" y="4153"/>
                  </a:lnTo>
                  <a:lnTo>
                    <a:pt x="1224" y="4519"/>
                  </a:lnTo>
                  <a:lnTo>
                    <a:pt x="1795" y="5019"/>
                  </a:lnTo>
                  <a:lnTo>
                    <a:pt x="2599" y="5555"/>
                  </a:lnTo>
                  <a:lnTo>
                    <a:pt x="3340" y="5966"/>
                  </a:lnTo>
                  <a:lnTo>
                    <a:pt x="4189" y="6332"/>
                  </a:lnTo>
                  <a:lnTo>
                    <a:pt x="4323" y="6376"/>
                  </a:lnTo>
                  <a:lnTo>
                    <a:pt x="12860" y="6376"/>
                  </a:lnTo>
                  <a:lnTo>
                    <a:pt x="13217" y="6225"/>
                  </a:lnTo>
                  <a:lnTo>
                    <a:pt x="13842" y="5867"/>
                  </a:lnTo>
                  <a:lnTo>
                    <a:pt x="14378" y="5474"/>
                  </a:lnTo>
                  <a:lnTo>
                    <a:pt x="14815" y="5055"/>
                  </a:lnTo>
                  <a:lnTo>
                    <a:pt x="15181" y="4626"/>
                  </a:lnTo>
                  <a:lnTo>
                    <a:pt x="15476" y="4180"/>
                  </a:lnTo>
                  <a:lnTo>
                    <a:pt x="15699" y="3733"/>
                  </a:lnTo>
                  <a:lnTo>
                    <a:pt x="15869" y="3287"/>
                  </a:lnTo>
                  <a:lnTo>
                    <a:pt x="16030" y="2662"/>
                  </a:lnTo>
                  <a:lnTo>
                    <a:pt x="16119" y="1920"/>
                  </a:lnTo>
                  <a:lnTo>
                    <a:pt x="16092" y="1135"/>
                  </a:lnTo>
                  <a:lnTo>
                    <a:pt x="16074" y="1018"/>
                  </a:lnTo>
                  <a:lnTo>
                    <a:pt x="16048" y="1117"/>
                  </a:lnTo>
                  <a:lnTo>
                    <a:pt x="15949" y="1295"/>
                  </a:lnTo>
                  <a:lnTo>
                    <a:pt x="15744" y="1518"/>
                  </a:lnTo>
                  <a:lnTo>
                    <a:pt x="15351" y="1751"/>
                  </a:lnTo>
                  <a:lnTo>
                    <a:pt x="14833" y="1894"/>
                  </a:lnTo>
                  <a:lnTo>
                    <a:pt x="14208" y="1974"/>
                  </a:lnTo>
                  <a:lnTo>
                    <a:pt x="13512" y="1992"/>
                  </a:lnTo>
                  <a:lnTo>
                    <a:pt x="12368" y="1929"/>
                  </a:lnTo>
                  <a:lnTo>
                    <a:pt x="10725" y="1697"/>
                  </a:lnTo>
                  <a:lnTo>
                    <a:pt x="9118" y="1367"/>
                  </a:lnTo>
                  <a:lnTo>
                    <a:pt x="7689" y="1009"/>
                  </a:lnTo>
                  <a:lnTo>
                    <a:pt x="6600" y="688"/>
                  </a:lnTo>
                  <a:lnTo>
                    <a:pt x="6260" y="563"/>
                  </a:lnTo>
                  <a:lnTo>
                    <a:pt x="5939" y="447"/>
                  </a:lnTo>
                  <a:lnTo>
                    <a:pt x="5091" y="233"/>
                  </a:lnTo>
                  <a:lnTo>
                    <a:pt x="4090" y="72"/>
                  </a:lnTo>
                  <a:lnTo>
                    <a:pt x="3028" y="0"/>
                  </a:lnTo>
                  <a:close/>
                </a:path>
              </a:pathLst>
            </a:custGeom>
            <a:solidFill>
              <a:srgbClr val="00BAAA"/>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22" name="Google Shape;3119;p32"/>
            <p:cNvSpPr/>
            <p:nvPr/>
          </p:nvSpPr>
          <p:spPr>
            <a:xfrm>
              <a:off x="5538975" y="2265279"/>
              <a:ext cx="2672614" cy="2463526"/>
            </a:xfrm>
            <a:custGeom>
              <a:avLst/>
              <a:gdLst/>
              <a:ahLst/>
              <a:cxnLst/>
              <a:rect l="l" t="t" r="r" b="b"/>
              <a:pathLst>
                <a:path w="30818" h="28407" extrusionOk="0">
                  <a:moveTo>
                    <a:pt x="11136" y="0"/>
                  </a:moveTo>
                  <a:lnTo>
                    <a:pt x="11091" y="9"/>
                  </a:lnTo>
                  <a:lnTo>
                    <a:pt x="10591" y="117"/>
                  </a:lnTo>
                  <a:lnTo>
                    <a:pt x="9940" y="358"/>
                  </a:lnTo>
                  <a:lnTo>
                    <a:pt x="9404" y="617"/>
                  </a:lnTo>
                  <a:lnTo>
                    <a:pt x="8805" y="965"/>
                  </a:lnTo>
                  <a:lnTo>
                    <a:pt x="8136" y="1429"/>
                  </a:lnTo>
                  <a:lnTo>
                    <a:pt x="7421" y="2019"/>
                  </a:lnTo>
                  <a:lnTo>
                    <a:pt x="6680" y="2760"/>
                  </a:lnTo>
                  <a:lnTo>
                    <a:pt x="5903" y="3644"/>
                  </a:lnTo>
                  <a:lnTo>
                    <a:pt x="5126" y="4716"/>
                  </a:lnTo>
                  <a:lnTo>
                    <a:pt x="4340" y="5966"/>
                  </a:lnTo>
                  <a:lnTo>
                    <a:pt x="3564" y="7421"/>
                  </a:lnTo>
                  <a:lnTo>
                    <a:pt x="2822" y="9100"/>
                  </a:lnTo>
                  <a:lnTo>
                    <a:pt x="2108" y="11011"/>
                  </a:lnTo>
                  <a:lnTo>
                    <a:pt x="1778" y="12074"/>
                  </a:lnTo>
                  <a:lnTo>
                    <a:pt x="1456" y="13136"/>
                  </a:lnTo>
                  <a:lnTo>
                    <a:pt x="920" y="15110"/>
                  </a:lnTo>
                  <a:lnTo>
                    <a:pt x="518" y="16905"/>
                  </a:lnTo>
                  <a:lnTo>
                    <a:pt x="233" y="18539"/>
                  </a:lnTo>
                  <a:lnTo>
                    <a:pt x="63" y="20004"/>
                  </a:lnTo>
                  <a:lnTo>
                    <a:pt x="0" y="21325"/>
                  </a:lnTo>
                  <a:lnTo>
                    <a:pt x="36" y="22504"/>
                  </a:lnTo>
                  <a:lnTo>
                    <a:pt x="161" y="23549"/>
                  </a:lnTo>
                  <a:lnTo>
                    <a:pt x="384" y="24469"/>
                  </a:lnTo>
                  <a:lnTo>
                    <a:pt x="679" y="25281"/>
                  </a:lnTo>
                  <a:lnTo>
                    <a:pt x="1054" y="25987"/>
                  </a:lnTo>
                  <a:lnTo>
                    <a:pt x="1492" y="26594"/>
                  </a:lnTo>
                  <a:lnTo>
                    <a:pt x="1992" y="27121"/>
                  </a:lnTo>
                  <a:lnTo>
                    <a:pt x="2546" y="27567"/>
                  </a:lnTo>
                  <a:lnTo>
                    <a:pt x="3153" y="27942"/>
                  </a:lnTo>
                  <a:lnTo>
                    <a:pt x="3796" y="28264"/>
                  </a:lnTo>
                  <a:lnTo>
                    <a:pt x="4135" y="28407"/>
                  </a:lnTo>
                  <a:lnTo>
                    <a:pt x="26889" y="28407"/>
                  </a:lnTo>
                  <a:lnTo>
                    <a:pt x="27228" y="28264"/>
                  </a:lnTo>
                  <a:lnTo>
                    <a:pt x="27871" y="27942"/>
                  </a:lnTo>
                  <a:lnTo>
                    <a:pt x="28460" y="27567"/>
                  </a:lnTo>
                  <a:lnTo>
                    <a:pt x="28996" y="27121"/>
                  </a:lnTo>
                  <a:lnTo>
                    <a:pt x="29478" y="26594"/>
                  </a:lnTo>
                  <a:lnTo>
                    <a:pt x="29898" y="25987"/>
                  </a:lnTo>
                  <a:lnTo>
                    <a:pt x="30246" y="25281"/>
                  </a:lnTo>
                  <a:lnTo>
                    <a:pt x="30514" y="24469"/>
                  </a:lnTo>
                  <a:lnTo>
                    <a:pt x="30702" y="23549"/>
                  </a:lnTo>
                  <a:lnTo>
                    <a:pt x="30809" y="22504"/>
                  </a:lnTo>
                  <a:lnTo>
                    <a:pt x="30818" y="21325"/>
                  </a:lnTo>
                  <a:lnTo>
                    <a:pt x="30737" y="20004"/>
                  </a:lnTo>
                  <a:lnTo>
                    <a:pt x="30541" y="18539"/>
                  </a:lnTo>
                  <a:lnTo>
                    <a:pt x="30246" y="16905"/>
                  </a:lnTo>
                  <a:lnTo>
                    <a:pt x="29827" y="15110"/>
                  </a:lnTo>
                  <a:lnTo>
                    <a:pt x="29291" y="13136"/>
                  </a:lnTo>
                  <a:lnTo>
                    <a:pt x="28969" y="12074"/>
                  </a:lnTo>
                  <a:lnTo>
                    <a:pt x="28630" y="11011"/>
                  </a:lnTo>
                  <a:lnTo>
                    <a:pt x="27933" y="9100"/>
                  </a:lnTo>
                  <a:lnTo>
                    <a:pt x="27201" y="7421"/>
                  </a:lnTo>
                  <a:lnTo>
                    <a:pt x="26451" y="5966"/>
                  </a:lnTo>
                  <a:lnTo>
                    <a:pt x="25692" y="4716"/>
                  </a:lnTo>
                  <a:lnTo>
                    <a:pt x="24942" y="3644"/>
                  </a:lnTo>
                  <a:lnTo>
                    <a:pt x="24201" y="2760"/>
                  </a:lnTo>
                  <a:lnTo>
                    <a:pt x="23495" y="2019"/>
                  </a:lnTo>
                  <a:lnTo>
                    <a:pt x="22817" y="1429"/>
                  </a:lnTo>
                  <a:lnTo>
                    <a:pt x="22182" y="965"/>
                  </a:lnTo>
                  <a:lnTo>
                    <a:pt x="21611" y="617"/>
                  </a:lnTo>
                  <a:lnTo>
                    <a:pt x="21111" y="358"/>
                  </a:lnTo>
                  <a:lnTo>
                    <a:pt x="20495" y="117"/>
                  </a:lnTo>
                  <a:lnTo>
                    <a:pt x="20030" y="9"/>
                  </a:lnTo>
                  <a:lnTo>
                    <a:pt x="19986" y="0"/>
                  </a:lnTo>
                  <a:close/>
                </a:path>
              </a:pathLst>
            </a:custGeom>
            <a:solidFill>
              <a:srgbClr val="00BAAA"/>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23" name="Google Shape;3120;p32"/>
            <p:cNvSpPr/>
            <p:nvPr/>
          </p:nvSpPr>
          <p:spPr>
            <a:xfrm>
              <a:off x="6232845" y="2770185"/>
              <a:ext cx="1289564" cy="1289564"/>
            </a:xfrm>
            <a:custGeom>
              <a:avLst/>
              <a:gdLst/>
              <a:ahLst/>
              <a:cxnLst/>
              <a:rect l="l" t="t" r="r" b="b"/>
              <a:pathLst>
                <a:path w="14870" h="14870" extrusionOk="0">
                  <a:moveTo>
                    <a:pt x="7430" y="1"/>
                  </a:moveTo>
                  <a:lnTo>
                    <a:pt x="7046" y="10"/>
                  </a:lnTo>
                  <a:lnTo>
                    <a:pt x="6296" y="81"/>
                  </a:lnTo>
                  <a:lnTo>
                    <a:pt x="5573" y="233"/>
                  </a:lnTo>
                  <a:lnTo>
                    <a:pt x="4876" y="447"/>
                  </a:lnTo>
                  <a:lnTo>
                    <a:pt x="4207" y="733"/>
                  </a:lnTo>
                  <a:lnTo>
                    <a:pt x="3573" y="1072"/>
                  </a:lnTo>
                  <a:lnTo>
                    <a:pt x="2983" y="1474"/>
                  </a:lnTo>
                  <a:lnTo>
                    <a:pt x="2430" y="1930"/>
                  </a:lnTo>
                  <a:lnTo>
                    <a:pt x="1930" y="2430"/>
                  </a:lnTo>
                  <a:lnTo>
                    <a:pt x="1474" y="2983"/>
                  </a:lnTo>
                  <a:lnTo>
                    <a:pt x="1072" y="3582"/>
                  </a:lnTo>
                  <a:lnTo>
                    <a:pt x="733" y="4207"/>
                  </a:lnTo>
                  <a:lnTo>
                    <a:pt x="447" y="4877"/>
                  </a:lnTo>
                  <a:lnTo>
                    <a:pt x="233" y="5573"/>
                  </a:lnTo>
                  <a:lnTo>
                    <a:pt x="81" y="6296"/>
                  </a:lnTo>
                  <a:lnTo>
                    <a:pt x="10" y="7047"/>
                  </a:lnTo>
                  <a:lnTo>
                    <a:pt x="1" y="7431"/>
                  </a:lnTo>
                  <a:lnTo>
                    <a:pt x="10" y="7815"/>
                  </a:lnTo>
                  <a:lnTo>
                    <a:pt x="81" y="8565"/>
                  </a:lnTo>
                  <a:lnTo>
                    <a:pt x="233" y="9297"/>
                  </a:lnTo>
                  <a:lnTo>
                    <a:pt x="447" y="9993"/>
                  </a:lnTo>
                  <a:lnTo>
                    <a:pt x="733" y="10654"/>
                  </a:lnTo>
                  <a:lnTo>
                    <a:pt x="1072" y="11288"/>
                  </a:lnTo>
                  <a:lnTo>
                    <a:pt x="1474" y="11887"/>
                  </a:lnTo>
                  <a:lnTo>
                    <a:pt x="1930" y="12431"/>
                  </a:lnTo>
                  <a:lnTo>
                    <a:pt x="2430" y="12940"/>
                  </a:lnTo>
                  <a:lnTo>
                    <a:pt x="2983" y="13396"/>
                  </a:lnTo>
                  <a:lnTo>
                    <a:pt x="3573" y="13789"/>
                  </a:lnTo>
                  <a:lnTo>
                    <a:pt x="4207" y="14137"/>
                  </a:lnTo>
                  <a:lnTo>
                    <a:pt x="4876" y="14423"/>
                  </a:lnTo>
                  <a:lnTo>
                    <a:pt x="5573" y="14637"/>
                  </a:lnTo>
                  <a:lnTo>
                    <a:pt x="6296" y="14780"/>
                  </a:lnTo>
                  <a:lnTo>
                    <a:pt x="7046" y="14860"/>
                  </a:lnTo>
                  <a:lnTo>
                    <a:pt x="7430" y="14869"/>
                  </a:lnTo>
                  <a:lnTo>
                    <a:pt x="7814" y="14860"/>
                  </a:lnTo>
                  <a:lnTo>
                    <a:pt x="8565" y="14780"/>
                  </a:lnTo>
                  <a:lnTo>
                    <a:pt x="9288" y="14637"/>
                  </a:lnTo>
                  <a:lnTo>
                    <a:pt x="9993" y="14423"/>
                  </a:lnTo>
                  <a:lnTo>
                    <a:pt x="10654" y="14137"/>
                  </a:lnTo>
                  <a:lnTo>
                    <a:pt x="11288" y="13789"/>
                  </a:lnTo>
                  <a:lnTo>
                    <a:pt x="11878" y="13396"/>
                  </a:lnTo>
                  <a:lnTo>
                    <a:pt x="12431" y="12940"/>
                  </a:lnTo>
                  <a:lnTo>
                    <a:pt x="12940" y="12431"/>
                  </a:lnTo>
                  <a:lnTo>
                    <a:pt x="13387" y="11887"/>
                  </a:lnTo>
                  <a:lnTo>
                    <a:pt x="13789" y="11288"/>
                  </a:lnTo>
                  <a:lnTo>
                    <a:pt x="14137" y="10654"/>
                  </a:lnTo>
                  <a:lnTo>
                    <a:pt x="14414" y="9993"/>
                  </a:lnTo>
                  <a:lnTo>
                    <a:pt x="14637" y="9297"/>
                  </a:lnTo>
                  <a:lnTo>
                    <a:pt x="14780" y="8565"/>
                  </a:lnTo>
                  <a:lnTo>
                    <a:pt x="14860" y="7815"/>
                  </a:lnTo>
                  <a:lnTo>
                    <a:pt x="14869" y="7431"/>
                  </a:lnTo>
                  <a:lnTo>
                    <a:pt x="14860" y="7047"/>
                  </a:lnTo>
                  <a:lnTo>
                    <a:pt x="14780" y="6296"/>
                  </a:lnTo>
                  <a:lnTo>
                    <a:pt x="14637" y="5573"/>
                  </a:lnTo>
                  <a:lnTo>
                    <a:pt x="14414" y="4877"/>
                  </a:lnTo>
                  <a:lnTo>
                    <a:pt x="14137" y="4207"/>
                  </a:lnTo>
                  <a:lnTo>
                    <a:pt x="13789" y="3582"/>
                  </a:lnTo>
                  <a:lnTo>
                    <a:pt x="13387" y="2983"/>
                  </a:lnTo>
                  <a:lnTo>
                    <a:pt x="12940" y="2430"/>
                  </a:lnTo>
                  <a:lnTo>
                    <a:pt x="12431" y="1930"/>
                  </a:lnTo>
                  <a:lnTo>
                    <a:pt x="11878" y="1474"/>
                  </a:lnTo>
                  <a:lnTo>
                    <a:pt x="11288" y="1072"/>
                  </a:lnTo>
                  <a:lnTo>
                    <a:pt x="10654" y="733"/>
                  </a:lnTo>
                  <a:lnTo>
                    <a:pt x="9993" y="447"/>
                  </a:lnTo>
                  <a:lnTo>
                    <a:pt x="9288" y="233"/>
                  </a:lnTo>
                  <a:lnTo>
                    <a:pt x="8565" y="81"/>
                  </a:lnTo>
                  <a:lnTo>
                    <a:pt x="7814" y="10"/>
                  </a:lnTo>
                  <a:lnTo>
                    <a:pt x="7430" y="1"/>
                  </a:lnTo>
                  <a:close/>
                </a:path>
              </a:pathLst>
            </a:custGeom>
            <a:solidFill>
              <a:srgbClr val="FFFFFF"/>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24" name="Google Shape;3121;p32"/>
            <p:cNvSpPr/>
            <p:nvPr/>
          </p:nvSpPr>
          <p:spPr>
            <a:xfrm>
              <a:off x="6600724" y="2975460"/>
              <a:ext cx="570027" cy="849620"/>
            </a:xfrm>
            <a:custGeom>
              <a:avLst/>
              <a:gdLst/>
              <a:ahLst/>
              <a:cxnLst/>
              <a:rect l="l" t="t" r="r" b="b"/>
              <a:pathLst>
                <a:path w="6573" h="9797" extrusionOk="0">
                  <a:moveTo>
                    <a:pt x="2679" y="0"/>
                  </a:moveTo>
                  <a:lnTo>
                    <a:pt x="2679" y="1134"/>
                  </a:lnTo>
                  <a:lnTo>
                    <a:pt x="2358" y="1188"/>
                  </a:lnTo>
                  <a:lnTo>
                    <a:pt x="1804" y="1340"/>
                  </a:lnTo>
                  <a:lnTo>
                    <a:pt x="1322" y="1563"/>
                  </a:lnTo>
                  <a:lnTo>
                    <a:pt x="920" y="1831"/>
                  </a:lnTo>
                  <a:lnTo>
                    <a:pt x="599" y="2152"/>
                  </a:lnTo>
                  <a:lnTo>
                    <a:pt x="358" y="2510"/>
                  </a:lnTo>
                  <a:lnTo>
                    <a:pt x="197" y="2902"/>
                  </a:lnTo>
                  <a:lnTo>
                    <a:pt x="117" y="3322"/>
                  </a:lnTo>
                  <a:lnTo>
                    <a:pt x="108" y="3545"/>
                  </a:lnTo>
                  <a:lnTo>
                    <a:pt x="117" y="3795"/>
                  </a:lnTo>
                  <a:lnTo>
                    <a:pt x="206" y="4224"/>
                  </a:lnTo>
                  <a:lnTo>
                    <a:pt x="376" y="4590"/>
                  </a:lnTo>
                  <a:lnTo>
                    <a:pt x="608" y="4894"/>
                  </a:lnTo>
                  <a:lnTo>
                    <a:pt x="885" y="5135"/>
                  </a:lnTo>
                  <a:lnTo>
                    <a:pt x="1215" y="5331"/>
                  </a:lnTo>
                  <a:lnTo>
                    <a:pt x="1751" y="5564"/>
                  </a:lnTo>
                  <a:lnTo>
                    <a:pt x="2885" y="5840"/>
                  </a:lnTo>
                  <a:lnTo>
                    <a:pt x="3787" y="6064"/>
                  </a:lnTo>
                  <a:lnTo>
                    <a:pt x="4046" y="6224"/>
                  </a:lnTo>
                  <a:lnTo>
                    <a:pt x="4135" y="6358"/>
                  </a:lnTo>
                  <a:lnTo>
                    <a:pt x="4144" y="6448"/>
                  </a:lnTo>
                  <a:lnTo>
                    <a:pt x="4135" y="6537"/>
                  </a:lnTo>
                  <a:lnTo>
                    <a:pt x="4037" y="6680"/>
                  </a:lnTo>
                  <a:lnTo>
                    <a:pt x="3814" y="6778"/>
                  </a:lnTo>
                  <a:lnTo>
                    <a:pt x="3447" y="6832"/>
                  </a:lnTo>
                  <a:lnTo>
                    <a:pt x="3197" y="6841"/>
                  </a:lnTo>
                  <a:lnTo>
                    <a:pt x="2894" y="6832"/>
                  </a:lnTo>
                  <a:lnTo>
                    <a:pt x="2260" y="6742"/>
                  </a:lnTo>
                  <a:lnTo>
                    <a:pt x="1644" y="6564"/>
                  </a:lnTo>
                  <a:lnTo>
                    <a:pt x="1054" y="6323"/>
                  </a:lnTo>
                  <a:lnTo>
                    <a:pt x="786" y="6171"/>
                  </a:lnTo>
                  <a:lnTo>
                    <a:pt x="0" y="7966"/>
                  </a:lnTo>
                  <a:lnTo>
                    <a:pt x="242" y="8109"/>
                  </a:lnTo>
                  <a:lnTo>
                    <a:pt x="840" y="8350"/>
                  </a:lnTo>
                  <a:lnTo>
                    <a:pt x="1536" y="8537"/>
                  </a:lnTo>
                  <a:lnTo>
                    <a:pt x="2287" y="8662"/>
                  </a:lnTo>
                  <a:lnTo>
                    <a:pt x="2679" y="8698"/>
                  </a:lnTo>
                  <a:lnTo>
                    <a:pt x="2679" y="9796"/>
                  </a:lnTo>
                  <a:lnTo>
                    <a:pt x="4144" y="9796"/>
                  </a:lnTo>
                  <a:lnTo>
                    <a:pt x="4144" y="8644"/>
                  </a:lnTo>
                  <a:lnTo>
                    <a:pt x="4439" y="8582"/>
                  </a:lnTo>
                  <a:lnTo>
                    <a:pt x="4974" y="8421"/>
                  </a:lnTo>
                  <a:lnTo>
                    <a:pt x="5430" y="8189"/>
                  </a:lnTo>
                  <a:lnTo>
                    <a:pt x="5805" y="7921"/>
                  </a:lnTo>
                  <a:lnTo>
                    <a:pt x="6109" y="7609"/>
                  </a:lnTo>
                  <a:lnTo>
                    <a:pt x="6341" y="7251"/>
                  </a:lnTo>
                  <a:lnTo>
                    <a:pt x="6493" y="6867"/>
                  </a:lnTo>
                  <a:lnTo>
                    <a:pt x="6573" y="6466"/>
                  </a:lnTo>
                  <a:lnTo>
                    <a:pt x="6573" y="6251"/>
                  </a:lnTo>
                  <a:lnTo>
                    <a:pt x="6564" y="6010"/>
                  </a:lnTo>
                  <a:lnTo>
                    <a:pt x="6475" y="5581"/>
                  </a:lnTo>
                  <a:lnTo>
                    <a:pt x="6314" y="5224"/>
                  </a:lnTo>
                  <a:lnTo>
                    <a:pt x="6082" y="4930"/>
                  </a:lnTo>
                  <a:lnTo>
                    <a:pt x="5796" y="4680"/>
                  </a:lnTo>
                  <a:lnTo>
                    <a:pt x="5475" y="4492"/>
                  </a:lnTo>
                  <a:lnTo>
                    <a:pt x="4939" y="4260"/>
                  </a:lnTo>
                  <a:lnTo>
                    <a:pt x="3805" y="3992"/>
                  </a:lnTo>
                  <a:lnTo>
                    <a:pt x="2903" y="3778"/>
                  </a:lnTo>
                  <a:lnTo>
                    <a:pt x="2635" y="3626"/>
                  </a:lnTo>
                  <a:lnTo>
                    <a:pt x="2545" y="3501"/>
                  </a:lnTo>
                  <a:lnTo>
                    <a:pt x="2537" y="3420"/>
                  </a:lnTo>
                  <a:lnTo>
                    <a:pt x="2545" y="3331"/>
                  </a:lnTo>
                  <a:lnTo>
                    <a:pt x="2644" y="3161"/>
                  </a:lnTo>
                  <a:lnTo>
                    <a:pt x="2867" y="3036"/>
                  </a:lnTo>
                  <a:lnTo>
                    <a:pt x="3233" y="2965"/>
                  </a:lnTo>
                  <a:lnTo>
                    <a:pt x="3733" y="2965"/>
                  </a:lnTo>
                  <a:lnTo>
                    <a:pt x="4224" y="3036"/>
                  </a:lnTo>
                  <a:lnTo>
                    <a:pt x="4733" y="3170"/>
                  </a:lnTo>
                  <a:lnTo>
                    <a:pt x="5251" y="3376"/>
                  </a:lnTo>
                  <a:lnTo>
                    <a:pt x="5519" y="3501"/>
                  </a:lnTo>
                  <a:lnTo>
                    <a:pt x="6260" y="1724"/>
                  </a:lnTo>
                  <a:lnTo>
                    <a:pt x="6037" y="1599"/>
                  </a:lnTo>
                  <a:lnTo>
                    <a:pt x="5537" y="1402"/>
                  </a:lnTo>
                  <a:lnTo>
                    <a:pt x="5001" y="1250"/>
                  </a:lnTo>
                  <a:lnTo>
                    <a:pt x="4439" y="1143"/>
                  </a:lnTo>
                  <a:lnTo>
                    <a:pt x="4144" y="1116"/>
                  </a:lnTo>
                  <a:lnTo>
                    <a:pt x="4144" y="0"/>
                  </a:lnTo>
                  <a:close/>
                </a:path>
              </a:pathLst>
            </a:custGeom>
            <a:solidFill>
              <a:srgbClr val="F39A20"/>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25" name="Google Shape;3122;p32"/>
            <p:cNvSpPr/>
            <p:nvPr/>
          </p:nvSpPr>
          <p:spPr>
            <a:xfrm>
              <a:off x="6414876" y="2268401"/>
              <a:ext cx="380278" cy="312895"/>
            </a:xfrm>
            <a:custGeom>
              <a:avLst/>
              <a:gdLst/>
              <a:ahLst/>
              <a:cxnLst/>
              <a:rect l="l" t="t" r="r" b="b"/>
              <a:pathLst>
                <a:path w="4385" h="3608" extrusionOk="0">
                  <a:moveTo>
                    <a:pt x="3251" y="0"/>
                  </a:moveTo>
                  <a:lnTo>
                    <a:pt x="3188" y="27"/>
                  </a:lnTo>
                  <a:lnTo>
                    <a:pt x="2590" y="420"/>
                  </a:lnTo>
                  <a:lnTo>
                    <a:pt x="1884" y="1027"/>
                  </a:lnTo>
                  <a:lnTo>
                    <a:pt x="1349" y="1581"/>
                  </a:lnTo>
                  <a:lnTo>
                    <a:pt x="795" y="2277"/>
                  </a:lnTo>
                  <a:lnTo>
                    <a:pt x="250" y="3117"/>
                  </a:lnTo>
                  <a:lnTo>
                    <a:pt x="0" y="3608"/>
                  </a:lnTo>
                  <a:lnTo>
                    <a:pt x="72" y="3519"/>
                  </a:lnTo>
                  <a:lnTo>
                    <a:pt x="804" y="2688"/>
                  </a:lnTo>
                  <a:lnTo>
                    <a:pt x="1715" y="1795"/>
                  </a:lnTo>
                  <a:lnTo>
                    <a:pt x="2420" y="1188"/>
                  </a:lnTo>
                  <a:lnTo>
                    <a:pt x="3188" y="625"/>
                  </a:lnTo>
                  <a:lnTo>
                    <a:pt x="3983" y="161"/>
                  </a:lnTo>
                  <a:lnTo>
                    <a:pt x="4385" y="0"/>
                  </a:lnTo>
                  <a:close/>
                </a:path>
              </a:pathLst>
            </a:custGeom>
            <a:solidFill>
              <a:srgbClr val="00857B"/>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26" name="Google Shape;3123;p32"/>
            <p:cNvSpPr/>
            <p:nvPr/>
          </p:nvSpPr>
          <p:spPr>
            <a:xfrm>
              <a:off x="6950737" y="2268401"/>
              <a:ext cx="380365" cy="312895"/>
            </a:xfrm>
            <a:custGeom>
              <a:avLst/>
              <a:gdLst/>
              <a:ahLst/>
              <a:cxnLst/>
              <a:rect l="l" t="t" r="r" b="b"/>
              <a:pathLst>
                <a:path w="4386" h="3608" extrusionOk="0">
                  <a:moveTo>
                    <a:pt x="1" y="0"/>
                  </a:moveTo>
                  <a:lnTo>
                    <a:pt x="403" y="161"/>
                  </a:lnTo>
                  <a:lnTo>
                    <a:pt x="1197" y="625"/>
                  </a:lnTo>
                  <a:lnTo>
                    <a:pt x="1956" y="1188"/>
                  </a:lnTo>
                  <a:lnTo>
                    <a:pt x="2671" y="1795"/>
                  </a:lnTo>
                  <a:lnTo>
                    <a:pt x="3573" y="2688"/>
                  </a:lnTo>
                  <a:lnTo>
                    <a:pt x="4314" y="3519"/>
                  </a:lnTo>
                  <a:lnTo>
                    <a:pt x="4385" y="3608"/>
                  </a:lnTo>
                  <a:lnTo>
                    <a:pt x="4126" y="3117"/>
                  </a:lnTo>
                  <a:lnTo>
                    <a:pt x="3582" y="2277"/>
                  </a:lnTo>
                  <a:lnTo>
                    <a:pt x="3037" y="1581"/>
                  </a:lnTo>
                  <a:lnTo>
                    <a:pt x="2501" y="1027"/>
                  </a:lnTo>
                  <a:lnTo>
                    <a:pt x="1787" y="420"/>
                  </a:lnTo>
                  <a:lnTo>
                    <a:pt x="1188" y="27"/>
                  </a:lnTo>
                  <a:lnTo>
                    <a:pt x="1126" y="0"/>
                  </a:lnTo>
                  <a:close/>
                </a:path>
              </a:pathLst>
            </a:custGeom>
            <a:solidFill>
              <a:srgbClr val="00857B"/>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27" name="Google Shape;3124;p32"/>
            <p:cNvSpPr/>
            <p:nvPr/>
          </p:nvSpPr>
          <p:spPr>
            <a:xfrm>
              <a:off x="5888880" y="4544395"/>
              <a:ext cx="991383" cy="185928"/>
            </a:xfrm>
            <a:custGeom>
              <a:avLst/>
              <a:gdLst/>
              <a:ahLst/>
              <a:cxnLst/>
              <a:rect l="l" t="t" r="r" b="b"/>
              <a:pathLst>
                <a:path w="11432" h="2144" extrusionOk="0">
                  <a:moveTo>
                    <a:pt x="286" y="0"/>
                  </a:moveTo>
                  <a:lnTo>
                    <a:pt x="179" y="9"/>
                  </a:lnTo>
                  <a:lnTo>
                    <a:pt x="36" y="143"/>
                  </a:lnTo>
                  <a:lnTo>
                    <a:pt x="1" y="241"/>
                  </a:lnTo>
                  <a:lnTo>
                    <a:pt x="1" y="259"/>
                  </a:lnTo>
                  <a:lnTo>
                    <a:pt x="1" y="286"/>
                  </a:lnTo>
                  <a:lnTo>
                    <a:pt x="1" y="1858"/>
                  </a:lnTo>
                  <a:lnTo>
                    <a:pt x="1" y="1885"/>
                  </a:lnTo>
                  <a:lnTo>
                    <a:pt x="1" y="1902"/>
                  </a:lnTo>
                  <a:lnTo>
                    <a:pt x="10" y="1929"/>
                  </a:lnTo>
                  <a:lnTo>
                    <a:pt x="19" y="1956"/>
                  </a:lnTo>
                  <a:lnTo>
                    <a:pt x="27" y="1974"/>
                  </a:lnTo>
                  <a:lnTo>
                    <a:pt x="36" y="2001"/>
                  </a:lnTo>
                  <a:lnTo>
                    <a:pt x="81" y="2054"/>
                  </a:lnTo>
                  <a:lnTo>
                    <a:pt x="135" y="2099"/>
                  </a:lnTo>
                  <a:lnTo>
                    <a:pt x="144" y="2108"/>
                  </a:lnTo>
                  <a:lnTo>
                    <a:pt x="161" y="2117"/>
                  </a:lnTo>
                  <a:lnTo>
                    <a:pt x="188" y="2126"/>
                  </a:lnTo>
                  <a:lnTo>
                    <a:pt x="206" y="2135"/>
                  </a:lnTo>
                  <a:lnTo>
                    <a:pt x="233" y="2135"/>
                  </a:lnTo>
                  <a:lnTo>
                    <a:pt x="260" y="2144"/>
                  </a:lnTo>
                  <a:lnTo>
                    <a:pt x="11172" y="2144"/>
                  </a:lnTo>
                  <a:lnTo>
                    <a:pt x="11190" y="2135"/>
                  </a:lnTo>
                  <a:lnTo>
                    <a:pt x="11226" y="2135"/>
                  </a:lnTo>
                  <a:lnTo>
                    <a:pt x="11244" y="2126"/>
                  </a:lnTo>
                  <a:lnTo>
                    <a:pt x="11261" y="2117"/>
                  </a:lnTo>
                  <a:lnTo>
                    <a:pt x="11279" y="2108"/>
                  </a:lnTo>
                  <a:lnTo>
                    <a:pt x="11288" y="2099"/>
                  </a:lnTo>
                  <a:lnTo>
                    <a:pt x="11297" y="2099"/>
                  </a:lnTo>
                  <a:lnTo>
                    <a:pt x="11315" y="2090"/>
                  </a:lnTo>
                  <a:lnTo>
                    <a:pt x="11324" y="2081"/>
                  </a:lnTo>
                  <a:lnTo>
                    <a:pt x="11333" y="2072"/>
                  </a:lnTo>
                  <a:lnTo>
                    <a:pt x="11369" y="2036"/>
                  </a:lnTo>
                  <a:lnTo>
                    <a:pt x="11395" y="2001"/>
                  </a:lnTo>
                  <a:lnTo>
                    <a:pt x="11404" y="1974"/>
                  </a:lnTo>
                  <a:lnTo>
                    <a:pt x="11413" y="1956"/>
                  </a:lnTo>
                  <a:lnTo>
                    <a:pt x="11422" y="1929"/>
                  </a:lnTo>
                  <a:lnTo>
                    <a:pt x="11422" y="1902"/>
                  </a:lnTo>
                  <a:lnTo>
                    <a:pt x="11431" y="1885"/>
                  </a:lnTo>
                  <a:lnTo>
                    <a:pt x="11431" y="1858"/>
                  </a:lnTo>
                  <a:lnTo>
                    <a:pt x="11431" y="286"/>
                  </a:lnTo>
                  <a:lnTo>
                    <a:pt x="11431" y="259"/>
                  </a:lnTo>
                  <a:lnTo>
                    <a:pt x="11422" y="241"/>
                  </a:lnTo>
                  <a:lnTo>
                    <a:pt x="11395" y="143"/>
                  </a:lnTo>
                  <a:lnTo>
                    <a:pt x="11244" y="9"/>
                  </a:lnTo>
                  <a:lnTo>
                    <a:pt x="11145" y="0"/>
                  </a:lnTo>
                  <a:close/>
                </a:path>
              </a:pathLst>
            </a:custGeom>
            <a:solidFill>
              <a:srgbClr val="F39A20"/>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28" name="Google Shape;3125;p32"/>
            <p:cNvSpPr/>
            <p:nvPr/>
          </p:nvSpPr>
          <p:spPr>
            <a:xfrm>
              <a:off x="5975601" y="4544395"/>
              <a:ext cx="83772" cy="185928"/>
            </a:xfrm>
            <a:custGeom>
              <a:avLst/>
              <a:gdLst/>
              <a:ahLst/>
              <a:cxnLst/>
              <a:rect l="l" t="t" r="r" b="b"/>
              <a:pathLst>
                <a:path w="966" h="2144" extrusionOk="0">
                  <a:moveTo>
                    <a:pt x="1" y="0"/>
                  </a:moveTo>
                  <a:lnTo>
                    <a:pt x="1" y="2144"/>
                  </a:lnTo>
                  <a:lnTo>
                    <a:pt x="965" y="2144"/>
                  </a:lnTo>
                  <a:lnTo>
                    <a:pt x="965"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29" name="Google Shape;3126;p32"/>
            <p:cNvSpPr/>
            <p:nvPr/>
          </p:nvSpPr>
          <p:spPr>
            <a:xfrm>
              <a:off x="6109587" y="4544395"/>
              <a:ext cx="83772" cy="185928"/>
            </a:xfrm>
            <a:custGeom>
              <a:avLst/>
              <a:gdLst/>
              <a:ahLst/>
              <a:cxnLst/>
              <a:rect l="l" t="t" r="r" b="b"/>
              <a:pathLst>
                <a:path w="966" h="2144" extrusionOk="0">
                  <a:moveTo>
                    <a:pt x="1" y="0"/>
                  </a:moveTo>
                  <a:lnTo>
                    <a:pt x="1" y="2144"/>
                  </a:lnTo>
                  <a:lnTo>
                    <a:pt x="965" y="2144"/>
                  </a:lnTo>
                  <a:lnTo>
                    <a:pt x="965"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30" name="Google Shape;3127;p32"/>
            <p:cNvSpPr/>
            <p:nvPr/>
          </p:nvSpPr>
          <p:spPr>
            <a:xfrm>
              <a:off x="6584302" y="4544395"/>
              <a:ext cx="209169" cy="185928"/>
            </a:xfrm>
            <a:custGeom>
              <a:avLst/>
              <a:gdLst/>
              <a:ahLst/>
              <a:cxnLst/>
              <a:rect l="l" t="t" r="r" b="b"/>
              <a:pathLst>
                <a:path w="2412" h="2144" extrusionOk="0">
                  <a:moveTo>
                    <a:pt x="1" y="0"/>
                  </a:moveTo>
                  <a:lnTo>
                    <a:pt x="1" y="2144"/>
                  </a:lnTo>
                  <a:lnTo>
                    <a:pt x="2412" y="2144"/>
                  </a:lnTo>
                  <a:lnTo>
                    <a:pt x="2412"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31" name="Google Shape;3128;p32"/>
            <p:cNvSpPr/>
            <p:nvPr/>
          </p:nvSpPr>
          <p:spPr>
            <a:xfrm>
              <a:off x="5888880" y="4544395"/>
              <a:ext cx="990603" cy="20986"/>
            </a:xfrm>
            <a:custGeom>
              <a:avLst/>
              <a:gdLst/>
              <a:ahLst/>
              <a:cxnLst/>
              <a:rect l="l" t="t" r="r" b="b"/>
              <a:pathLst>
                <a:path w="11423" h="242" extrusionOk="0">
                  <a:moveTo>
                    <a:pt x="286" y="0"/>
                  </a:moveTo>
                  <a:lnTo>
                    <a:pt x="179" y="9"/>
                  </a:lnTo>
                  <a:lnTo>
                    <a:pt x="36" y="143"/>
                  </a:lnTo>
                  <a:lnTo>
                    <a:pt x="1" y="241"/>
                  </a:lnTo>
                  <a:lnTo>
                    <a:pt x="11422" y="241"/>
                  </a:lnTo>
                  <a:lnTo>
                    <a:pt x="11395" y="143"/>
                  </a:lnTo>
                  <a:lnTo>
                    <a:pt x="11244" y="9"/>
                  </a:lnTo>
                  <a:lnTo>
                    <a:pt x="11145"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32" name="Google Shape;3129;p32"/>
            <p:cNvSpPr/>
            <p:nvPr/>
          </p:nvSpPr>
          <p:spPr>
            <a:xfrm>
              <a:off x="5888880" y="4709341"/>
              <a:ext cx="990603" cy="20986"/>
            </a:xfrm>
            <a:custGeom>
              <a:avLst/>
              <a:gdLst/>
              <a:ahLst/>
              <a:cxnLst/>
              <a:rect l="l" t="t" r="r" b="b"/>
              <a:pathLst>
                <a:path w="11423" h="242" extrusionOk="0">
                  <a:moveTo>
                    <a:pt x="1" y="0"/>
                  </a:moveTo>
                  <a:lnTo>
                    <a:pt x="10" y="27"/>
                  </a:lnTo>
                  <a:lnTo>
                    <a:pt x="19" y="54"/>
                  </a:lnTo>
                  <a:lnTo>
                    <a:pt x="27" y="72"/>
                  </a:lnTo>
                  <a:lnTo>
                    <a:pt x="36" y="99"/>
                  </a:lnTo>
                  <a:lnTo>
                    <a:pt x="81" y="152"/>
                  </a:lnTo>
                  <a:lnTo>
                    <a:pt x="135" y="197"/>
                  </a:lnTo>
                  <a:lnTo>
                    <a:pt x="144" y="206"/>
                  </a:lnTo>
                  <a:lnTo>
                    <a:pt x="152" y="206"/>
                  </a:lnTo>
                  <a:lnTo>
                    <a:pt x="161" y="215"/>
                  </a:lnTo>
                  <a:lnTo>
                    <a:pt x="188" y="224"/>
                  </a:lnTo>
                  <a:lnTo>
                    <a:pt x="206" y="233"/>
                  </a:lnTo>
                  <a:lnTo>
                    <a:pt x="233" y="233"/>
                  </a:lnTo>
                  <a:lnTo>
                    <a:pt x="260" y="242"/>
                  </a:lnTo>
                  <a:lnTo>
                    <a:pt x="11172" y="242"/>
                  </a:lnTo>
                  <a:lnTo>
                    <a:pt x="11190" y="233"/>
                  </a:lnTo>
                  <a:lnTo>
                    <a:pt x="11226" y="233"/>
                  </a:lnTo>
                  <a:lnTo>
                    <a:pt x="11244" y="224"/>
                  </a:lnTo>
                  <a:lnTo>
                    <a:pt x="11261" y="215"/>
                  </a:lnTo>
                  <a:lnTo>
                    <a:pt x="11279" y="206"/>
                  </a:lnTo>
                  <a:lnTo>
                    <a:pt x="11288" y="197"/>
                  </a:lnTo>
                  <a:lnTo>
                    <a:pt x="11297" y="197"/>
                  </a:lnTo>
                  <a:lnTo>
                    <a:pt x="11315" y="188"/>
                  </a:lnTo>
                  <a:lnTo>
                    <a:pt x="11324" y="179"/>
                  </a:lnTo>
                  <a:lnTo>
                    <a:pt x="11333" y="170"/>
                  </a:lnTo>
                  <a:lnTo>
                    <a:pt x="11369" y="134"/>
                  </a:lnTo>
                  <a:lnTo>
                    <a:pt x="11395" y="99"/>
                  </a:lnTo>
                  <a:lnTo>
                    <a:pt x="11404" y="72"/>
                  </a:lnTo>
                  <a:lnTo>
                    <a:pt x="11413" y="54"/>
                  </a:lnTo>
                  <a:lnTo>
                    <a:pt x="11422" y="27"/>
                  </a:lnTo>
                  <a:lnTo>
                    <a:pt x="11422"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33" name="Google Shape;3130;p32"/>
            <p:cNvSpPr/>
            <p:nvPr/>
          </p:nvSpPr>
          <p:spPr>
            <a:xfrm>
              <a:off x="6969174" y="4544395"/>
              <a:ext cx="991383" cy="185928"/>
            </a:xfrm>
            <a:custGeom>
              <a:avLst/>
              <a:gdLst/>
              <a:ahLst/>
              <a:cxnLst/>
              <a:rect l="l" t="t" r="r" b="b"/>
              <a:pathLst>
                <a:path w="11432" h="2144" extrusionOk="0">
                  <a:moveTo>
                    <a:pt x="287" y="0"/>
                  </a:moveTo>
                  <a:lnTo>
                    <a:pt x="180" y="9"/>
                  </a:lnTo>
                  <a:lnTo>
                    <a:pt x="37" y="143"/>
                  </a:lnTo>
                  <a:lnTo>
                    <a:pt x="1" y="241"/>
                  </a:lnTo>
                  <a:lnTo>
                    <a:pt x="1" y="259"/>
                  </a:lnTo>
                  <a:lnTo>
                    <a:pt x="1" y="286"/>
                  </a:lnTo>
                  <a:lnTo>
                    <a:pt x="1" y="1858"/>
                  </a:lnTo>
                  <a:lnTo>
                    <a:pt x="1" y="1885"/>
                  </a:lnTo>
                  <a:lnTo>
                    <a:pt x="1" y="1902"/>
                  </a:lnTo>
                  <a:lnTo>
                    <a:pt x="10" y="1929"/>
                  </a:lnTo>
                  <a:lnTo>
                    <a:pt x="19" y="1956"/>
                  </a:lnTo>
                  <a:lnTo>
                    <a:pt x="28" y="1974"/>
                  </a:lnTo>
                  <a:lnTo>
                    <a:pt x="37" y="2001"/>
                  </a:lnTo>
                  <a:lnTo>
                    <a:pt x="81" y="2054"/>
                  </a:lnTo>
                  <a:lnTo>
                    <a:pt x="135" y="2099"/>
                  </a:lnTo>
                  <a:lnTo>
                    <a:pt x="144" y="2108"/>
                  </a:lnTo>
                  <a:lnTo>
                    <a:pt x="153" y="2108"/>
                  </a:lnTo>
                  <a:lnTo>
                    <a:pt x="162" y="2117"/>
                  </a:lnTo>
                  <a:lnTo>
                    <a:pt x="189" y="2126"/>
                  </a:lnTo>
                  <a:lnTo>
                    <a:pt x="206" y="2135"/>
                  </a:lnTo>
                  <a:lnTo>
                    <a:pt x="233" y="2135"/>
                  </a:lnTo>
                  <a:lnTo>
                    <a:pt x="260" y="2144"/>
                  </a:lnTo>
                  <a:lnTo>
                    <a:pt x="11172" y="2144"/>
                  </a:lnTo>
                  <a:lnTo>
                    <a:pt x="11190" y="2135"/>
                  </a:lnTo>
                  <a:lnTo>
                    <a:pt x="11226" y="2135"/>
                  </a:lnTo>
                  <a:lnTo>
                    <a:pt x="11244" y="2126"/>
                  </a:lnTo>
                  <a:lnTo>
                    <a:pt x="11262" y="2117"/>
                  </a:lnTo>
                  <a:lnTo>
                    <a:pt x="11280" y="2108"/>
                  </a:lnTo>
                  <a:lnTo>
                    <a:pt x="11288" y="2099"/>
                  </a:lnTo>
                  <a:lnTo>
                    <a:pt x="11306" y="2099"/>
                  </a:lnTo>
                  <a:lnTo>
                    <a:pt x="11315" y="2090"/>
                  </a:lnTo>
                  <a:lnTo>
                    <a:pt x="11324" y="2081"/>
                  </a:lnTo>
                  <a:lnTo>
                    <a:pt x="11333" y="2072"/>
                  </a:lnTo>
                  <a:lnTo>
                    <a:pt x="11369" y="2036"/>
                  </a:lnTo>
                  <a:lnTo>
                    <a:pt x="11396" y="2001"/>
                  </a:lnTo>
                  <a:lnTo>
                    <a:pt x="11405" y="1974"/>
                  </a:lnTo>
                  <a:lnTo>
                    <a:pt x="11413" y="1956"/>
                  </a:lnTo>
                  <a:lnTo>
                    <a:pt x="11422" y="1929"/>
                  </a:lnTo>
                  <a:lnTo>
                    <a:pt x="11422" y="1902"/>
                  </a:lnTo>
                  <a:lnTo>
                    <a:pt x="11431" y="1885"/>
                  </a:lnTo>
                  <a:lnTo>
                    <a:pt x="11431" y="1858"/>
                  </a:lnTo>
                  <a:lnTo>
                    <a:pt x="11431" y="286"/>
                  </a:lnTo>
                  <a:lnTo>
                    <a:pt x="11431" y="259"/>
                  </a:lnTo>
                  <a:lnTo>
                    <a:pt x="11422" y="241"/>
                  </a:lnTo>
                  <a:lnTo>
                    <a:pt x="11396" y="143"/>
                  </a:lnTo>
                  <a:lnTo>
                    <a:pt x="11244" y="9"/>
                  </a:lnTo>
                  <a:lnTo>
                    <a:pt x="11146" y="0"/>
                  </a:lnTo>
                  <a:close/>
                </a:path>
              </a:pathLst>
            </a:custGeom>
            <a:solidFill>
              <a:srgbClr val="F39A20"/>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34" name="Google Shape;3131;p32"/>
            <p:cNvSpPr/>
            <p:nvPr/>
          </p:nvSpPr>
          <p:spPr>
            <a:xfrm>
              <a:off x="7055982" y="4544395"/>
              <a:ext cx="83685" cy="185928"/>
            </a:xfrm>
            <a:custGeom>
              <a:avLst/>
              <a:gdLst/>
              <a:ahLst/>
              <a:cxnLst/>
              <a:rect l="l" t="t" r="r" b="b"/>
              <a:pathLst>
                <a:path w="965" h="2144" extrusionOk="0">
                  <a:moveTo>
                    <a:pt x="0" y="0"/>
                  </a:moveTo>
                  <a:lnTo>
                    <a:pt x="0" y="2144"/>
                  </a:lnTo>
                  <a:lnTo>
                    <a:pt x="965" y="2144"/>
                  </a:lnTo>
                  <a:lnTo>
                    <a:pt x="965"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35" name="Google Shape;3132;p32"/>
            <p:cNvSpPr/>
            <p:nvPr/>
          </p:nvSpPr>
          <p:spPr>
            <a:xfrm>
              <a:off x="7189968" y="4544395"/>
              <a:ext cx="83685" cy="185928"/>
            </a:xfrm>
            <a:custGeom>
              <a:avLst/>
              <a:gdLst/>
              <a:ahLst/>
              <a:cxnLst/>
              <a:rect l="l" t="t" r="r" b="b"/>
              <a:pathLst>
                <a:path w="965" h="2144" extrusionOk="0">
                  <a:moveTo>
                    <a:pt x="0" y="0"/>
                  </a:moveTo>
                  <a:lnTo>
                    <a:pt x="0" y="2144"/>
                  </a:lnTo>
                  <a:lnTo>
                    <a:pt x="964" y="2144"/>
                  </a:lnTo>
                  <a:lnTo>
                    <a:pt x="964"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36" name="Google Shape;3133;p32"/>
            <p:cNvSpPr/>
            <p:nvPr/>
          </p:nvSpPr>
          <p:spPr>
            <a:xfrm>
              <a:off x="7664683" y="4544395"/>
              <a:ext cx="209169" cy="185928"/>
            </a:xfrm>
            <a:custGeom>
              <a:avLst/>
              <a:gdLst/>
              <a:ahLst/>
              <a:cxnLst/>
              <a:rect l="l" t="t" r="r" b="b"/>
              <a:pathLst>
                <a:path w="2412" h="2144" extrusionOk="0">
                  <a:moveTo>
                    <a:pt x="0" y="0"/>
                  </a:moveTo>
                  <a:lnTo>
                    <a:pt x="0" y="2144"/>
                  </a:lnTo>
                  <a:lnTo>
                    <a:pt x="2411" y="2144"/>
                  </a:lnTo>
                  <a:lnTo>
                    <a:pt x="2411"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37" name="Google Shape;3134;p32"/>
            <p:cNvSpPr/>
            <p:nvPr/>
          </p:nvSpPr>
          <p:spPr>
            <a:xfrm>
              <a:off x="6969174" y="4544395"/>
              <a:ext cx="990603" cy="20986"/>
            </a:xfrm>
            <a:custGeom>
              <a:avLst/>
              <a:gdLst/>
              <a:ahLst/>
              <a:cxnLst/>
              <a:rect l="l" t="t" r="r" b="b"/>
              <a:pathLst>
                <a:path w="11423" h="242" extrusionOk="0">
                  <a:moveTo>
                    <a:pt x="287" y="0"/>
                  </a:moveTo>
                  <a:lnTo>
                    <a:pt x="180" y="9"/>
                  </a:lnTo>
                  <a:lnTo>
                    <a:pt x="37" y="143"/>
                  </a:lnTo>
                  <a:lnTo>
                    <a:pt x="1" y="241"/>
                  </a:lnTo>
                  <a:lnTo>
                    <a:pt x="11422" y="241"/>
                  </a:lnTo>
                  <a:lnTo>
                    <a:pt x="11396" y="143"/>
                  </a:lnTo>
                  <a:lnTo>
                    <a:pt x="11244" y="9"/>
                  </a:lnTo>
                  <a:lnTo>
                    <a:pt x="11146"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38" name="Google Shape;3135;p32"/>
            <p:cNvSpPr/>
            <p:nvPr/>
          </p:nvSpPr>
          <p:spPr>
            <a:xfrm>
              <a:off x="6969174" y="4709341"/>
              <a:ext cx="990603" cy="20986"/>
            </a:xfrm>
            <a:custGeom>
              <a:avLst/>
              <a:gdLst/>
              <a:ahLst/>
              <a:cxnLst/>
              <a:rect l="l" t="t" r="r" b="b"/>
              <a:pathLst>
                <a:path w="11423" h="242" extrusionOk="0">
                  <a:moveTo>
                    <a:pt x="1" y="0"/>
                  </a:moveTo>
                  <a:lnTo>
                    <a:pt x="10" y="27"/>
                  </a:lnTo>
                  <a:lnTo>
                    <a:pt x="19" y="54"/>
                  </a:lnTo>
                  <a:lnTo>
                    <a:pt x="28" y="72"/>
                  </a:lnTo>
                  <a:lnTo>
                    <a:pt x="37" y="99"/>
                  </a:lnTo>
                  <a:lnTo>
                    <a:pt x="81" y="152"/>
                  </a:lnTo>
                  <a:lnTo>
                    <a:pt x="135" y="197"/>
                  </a:lnTo>
                  <a:lnTo>
                    <a:pt x="144" y="206"/>
                  </a:lnTo>
                  <a:lnTo>
                    <a:pt x="153" y="206"/>
                  </a:lnTo>
                  <a:lnTo>
                    <a:pt x="162" y="215"/>
                  </a:lnTo>
                  <a:lnTo>
                    <a:pt x="189" y="224"/>
                  </a:lnTo>
                  <a:lnTo>
                    <a:pt x="206" y="233"/>
                  </a:lnTo>
                  <a:lnTo>
                    <a:pt x="233" y="233"/>
                  </a:lnTo>
                  <a:lnTo>
                    <a:pt x="260" y="242"/>
                  </a:lnTo>
                  <a:lnTo>
                    <a:pt x="11172" y="242"/>
                  </a:lnTo>
                  <a:lnTo>
                    <a:pt x="11190" y="233"/>
                  </a:lnTo>
                  <a:lnTo>
                    <a:pt x="11226" y="233"/>
                  </a:lnTo>
                  <a:lnTo>
                    <a:pt x="11244" y="224"/>
                  </a:lnTo>
                  <a:lnTo>
                    <a:pt x="11262" y="215"/>
                  </a:lnTo>
                  <a:lnTo>
                    <a:pt x="11280" y="206"/>
                  </a:lnTo>
                  <a:lnTo>
                    <a:pt x="11288" y="197"/>
                  </a:lnTo>
                  <a:lnTo>
                    <a:pt x="11306" y="197"/>
                  </a:lnTo>
                  <a:lnTo>
                    <a:pt x="11315" y="188"/>
                  </a:lnTo>
                  <a:lnTo>
                    <a:pt x="11324" y="179"/>
                  </a:lnTo>
                  <a:lnTo>
                    <a:pt x="11333" y="170"/>
                  </a:lnTo>
                  <a:lnTo>
                    <a:pt x="11369" y="134"/>
                  </a:lnTo>
                  <a:lnTo>
                    <a:pt x="11396" y="99"/>
                  </a:lnTo>
                  <a:lnTo>
                    <a:pt x="11405" y="72"/>
                  </a:lnTo>
                  <a:lnTo>
                    <a:pt x="11413" y="54"/>
                  </a:lnTo>
                  <a:lnTo>
                    <a:pt x="11422" y="27"/>
                  </a:lnTo>
                  <a:lnTo>
                    <a:pt x="11422"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39" name="Google Shape;3136;p32"/>
            <p:cNvSpPr/>
            <p:nvPr/>
          </p:nvSpPr>
          <p:spPr>
            <a:xfrm>
              <a:off x="6273751" y="4173396"/>
              <a:ext cx="991383" cy="186014"/>
            </a:xfrm>
            <a:custGeom>
              <a:avLst/>
              <a:gdLst/>
              <a:ahLst/>
              <a:cxnLst/>
              <a:rect l="l" t="t" r="r" b="b"/>
              <a:pathLst>
                <a:path w="11432" h="2145" extrusionOk="0">
                  <a:moveTo>
                    <a:pt x="287" y="1"/>
                  </a:moveTo>
                  <a:lnTo>
                    <a:pt x="179" y="10"/>
                  </a:lnTo>
                  <a:lnTo>
                    <a:pt x="37" y="144"/>
                  </a:lnTo>
                  <a:lnTo>
                    <a:pt x="10" y="233"/>
                  </a:lnTo>
                  <a:lnTo>
                    <a:pt x="1" y="260"/>
                  </a:lnTo>
                  <a:lnTo>
                    <a:pt x="1" y="287"/>
                  </a:lnTo>
                  <a:lnTo>
                    <a:pt x="1" y="1858"/>
                  </a:lnTo>
                  <a:lnTo>
                    <a:pt x="1" y="1885"/>
                  </a:lnTo>
                  <a:lnTo>
                    <a:pt x="10" y="1903"/>
                  </a:lnTo>
                  <a:lnTo>
                    <a:pt x="10" y="1930"/>
                  </a:lnTo>
                  <a:lnTo>
                    <a:pt x="19" y="1957"/>
                  </a:lnTo>
                  <a:lnTo>
                    <a:pt x="28" y="1974"/>
                  </a:lnTo>
                  <a:lnTo>
                    <a:pt x="37" y="2001"/>
                  </a:lnTo>
                  <a:lnTo>
                    <a:pt x="81" y="2055"/>
                  </a:lnTo>
                  <a:lnTo>
                    <a:pt x="135" y="2099"/>
                  </a:lnTo>
                  <a:lnTo>
                    <a:pt x="144" y="2099"/>
                  </a:lnTo>
                  <a:lnTo>
                    <a:pt x="153" y="2108"/>
                  </a:lnTo>
                  <a:lnTo>
                    <a:pt x="171" y="2117"/>
                  </a:lnTo>
                  <a:lnTo>
                    <a:pt x="188" y="2126"/>
                  </a:lnTo>
                  <a:lnTo>
                    <a:pt x="206" y="2135"/>
                  </a:lnTo>
                  <a:lnTo>
                    <a:pt x="233" y="2135"/>
                  </a:lnTo>
                  <a:lnTo>
                    <a:pt x="260" y="2144"/>
                  </a:lnTo>
                  <a:lnTo>
                    <a:pt x="11172" y="2144"/>
                  </a:lnTo>
                  <a:lnTo>
                    <a:pt x="11199" y="2135"/>
                  </a:lnTo>
                  <a:lnTo>
                    <a:pt x="11226" y="2135"/>
                  </a:lnTo>
                  <a:lnTo>
                    <a:pt x="11244" y="2126"/>
                  </a:lnTo>
                  <a:lnTo>
                    <a:pt x="11262" y="2117"/>
                  </a:lnTo>
                  <a:lnTo>
                    <a:pt x="11279" y="2108"/>
                  </a:lnTo>
                  <a:lnTo>
                    <a:pt x="11288" y="2108"/>
                  </a:lnTo>
                  <a:lnTo>
                    <a:pt x="11297" y="2099"/>
                  </a:lnTo>
                  <a:lnTo>
                    <a:pt x="11306" y="2099"/>
                  </a:lnTo>
                  <a:lnTo>
                    <a:pt x="11315" y="2090"/>
                  </a:lnTo>
                  <a:lnTo>
                    <a:pt x="11324" y="2082"/>
                  </a:lnTo>
                  <a:lnTo>
                    <a:pt x="11333" y="2082"/>
                  </a:lnTo>
                  <a:lnTo>
                    <a:pt x="11333" y="2073"/>
                  </a:lnTo>
                  <a:lnTo>
                    <a:pt x="11369" y="2037"/>
                  </a:lnTo>
                  <a:lnTo>
                    <a:pt x="11396" y="2001"/>
                  </a:lnTo>
                  <a:lnTo>
                    <a:pt x="11404" y="1974"/>
                  </a:lnTo>
                  <a:lnTo>
                    <a:pt x="11413" y="1957"/>
                  </a:lnTo>
                  <a:lnTo>
                    <a:pt x="11422" y="1930"/>
                  </a:lnTo>
                  <a:lnTo>
                    <a:pt x="11431" y="1903"/>
                  </a:lnTo>
                  <a:lnTo>
                    <a:pt x="11431" y="1885"/>
                  </a:lnTo>
                  <a:lnTo>
                    <a:pt x="11431" y="1858"/>
                  </a:lnTo>
                  <a:lnTo>
                    <a:pt x="11431" y="287"/>
                  </a:lnTo>
                  <a:lnTo>
                    <a:pt x="11431" y="260"/>
                  </a:lnTo>
                  <a:lnTo>
                    <a:pt x="11431" y="233"/>
                  </a:lnTo>
                  <a:lnTo>
                    <a:pt x="11396" y="144"/>
                  </a:lnTo>
                  <a:lnTo>
                    <a:pt x="11253" y="10"/>
                  </a:lnTo>
                  <a:lnTo>
                    <a:pt x="11145" y="1"/>
                  </a:lnTo>
                  <a:close/>
                </a:path>
              </a:pathLst>
            </a:custGeom>
            <a:solidFill>
              <a:srgbClr val="F39A20"/>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40" name="Google Shape;3137;p32"/>
            <p:cNvSpPr/>
            <p:nvPr/>
          </p:nvSpPr>
          <p:spPr>
            <a:xfrm>
              <a:off x="6360560" y="4173396"/>
              <a:ext cx="83685" cy="186014"/>
            </a:xfrm>
            <a:custGeom>
              <a:avLst/>
              <a:gdLst/>
              <a:ahLst/>
              <a:cxnLst/>
              <a:rect l="l" t="t" r="r" b="b"/>
              <a:pathLst>
                <a:path w="965" h="2145" extrusionOk="0">
                  <a:moveTo>
                    <a:pt x="0" y="1"/>
                  </a:moveTo>
                  <a:lnTo>
                    <a:pt x="0" y="2144"/>
                  </a:lnTo>
                  <a:lnTo>
                    <a:pt x="964" y="2144"/>
                  </a:lnTo>
                  <a:lnTo>
                    <a:pt x="964" y="1"/>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41" name="Google Shape;3138;p32"/>
            <p:cNvSpPr/>
            <p:nvPr/>
          </p:nvSpPr>
          <p:spPr>
            <a:xfrm>
              <a:off x="6494458" y="4173396"/>
              <a:ext cx="83772" cy="186014"/>
            </a:xfrm>
            <a:custGeom>
              <a:avLst/>
              <a:gdLst/>
              <a:ahLst/>
              <a:cxnLst/>
              <a:rect l="l" t="t" r="r" b="b"/>
              <a:pathLst>
                <a:path w="966" h="2145" extrusionOk="0">
                  <a:moveTo>
                    <a:pt x="1" y="1"/>
                  </a:moveTo>
                  <a:lnTo>
                    <a:pt x="1" y="2144"/>
                  </a:lnTo>
                  <a:lnTo>
                    <a:pt x="965" y="2144"/>
                  </a:lnTo>
                  <a:lnTo>
                    <a:pt x="965" y="1"/>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42" name="Google Shape;3139;p32"/>
            <p:cNvSpPr/>
            <p:nvPr/>
          </p:nvSpPr>
          <p:spPr>
            <a:xfrm>
              <a:off x="6969174" y="4173396"/>
              <a:ext cx="209255" cy="186014"/>
            </a:xfrm>
            <a:custGeom>
              <a:avLst/>
              <a:gdLst/>
              <a:ahLst/>
              <a:cxnLst/>
              <a:rect l="l" t="t" r="r" b="b"/>
              <a:pathLst>
                <a:path w="2413" h="2145" extrusionOk="0">
                  <a:moveTo>
                    <a:pt x="1" y="1"/>
                  </a:moveTo>
                  <a:lnTo>
                    <a:pt x="1" y="2144"/>
                  </a:lnTo>
                  <a:lnTo>
                    <a:pt x="2412" y="2144"/>
                  </a:lnTo>
                  <a:lnTo>
                    <a:pt x="2412" y="1"/>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43" name="Google Shape;3140;p32"/>
            <p:cNvSpPr/>
            <p:nvPr/>
          </p:nvSpPr>
          <p:spPr>
            <a:xfrm>
              <a:off x="6274532" y="4173396"/>
              <a:ext cx="990603" cy="20292"/>
            </a:xfrm>
            <a:custGeom>
              <a:avLst/>
              <a:gdLst/>
              <a:ahLst/>
              <a:cxnLst/>
              <a:rect l="l" t="t" r="r" b="b"/>
              <a:pathLst>
                <a:path w="11423" h="234" extrusionOk="0">
                  <a:moveTo>
                    <a:pt x="278" y="1"/>
                  </a:moveTo>
                  <a:lnTo>
                    <a:pt x="170" y="10"/>
                  </a:lnTo>
                  <a:lnTo>
                    <a:pt x="28" y="144"/>
                  </a:lnTo>
                  <a:lnTo>
                    <a:pt x="1" y="233"/>
                  </a:lnTo>
                  <a:lnTo>
                    <a:pt x="11422" y="233"/>
                  </a:lnTo>
                  <a:lnTo>
                    <a:pt x="11387" y="144"/>
                  </a:lnTo>
                  <a:lnTo>
                    <a:pt x="11244" y="10"/>
                  </a:lnTo>
                  <a:lnTo>
                    <a:pt x="11136" y="1"/>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44" name="Google Shape;3141;p32"/>
            <p:cNvSpPr/>
            <p:nvPr/>
          </p:nvSpPr>
          <p:spPr>
            <a:xfrm>
              <a:off x="6274532" y="4338342"/>
              <a:ext cx="990603" cy="21073"/>
            </a:xfrm>
            <a:custGeom>
              <a:avLst/>
              <a:gdLst/>
              <a:ahLst/>
              <a:cxnLst/>
              <a:rect l="l" t="t" r="r" b="b"/>
              <a:pathLst>
                <a:path w="11423" h="243" extrusionOk="0">
                  <a:moveTo>
                    <a:pt x="1" y="1"/>
                  </a:moveTo>
                  <a:lnTo>
                    <a:pt x="1" y="28"/>
                  </a:lnTo>
                  <a:lnTo>
                    <a:pt x="10" y="55"/>
                  </a:lnTo>
                  <a:lnTo>
                    <a:pt x="19" y="72"/>
                  </a:lnTo>
                  <a:lnTo>
                    <a:pt x="28" y="99"/>
                  </a:lnTo>
                  <a:lnTo>
                    <a:pt x="72" y="153"/>
                  </a:lnTo>
                  <a:lnTo>
                    <a:pt x="126" y="197"/>
                  </a:lnTo>
                  <a:lnTo>
                    <a:pt x="135" y="197"/>
                  </a:lnTo>
                  <a:lnTo>
                    <a:pt x="144" y="206"/>
                  </a:lnTo>
                  <a:lnTo>
                    <a:pt x="162" y="215"/>
                  </a:lnTo>
                  <a:lnTo>
                    <a:pt x="179" y="224"/>
                  </a:lnTo>
                  <a:lnTo>
                    <a:pt x="197" y="233"/>
                  </a:lnTo>
                  <a:lnTo>
                    <a:pt x="224" y="233"/>
                  </a:lnTo>
                  <a:lnTo>
                    <a:pt x="251" y="242"/>
                  </a:lnTo>
                  <a:lnTo>
                    <a:pt x="11163" y="242"/>
                  </a:lnTo>
                  <a:lnTo>
                    <a:pt x="11190" y="233"/>
                  </a:lnTo>
                  <a:lnTo>
                    <a:pt x="11217" y="233"/>
                  </a:lnTo>
                  <a:lnTo>
                    <a:pt x="11235" y="224"/>
                  </a:lnTo>
                  <a:lnTo>
                    <a:pt x="11253" y="215"/>
                  </a:lnTo>
                  <a:lnTo>
                    <a:pt x="11270" y="206"/>
                  </a:lnTo>
                  <a:lnTo>
                    <a:pt x="11279" y="206"/>
                  </a:lnTo>
                  <a:lnTo>
                    <a:pt x="11288" y="197"/>
                  </a:lnTo>
                  <a:lnTo>
                    <a:pt x="11297" y="197"/>
                  </a:lnTo>
                  <a:lnTo>
                    <a:pt x="11306" y="188"/>
                  </a:lnTo>
                  <a:lnTo>
                    <a:pt x="11315" y="180"/>
                  </a:lnTo>
                  <a:lnTo>
                    <a:pt x="11315" y="171"/>
                  </a:lnTo>
                  <a:lnTo>
                    <a:pt x="11324" y="180"/>
                  </a:lnTo>
                  <a:lnTo>
                    <a:pt x="11324" y="171"/>
                  </a:lnTo>
                  <a:lnTo>
                    <a:pt x="11360" y="135"/>
                  </a:lnTo>
                  <a:lnTo>
                    <a:pt x="11387" y="99"/>
                  </a:lnTo>
                  <a:lnTo>
                    <a:pt x="11395" y="72"/>
                  </a:lnTo>
                  <a:lnTo>
                    <a:pt x="11404" y="55"/>
                  </a:lnTo>
                  <a:lnTo>
                    <a:pt x="11413" y="28"/>
                  </a:lnTo>
                  <a:lnTo>
                    <a:pt x="11422" y="1"/>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45" name="Google Shape;3142;p32"/>
            <p:cNvSpPr/>
            <p:nvPr/>
          </p:nvSpPr>
          <p:spPr>
            <a:xfrm>
              <a:off x="6400799" y="3987550"/>
              <a:ext cx="991296" cy="185928"/>
            </a:xfrm>
            <a:custGeom>
              <a:avLst/>
              <a:gdLst/>
              <a:ahLst/>
              <a:cxnLst/>
              <a:rect l="l" t="t" r="r" b="b"/>
              <a:pathLst>
                <a:path w="11431" h="2144" extrusionOk="0">
                  <a:moveTo>
                    <a:pt x="286" y="1"/>
                  </a:moveTo>
                  <a:lnTo>
                    <a:pt x="188" y="19"/>
                  </a:lnTo>
                  <a:lnTo>
                    <a:pt x="36" y="144"/>
                  </a:lnTo>
                  <a:lnTo>
                    <a:pt x="9" y="242"/>
                  </a:lnTo>
                  <a:lnTo>
                    <a:pt x="0" y="269"/>
                  </a:lnTo>
                  <a:lnTo>
                    <a:pt x="0" y="286"/>
                  </a:lnTo>
                  <a:lnTo>
                    <a:pt x="0" y="1858"/>
                  </a:lnTo>
                  <a:lnTo>
                    <a:pt x="0" y="1885"/>
                  </a:lnTo>
                  <a:lnTo>
                    <a:pt x="9" y="1912"/>
                  </a:lnTo>
                  <a:lnTo>
                    <a:pt x="9" y="1938"/>
                  </a:lnTo>
                  <a:lnTo>
                    <a:pt x="18" y="1956"/>
                  </a:lnTo>
                  <a:lnTo>
                    <a:pt x="27" y="1983"/>
                  </a:lnTo>
                  <a:lnTo>
                    <a:pt x="36" y="2001"/>
                  </a:lnTo>
                  <a:lnTo>
                    <a:pt x="81" y="2064"/>
                  </a:lnTo>
                  <a:lnTo>
                    <a:pt x="134" y="2108"/>
                  </a:lnTo>
                  <a:lnTo>
                    <a:pt x="152" y="2108"/>
                  </a:lnTo>
                  <a:lnTo>
                    <a:pt x="170" y="2117"/>
                  </a:lnTo>
                  <a:lnTo>
                    <a:pt x="188" y="2126"/>
                  </a:lnTo>
                  <a:lnTo>
                    <a:pt x="206" y="2135"/>
                  </a:lnTo>
                  <a:lnTo>
                    <a:pt x="233" y="2144"/>
                  </a:lnTo>
                  <a:lnTo>
                    <a:pt x="11207" y="2144"/>
                  </a:lnTo>
                  <a:lnTo>
                    <a:pt x="11225" y="2135"/>
                  </a:lnTo>
                  <a:lnTo>
                    <a:pt x="11252" y="2126"/>
                  </a:lnTo>
                  <a:lnTo>
                    <a:pt x="11270" y="2117"/>
                  </a:lnTo>
                  <a:lnTo>
                    <a:pt x="11288" y="2108"/>
                  </a:lnTo>
                  <a:lnTo>
                    <a:pt x="11297" y="2108"/>
                  </a:lnTo>
                  <a:lnTo>
                    <a:pt x="11306" y="2099"/>
                  </a:lnTo>
                  <a:lnTo>
                    <a:pt x="11315" y="2090"/>
                  </a:lnTo>
                  <a:lnTo>
                    <a:pt x="11333" y="2081"/>
                  </a:lnTo>
                  <a:lnTo>
                    <a:pt x="11368" y="2046"/>
                  </a:lnTo>
                  <a:lnTo>
                    <a:pt x="11395" y="2001"/>
                  </a:lnTo>
                  <a:lnTo>
                    <a:pt x="11404" y="1983"/>
                  </a:lnTo>
                  <a:lnTo>
                    <a:pt x="11413" y="1956"/>
                  </a:lnTo>
                  <a:lnTo>
                    <a:pt x="11422" y="1938"/>
                  </a:lnTo>
                  <a:lnTo>
                    <a:pt x="11431" y="1912"/>
                  </a:lnTo>
                  <a:lnTo>
                    <a:pt x="11431" y="1885"/>
                  </a:lnTo>
                  <a:lnTo>
                    <a:pt x="11431" y="1858"/>
                  </a:lnTo>
                  <a:lnTo>
                    <a:pt x="11431" y="286"/>
                  </a:lnTo>
                  <a:lnTo>
                    <a:pt x="11431" y="269"/>
                  </a:lnTo>
                  <a:lnTo>
                    <a:pt x="11431" y="242"/>
                  </a:lnTo>
                  <a:lnTo>
                    <a:pt x="11404" y="144"/>
                  </a:lnTo>
                  <a:lnTo>
                    <a:pt x="11252" y="19"/>
                  </a:lnTo>
                  <a:lnTo>
                    <a:pt x="11145" y="1"/>
                  </a:lnTo>
                  <a:close/>
                </a:path>
              </a:pathLst>
            </a:custGeom>
            <a:solidFill>
              <a:srgbClr val="F39A20"/>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46" name="Google Shape;3143;p32"/>
            <p:cNvSpPr/>
            <p:nvPr/>
          </p:nvSpPr>
          <p:spPr>
            <a:xfrm>
              <a:off x="6487521" y="3987550"/>
              <a:ext cx="83685" cy="185928"/>
            </a:xfrm>
            <a:custGeom>
              <a:avLst/>
              <a:gdLst/>
              <a:ahLst/>
              <a:cxnLst/>
              <a:rect l="l" t="t" r="r" b="b"/>
              <a:pathLst>
                <a:path w="965" h="2144" extrusionOk="0">
                  <a:moveTo>
                    <a:pt x="1" y="1"/>
                  </a:moveTo>
                  <a:lnTo>
                    <a:pt x="1" y="2144"/>
                  </a:lnTo>
                  <a:lnTo>
                    <a:pt x="965" y="2144"/>
                  </a:lnTo>
                  <a:lnTo>
                    <a:pt x="965" y="1"/>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47" name="Google Shape;3144;p32"/>
            <p:cNvSpPr/>
            <p:nvPr/>
          </p:nvSpPr>
          <p:spPr>
            <a:xfrm>
              <a:off x="6622286" y="3987550"/>
              <a:ext cx="82904" cy="185928"/>
            </a:xfrm>
            <a:custGeom>
              <a:avLst/>
              <a:gdLst/>
              <a:ahLst/>
              <a:cxnLst/>
              <a:rect l="l" t="t" r="r" b="b"/>
              <a:pathLst>
                <a:path w="956" h="2144" extrusionOk="0">
                  <a:moveTo>
                    <a:pt x="0" y="1"/>
                  </a:moveTo>
                  <a:lnTo>
                    <a:pt x="0" y="2144"/>
                  </a:lnTo>
                  <a:lnTo>
                    <a:pt x="956" y="2144"/>
                  </a:lnTo>
                  <a:lnTo>
                    <a:pt x="956" y="1"/>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48" name="Google Shape;3145;p32"/>
            <p:cNvSpPr/>
            <p:nvPr/>
          </p:nvSpPr>
          <p:spPr>
            <a:xfrm>
              <a:off x="7097002" y="3987550"/>
              <a:ext cx="209169" cy="185928"/>
            </a:xfrm>
            <a:custGeom>
              <a:avLst/>
              <a:gdLst/>
              <a:ahLst/>
              <a:cxnLst/>
              <a:rect l="l" t="t" r="r" b="b"/>
              <a:pathLst>
                <a:path w="2412" h="2144" extrusionOk="0">
                  <a:moveTo>
                    <a:pt x="0" y="1"/>
                  </a:moveTo>
                  <a:lnTo>
                    <a:pt x="0" y="2144"/>
                  </a:lnTo>
                  <a:lnTo>
                    <a:pt x="2412" y="2144"/>
                  </a:lnTo>
                  <a:lnTo>
                    <a:pt x="2412" y="1"/>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49" name="Google Shape;3146;p32"/>
            <p:cNvSpPr/>
            <p:nvPr/>
          </p:nvSpPr>
          <p:spPr>
            <a:xfrm>
              <a:off x="6401579" y="3987550"/>
              <a:ext cx="990516" cy="20986"/>
            </a:xfrm>
            <a:custGeom>
              <a:avLst/>
              <a:gdLst/>
              <a:ahLst/>
              <a:cxnLst/>
              <a:rect l="l" t="t" r="r" b="b"/>
              <a:pathLst>
                <a:path w="11422" h="242" extrusionOk="0">
                  <a:moveTo>
                    <a:pt x="277" y="1"/>
                  </a:moveTo>
                  <a:lnTo>
                    <a:pt x="179" y="19"/>
                  </a:lnTo>
                  <a:lnTo>
                    <a:pt x="27" y="144"/>
                  </a:lnTo>
                  <a:lnTo>
                    <a:pt x="0" y="242"/>
                  </a:lnTo>
                  <a:lnTo>
                    <a:pt x="11422" y="242"/>
                  </a:lnTo>
                  <a:lnTo>
                    <a:pt x="11395" y="144"/>
                  </a:lnTo>
                  <a:lnTo>
                    <a:pt x="11243" y="19"/>
                  </a:lnTo>
                  <a:lnTo>
                    <a:pt x="11136" y="1"/>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50" name="Google Shape;3147;p32"/>
            <p:cNvSpPr/>
            <p:nvPr/>
          </p:nvSpPr>
          <p:spPr>
            <a:xfrm>
              <a:off x="6401579" y="4153277"/>
              <a:ext cx="990516" cy="20206"/>
            </a:xfrm>
            <a:custGeom>
              <a:avLst/>
              <a:gdLst/>
              <a:ahLst/>
              <a:cxnLst/>
              <a:rect l="l" t="t" r="r" b="b"/>
              <a:pathLst>
                <a:path w="11422" h="233" extrusionOk="0">
                  <a:moveTo>
                    <a:pt x="0" y="1"/>
                  </a:moveTo>
                  <a:lnTo>
                    <a:pt x="0" y="27"/>
                  </a:lnTo>
                  <a:lnTo>
                    <a:pt x="9" y="45"/>
                  </a:lnTo>
                  <a:lnTo>
                    <a:pt x="18" y="72"/>
                  </a:lnTo>
                  <a:lnTo>
                    <a:pt x="27" y="90"/>
                  </a:lnTo>
                  <a:lnTo>
                    <a:pt x="72" y="153"/>
                  </a:lnTo>
                  <a:lnTo>
                    <a:pt x="125" y="197"/>
                  </a:lnTo>
                  <a:lnTo>
                    <a:pt x="143" y="197"/>
                  </a:lnTo>
                  <a:lnTo>
                    <a:pt x="161" y="206"/>
                  </a:lnTo>
                  <a:lnTo>
                    <a:pt x="179" y="215"/>
                  </a:lnTo>
                  <a:lnTo>
                    <a:pt x="197" y="224"/>
                  </a:lnTo>
                  <a:lnTo>
                    <a:pt x="224" y="233"/>
                  </a:lnTo>
                  <a:lnTo>
                    <a:pt x="11198" y="233"/>
                  </a:lnTo>
                  <a:lnTo>
                    <a:pt x="11216" y="224"/>
                  </a:lnTo>
                  <a:lnTo>
                    <a:pt x="11243" y="215"/>
                  </a:lnTo>
                  <a:lnTo>
                    <a:pt x="11261" y="206"/>
                  </a:lnTo>
                  <a:lnTo>
                    <a:pt x="11279" y="197"/>
                  </a:lnTo>
                  <a:lnTo>
                    <a:pt x="11288" y="197"/>
                  </a:lnTo>
                  <a:lnTo>
                    <a:pt x="11297" y="188"/>
                  </a:lnTo>
                  <a:lnTo>
                    <a:pt x="11306" y="179"/>
                  </a:lnTo>
                  <a:lnTo>
                    <a:pt x="11324" y="170"/>
                  </a:lnTo>
                  <a:lnTo>
                    <a:pt x="11359" y="135"/>
                  </a:lnTo>
                  <a:lnTo>
                    <a:pt x="11386" y="90"/>
                  </a:lnTo>
                  <a:lnTo>
                    <a:pt x="11395" y="72"/>
                  </a:lnTo>
                  <a:lnTo>
                    <a:pt x="11404" y="45"/>
                  </a:lnTo>
                  <a:lnTo>
                    <a:pt x="11413" y="27"/>
                  </a:lnTo>
                  <a:lnTo>
                    <a:pt x="11422" y="1"/>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51" name="Google Shape;3148;p32"/>
            <p:cNvSpPr/>
            <p:nvPr/>
          </p:nvSpPr>
          <p:spPr>
            <a:xfrm>
              <a:off x="6473558" y="4358549"/>
              <a:ext cx="991383" cy="185928"/>
            </a:xfrm>
            <a:custGeom>
              <a:avLst/>
              <a:gdLst/>
              <a:ahLst/>
              <a:cxnLst/>
              <a:rect l="l" t="t" r="r" b="b"/>
              <a:pathLst>
                <a:path w="11432" h="2144" extrusionOk="0">
                  <a:moveTo>
                    <a:pt x="287" y="0"/>
                  </a:moveTo>
                  <a:lnTo>
                    <a:pt x="188" y="18"/>
                  </a:lnTo>
                  <a:lnTo>
                    <a:pt x="37" y="143"/>
                  </a:lnTo>
                  <a:lnTo>
                    <a:pt x="10" y="241"/>
                  </a:lnTo>
                  <a:lnTo>
                    <a:pt x="1" y="268"/>
                  </a:lnTo>
                  <a:lnTo>
                    <a:pt x="1" y="286"/>
                  </a:lnTo>
                  <a:lnTo>
                    <a:pt x="1" y="1858"/>
                  </a:lnTo>
                  <a:lnTo>
                    <a:pt x="1" y="1884"/>
                  </a:lnTo>
                  <a:lnTo>
                    <a:pt x="10" y="1911"/>
                  </a:lnTo>
                  <a:lnTo>
                    <a:pt x="10" y="1938"/>
                  </a:lnTo>
                  <a:lnTo>
                    <a:pt x="19" y="1956"/>
                  </a:lnTo>
                  <a:lnTo>
                    <a:pt x="28" y="1983"/>
                  </a:lnTo>
                  <a:lnTo>
                    <a:pt x="45" y="2000"/>
                  </a:lnTo>
                  <a:lnTo>
                    <a:pt x="81" y="2063"/>
                  </a:lnTo>
                  <a:lnTo>
                    <a:pt x="135" y="2108"/>
                  </a:lnTo>
                  <a:lnTo>
                    <a:pt x="144" y="2108"/>
                  </a:lnTo>
                  <a:lnTo>
                    <a:pt x="153" y="2117"/>
                  </a:lnTo>
                  <a:lnTo>
                    <a:pt x="170" y="2125"/>
                  </a:lnTo>
                  <a:lnTo>
                    <a:pt x="188" y="2125"/>
                  </a:lnTo>
                  <a:lnTo>
                    <a:pt x="206" y="2134"/>
                  </a:lnTo>
                  <a:lnTo>
                    <a:pt x="233" y="2143"/>
                  </a:lnTo>
                  <a:lnTo>
                    <a:pt x="11208" y="2143"/>
                  </a:lnTo>
                  <a:lnTo>
                    <a:pt x="11226" y="2134"/>
                  </a:lnTo>
                  <a:lnTo>
                    <a:pt x="11253" y="2125"/>
                  </a:lnTo>
                  <a:lnTo>
                    <a:pt x="11270" y="2125"/>
                  </a:lnTo>
                  <a:lnTo>
                    <a:pt x="11288" y="2117"/>
                  </a:lnTo>
                  <a:lnTo>
                    <a:pt x="11288" y="2108"/>
                  </a:lnTo>
                  <a:lnTo>
                    <a:pt x="11297" y="2108"/>
                  </a:lnTo>
                  <a:lnTo>
                    <a:pt x="11306" y="2099"/>
                  </a:lnTo>
                  <a:lnTo>
                    <a:pt x="11315" y="2090"/>
                  </a:lnTo>
                  <a:lnTo>
                    <a:pt x="11333" y="2081"/>
                  </a:lnTo>
                  <a:lnTo>
                    <a:pt x="11369" y="2045"/>
                  </a:lnTo>
                  <a:lnTo>
                    <a:pt x="11395" y="2000"/>
                  </a:lnTo>
                  <a:lnTo>
                    <a:pt x="11404" y="1983"/>
                  </a:lnTo>
                  <a:lnTo>
                    <a:pt x="11422" y="1956"/>
                  </a:lnTo>
                  <a:lnTo>
                    <a:pt x="11422" y="1938"/>
                  </a:lnTo>
                  <a:lnTo>
                    <a:pt x="11431" y="1911"/>
                  </a:lnTo>
                  <a:lnTo>
                    <a:pt x="11431" y="1884"/>
                  </a:lnTo>
                  <a:lnTo>
                    <a:pt x="11431" y="1858"/>
                  </a:lnTo>
                  <a:lnTo>
                    <a:pt x="11431" y="286"/>
                  </a:lnTo>
                  <a:lnTo>
                    <a:pt x="11431" y="268"/>
                  </a:lnTo>
                  <a:lnTo>
                    <a:pt x="11431" y="241"/>
                  </a:lnTo>
                  <a:lnTo>
                    <a:pt x="11404" y="143"/>
                  </a:lnTo>
                  <a:lnTo>
                    <a:pt x="11253" y="18"/>
                  </a:lnTo>
                  <a:lnTo>
                    <a:pt x="11145" y="0"/>
                  </a:lnTo>
                  <a:close/>
                </a:path>
              </a:pathLst>
            </a:custGeom>
            <a:solidFill>
              <a:srgbClr val="F39A20"/>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52" name="Google Shape;3149;p32"/>
            <p:cNvSpPr/>
            <p:nvPr/>
          </p:nvSpPr>
          <p:spPr>
            <a:xfrm>
              <a:off x="6560280" y="4358549"/>
              <a:ext cx="83772" cy="185928"/>
            </a:xfrm>
            <a:custGeom>
              <a:avLst/>
              <a:gdLst/>
              <a:ahLst/>
              <a:cxnLst/>
              <a:rect l="l" t="t" r="r" b="b"/>
              <a:pathLst>
                <a:path w="966" h="2144" extrusionOk="0">
                  <a:moveTo>
                    <a:pt x="1" y="0"/>
                  </a:moveTo>
                  <a:lnTo>
                    <a:pt x="1" y="2143"/>
                  </a:lnTo>
                  <a:lnTo>
                    <a:pt x="965" y="2143"/>
                  </a:lnTo>
                  <a:lnTo>
                    <a:pt x="965"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53" name="Google Shape;3150;p32"/>
            <p:cNvSpPr/>
            <p:nvPr/>
          </p:nvSpPr>
          <p:spPr>
            <a:xfrm>
              <a:off x="6695046" y="4358549"/>
              <a:ext cx="83772" cy="185928"/>
            </a:xfrm>
            <a:custGeom>
              <a:avLst/>
              <a:gdLst/>
              <a:ahLst/>
              <a:cxnLst/>
              <a:rect l="l" t="t" r="r" b="b"/>
              <a:pathLst>
                <a:path w="966" h="2144" extrusionOk="0">
                  <a:moveTo>
                    <a:pt x="1" y="0"/>
                  </a:moveTo>
                  <a:lnTo>
                    <a:pt x="1" y="2143"/>
                  </a:lnTo>
                  <a:lnTo>
                    <a:pt x="965" y="2143"/>
                  </a:lnTo>
                  <a:lnTo>
                    <a:pt x="965"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54" name="Google Shape;3151;p32"/>
            <p:cNvSpPr/>
            <p:nvPr/>
          </p:nvSpPr>
          <p:spPr>
            <a:xfrm>
              <a:off x="7169761" y="4358549"/>
              <a:ext cx="209169" cy="185928"/>
            </a:xfrm>
            <a:custGeom>
              <a:avLst/>
              <a:gdLst/>
              <a:ahLst/>
              <a:cxnLst/>
              <a:rect l="l" t="t" r="r" b="b"/>
              <a:pathLst>
                <a:path w="2412" h="2144" extrusionOk="0">
                  <a:moveTo>
                    <a:pt x="1" y="0"/>
                  </a:moveTo>
                  <a:lnTo>
                    <a:pt x="1" y="2143"/>
                  </a:lnTo>
                  <a:lnTo>
                    <a:pt x="2412" y="2143"/>
                  </a:lnTo>
                  <a:lnTo>
                    <a:pt x="2412"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55" name="Google Shape;3152;p32"/>
            <p:cNvSpPr/>
            <p:nvPr/>
          </p:nvSpPr>
          <p:spPr>
            <a:xfrm>
              <a:off x="6474339" y="4358549"/>
              <a:ext cx="990603" cy="20986"/>
            </a:xfrm>
            <a:custGeom>
              <a:avLst/>
              <a:gdLst/>
              <a:ahLst/>
              <a:cxnLst/>
              <a:rect l="l" t="t" r="r" b="b"/>
              <a:pathLst>
                <a:path w="11423" h="242" extrusionOk="0">
                  <a:moveTo>
                    <a:pt x="278" y="0"/>
                  </a:moveTo>
                  <a:lnTo>
                    <a:pt x="179" y="18"/>
                  </a:lnTo>
                  <a:lnTo>
                    <a:pt x="28" y="143"/>
                  </a:lnTo>
                  <a:lnTo>
                    <a:pt x="1" y="241"/>
                  </a:lnTo>
                  <a:lnTo>
                    <a:pt x="11422" y="241"/>
                  </a:lnTo>
                  <a:lnTo>
                    <a:pt x="11395" y="143"/>
                  </a:lnTo>
                  <a:lnTo>
                    <a:pt x="11244" y="18"/>
                  </a:lnTo>
                  <a:lnTo>
                    <a:pt x="11136"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56" name="Google Shape;3153;p32"/>
            <p:cNvSpPr/>
            <p:nvPr/>
          </p:nvSpPr>
          <p:spPr>
            <a:xfrm>
              <a:off x="6474339" y="4524275"/>
              <a:ext cx="990603" cy="20206"/>
            </a:xfrm>
            <a:custGeom>
              <a:avLst/>
              <a:gdLst/>
              <a:ahLst/>
              <a:cxnLst/>
              <a:rect l="l" t="t" r="r" b="b"/>
              <a:pathLst>
                <a:path w="11423" h="233" extrusionOk="0">
                  <a:moveTo>
                    <a:pt x="1" y="0"/>
                  </a:moveTo>
                  <a:lnTo>
                    <a:pt x="1" y="27"/>
                  </a:lnTo>
                  <a:lnTo>
                    <a:pt x="10" y="45"/>
                  </a:lnTo>
                  <a:lnTo>
                    <a:pt x="19" y="72"/>
                  </a:lnTo>
                  <a:lnTo>
                    <a:pt x="36" y="89"/>
                  </a:lnTo>
                  <a:lnTo>
                    <a:pt x="72" y="152"/>
                  </a:lnTo>
                  <a:lnTo>
                    <a:pt x="126" y="197"/>
                  </a:lnTo>
                  <a:lnTo>
                    <a:pt x="135" y="197"/>
                  </a:lnTo>
                  <a:lnTo>
                    <a:pt x="144" y="206"/>
                  </a:lnTo>
                  <a:lnTo>
                    <a:pt x="161" y="214"/>
                  </a:lnTo>
                  <a:lnTo>
                    <a:pt x="179" y="214"/>
                  </a:lnTo>
                  <a:lnTo>
                    <a:pt x="197" y="223"/>
                  </a:lnTo>
                  <a:lnTo>
                    <a:pt x="224" y="232"/>
                  </a:lnTo>
                  <a:lnTo>
                    <a:pt x="11199" y="232"/>
                  </a:lnTo>
                  <a:lnTo>
                    <a:pt x="11217" y="223"/>
                  </a:lnTo>
                  <a:lnTo>
                    <a:pt x="11244" y="214"/>
                  </a:lnTo>
                  <a:lnTo>
                    <a:pt x="11261" y="214"/>
                  </a:lnTo>
                  <a:lnTo>
                    <a:pt x="11279" y="206"/>
                  </a:lnTo>
                  <a:lnTo>
                    <a:pt x="11279" y="197"/>
                  </a:lnTo>
                  <a:lnTo>
                    <a:pt x="11288" y="197"/>
                  </a:lnTo>
                  <a:lnTo>
                    <a:pt x="11297" y="188"/>
                  </a:lnTo>
                  <a:lnTo>
                    <a:pt x="11306" y="179"/>
                  </a:lnTo>
                  <a:lnTo>
                    <a:pt x="11324" y="170"/>
                  </a:lnTo>
                  <a:lnTo>
                    <a:pt x="11360" y="134"/>
                  </a:lnTo>
                  <a:lnTo>
                    <a:pt x="11386" y="89"/>
                  </a:lnTo>
                  <a:lnTo>
                    <a:pt x="11395" y="72"/>
                  </a:lnTo>
                  <a:lnTo>
                    <a:pt x="11413" y="45"/>
                  </a:lnTo>
                  <a:lnTo>
                    <a:pt x="11413" y="27"/>
                  </a:lnTo>
                  <a:lnTo>
                    <a:pt x="11422"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57" name="Google Shape;3154;p32"/>
            <p:cNvSpPr/>
            <p:nvPr/>
          </p:nvSpPr>
          <p:spPr>
            <a:xfrm>
              <a:off x="7887865" y="2827509"/>
              <a:ext cx="1397880" cy="1901304"/>
            </a:xfrm>
            <a:custGeom>
              <a:avLst/>
              <a:gdLst/>
              <a:ahLst/>
              <a:cxnLst/>
              <a:rect l="l" t="t" r="r" b="b"/>
              <a:pathLst>
                <a:path w="16119" h="21924" extrusionOk="0">
                  <a:moveTo>
                    <a:pt x="8055" y="1"/>
                  </a:moveTo>
                  <a:lnTo>
                    <a:pt x="7975" y="10"/>
                  </a:lnTo>
                  <a:lnTo>
                    <a:pt x="7832" y="99"/>
                  </a:lnTo>
                  <a:lnTo>
                    <a:pt x="7796" y="179"/>
                  </a:lnTo>
                  <a:lnTo>
                    <a:pt x="18" y="21549"/>
                  </a:lnTo>
                  <a:lnTo>
                    <a:pt x="0" y="21602"/>
                  </a:lnTo>
                  <a:lnTo>
                    <a:pt x="0" y="21718"/>
                  </a:lnTo>
                  <a:lnTo>
                    <a:pt x="45" y="21808"/>
                  </a:lnTo>
                  <a:lnTo>
                    <a:pt x="125" y="21888"/>
                  </a:lnTo>
                  <a:lnTo>
                    <a:pt x="179" y="21906"/>
                  </a:lnTo>
                  <a:lnTo>
                    <a:pt x="232" y="21924"/>
                  </a:lnTo>
                  <a:lnTo>
                    <a:pt x="339" y="21915"/>
                  </a:lnTo>
                  <a:lnTo>
                    <a:pt x="438" y="21870"/>
                  </a:lnTo>
                  <a:lnTo>
                    <a:pt x="509" y="21790"/>
                  </a:lnTo>
                  <a:lnTo>
                    <a:pt x="536" y="21745"/>
                  </a:lnTo>
                  <a:lnTo>
                    <a:pt x="8055" y="1081"/>
                  </a:lnTo>
                  <a:lnTo>
                    <a:pt x="15583" y="21745"/>
                  </a:lnTo>
                  <a:lnTo>
                    <a:pt x="15619" y="21816"/>
                  </a:lnTo>
                  <a:lnTo>
                    <a:pt x="15761" y="21915"/>
                  </a:lnTo>
                  <a:lnTo>
                    <a:pt x="15842" y="21924"/>
                  </a:lnTo>
                  <a:lnTo>
                    <a:pt x="15886" y="21924"/>
                  </a:lnTo>
                  <a:lnTo>
                    <a:pt x="15940" y="21906"/>
                  </a:lnTo>
                  <a:lnTo>
                    <a:pt x="15985" y="21888"/>
                  </a:lnTo>
                  <a:lnTo>
                    <a:pt x="16065" y="21808"/>
                  </a:lnTo>
                  <a:lnTo>
                    <a:pt x="16110" y="21718"/>
                  </a:lnTo>
                  <a:lnTo>
                    <a:pt x="16119" y="21602"/>
                  </a:lnTo>
                  <a:lnTo>
                    <a:pt x="16101" y="21549"/>
                  </a:lnTo>
                  <a:lnTo>
                    <a:pt x="8314" y="179"/>
                  </a:lnTo>
                  <a:lnTo>
                    <a:pt x="8278" y="99"/>
                  </a:lnTo>
                  <a:lnTo>
                    <a:pt x="8144" y="10"/>
                  </a:lnTo>
                  <a:lnTo>
                    <a:pt x="8055" y="1"/>
                  </a:lnTo>
                  <a:close/>
                </a:path>
              </a:pathLst>
            </a:custGeom>
            <a:solidFill>
              <a:srgbClr val="284485"/>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58" name="Google Shape;3155;p32"/>
            <p:cNvSpPr/>
            <p:nvPr/>
          </p:nvSpPr>
          <p:spPr>
            <a:xfrm>
              <a:off x="8285143" y="3041283"/>
              <a:ext cx="403520" cy="47350"/>
            </a:xfrm>
            <a:custGeom>
              <a:avLst/>
              <a:gdLst/>
              <a:ahLst/>
              <a:cxnLst/>
              <a:rect l="l" t="t" r="r" b="b"/>
              <a:pathLst>
                <a:path w="4653" h="546" extrusionOk="0">
                  <a:moveTo>
                    <a:pt x="223" y="0"/>
                  </a:moveTo>
                  <a:lnTo>
                    <a:pt x="125" y="45"/>
                  </a:lnTo>
                  <a:lnTo>
                    <a:pt x="45" y="116"/>
                  </a:lnTo>
                  <a:lnTo>
                    <a:pt x="9" y="215"/>
                  </a:lnTo>
                  <a:lnTo>
                    <a:pt x="0" y="277"/>
                  </a:lnTo>
                  <a:lnTo>
                    <a:pt x="9" y="331"/>
                  </a:lnTo>
                  <a:lnTo>
                    <a:pt x="45" y="429"/>
                  </a:lnTo>
                  <a:lnTo>
                    <a:pt x="125" y="500"/>
                  </a:lnTo>
                  <a:lnTo>
                    <a:pt x="223" y="545"/>
                  </a:lnTo>
                  <a:lnTo>
                    <a:pt x="4429" y="545"/>
                  </a:lnTo>
                  <a:lnTo>
                    <a:pt x="4528" y="500"/>
                  </a:lnTo>
                  <a:lnTo>
                    <a:pt x="4608" y="429"/>
                  </a:lnTo>
                  <a:lnTo>
                    <a:pt x="4644" y="331"/>
                  </a:lnTo>
                  <a:lnTo>
                    <a:pt x="4653" y="277"/>
                  </a:lnTo>
                  <a:lnTo>
                    <a:pt x="4644" y="215"/>
                  </a:lnTo>
                  <a:lnTo>
                    <a:pt x="4608" y="116"/>
                  </a:lnTo>
                  <a:lnTo>
                    <a:pt x="4528" y="45"/>
                  </a:lnTo>
                  <a:lnTo>
                    <a:pt x="4429" y="0"/>
                  </a:lnTo>
                  <a:close/>
                </a:path>
              </a:pathLst>
            </a:custGeom>
            <a:solidFill>
              <a:srgbClr val="284485"/>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59" name="Google Shape;3156;p32"/>
            <p:cNvSpPr/>
            <p:nvPr/>
          </p:nvSpPr>
          <p:spPr>
            <a:xfrm>
              <a:off x="8393546" y="3302235"/>
              <a:ext cx="386522" cy="48131"/>
            </a:xfrm>
            <a:custGeom>
              <a:avLst/>
              <a:gdLst/>
              <a:ahLst/>
              <a:cxnLst/>
              <a:rect l="l" t="t" r="r" b="b"/>
              <a:pathLst>
                <a:path w="4457" h="555" extrusionOk="0">
                  <a:moveTo>
                    <a:pt x="215" y="1"/>
                  </a:moveTo>
                  <a:lnTo>
                    <a:pt x="116" y="45"/>
                  </a:lnTo>
                  <a:lnTo>
                    <a:pt x="45" y="126"/>
                  </a:lnTo>
                  <a:lnTo>
                    <a:pt x="0" y="224"/>
                  </a:lnTo>
                  <a:lnTo>
                    <a:pt x="0" y="278"/>
                  </a:lnTo>
                  <a:lnTo>
                    <a:pt x="0" y="331"/>
                  </a:lnTo>
                  <a:lnTo>
                    <a:pt x="45" y="429"/>
                  </a:lnTo>
                  <a:lnTo>
                    <a:pt x="116" y="510"/>
                  </a:lnTo>
                  <a:lnTo>
                    <a:pt x="215" y="554"/>
                  </a:lnTo>
                  <a:lnTo>
                    <a:pt x="4233" y="554"/>
                  </a:lnTo>
                  <a:lnTo>
                    <a:pt x="4331" y="510"/>
                  </a:lnTo>
                  <a:lnTo>
                    <a:pt x="4412" y="429"/>
                  </a:lnTo>
                  <a:lnTo>
                    <a:pt x="4447" y="331"/>
                  </a:lnTo>
                  <a:lnTo>
                    <a:pt x="4456" y="278"/>
                  </a:lnTo>
                  <a:lnTo>
                    <a:pt x="4447" y="224"/>
                  </a:lnTo>
                  <a:lnTo>
                    <a:pt x="4412" y="126"/>
                  </a:lnTo>
                  <a:lnTo>
                    <a:pt x="4331" y="45"/>
                  </a:lnTo>
                  <a:lnTo>
                    <a:pt x="4233" y="1"/>
                  </a:lnTo>
                  <a:close/>
                </a:path>
              </a:pathLst>
            </a:custGeom>
            <a:solidFill>
              <a:srgbClr val="284485"/>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60" name="Google Shape;3157;p32"/>
            <p:cNvSpPr/>
            <p:nvPr/>
          </p:nvSpPr>
          <p:spPr>
            <a:xfrm>
              <a:off x="8032606" y="3302235"/>
              <a:ext cx="370305" cy="48131"/>
            </a:xfrm>
            <a:custGeom>
              <a:avLst/>
              <a:gdLst/>
              <a:ahLst/>
              <a:cxnLst/>
              <a:rect l="l" t="t" r="r" b="b"/>
              <a:pathLst>
                <a:path w="4270" h="555" extrusionOk="0">
                  <a:moveTo>
                    <a:pt x="215" y="1"/>
                  </a:moveTo>
                  <a:lnTo>
                    <a:pt x="117" y="45"/>
                  </a:lnTo>
                  <a:lnTo>
                    <a:pt x="19" y="170"/>
                  </a:lnTo>
                  <a:lnTo>
                    <a:pt x="1" y="278"/>
                  </a:lnTo>
                  <a:lnTo>
                    <a:pt x="19" y="385"/>
                  </a:lnTo>
                  <a:lnTo>
                    <a:pt x="117" y="510"/>
                  </a:lnTo>
                  <a:lnTo>
                    <a:pt x="215" y="554"/>
                  </a:lnTo>
                  <a:lnTo>
                    <a:pt x="4064" y="554"/>
                  </a:lnTo>
                  <a:lnTo>
                    <a:pt x="4153" y="510"/>
                  </a:lnTo>
                  <a:lnTo>
                    <a:pt x="4252" y="385"/>
                  </a:lnTo>
                  <a:lnTo>
                    <a:pt x="4269" y="278"/>
                  </a:lnTo>
                  <a:lnTo>
                    <a:pt x="4252" y="170"/>
                  </a:lnTo>
                  <a:lnTo>
                    <a:pt x="4153" y="45"/>
                  </a:lnTo>
                  <a:lnTo>
                    <a:pt x="4064" y="1"/>
                  </a:lnTo>
                  <a:close/>
                </a:path>
              </a:pathLst>
            </a:custGeom>
            <a:solidFill>
              <a:srgbClr val="284485"/>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61" name="Google Shape;3158;p32"/>
            <p:cNvSpPr/>
            <p:nvPr/>
          </p:nvSpPr>
          <p:spPr>
            <a:xfrm>
              <a:off x="8484952" y="3564053"/>
              <a:ext cx="386522" cy="48044"/>
            </a:xfrm>
            <a:custGeom>
              <a:avLst/>
              <a:gdLst/>
              <a:ahLst/>
              <a:cxnLst/>
              <a:rect l="l" t="t" r="r" b="b"/>
              <a:pathLst>
                <a:path w="4457" h="554" extrusionOk="0">
                  <a:moveTo>
                    <a:pt x="214" y="0"/>
                  </a:moveTo>
                  <a:lnTo>
                    <a:pt x="116" y="45"/>
                  </a:lnTo>
                  <a:lnTo>
                    <a:pt x="45" y="116"/>
                  </a:lnTo>
                  <a:lnTo>
                    <a:pt x="0" y="214"/>
                  </a:lnTo>
                  <a:lnTo>
                    <a:pt x="0" y="277"/>
                  </a:lnTo>
                  <a:lnTo>
                    <a:pt x="0" y="330"/>
                  </a:lnTo>
                  <a:lnTo>
                    <a:pt x="45" y="429"/>
                  </a:lnTo>
                  <a:lnTo>
                    <a:pt x="116" y="500"/>
                  </a:lnTo>
                  <a:lnTo>
                    <a:pt x="214" y="545"/>
                  </a:lnTo>
                  <a:lnTo>
                    <a:pt x="277" y="554"/>
                  </a:lnTo>
                  <a:lnTo>
                    <a:pt x="4179" y="554"/>
                  </a:lnTo>
                  <a:lnTo>
                    <a:pt x="4233" y="545"/>
                  </a:lnTo>
                  <a:lnTo>
                    <a:pt x="4331" y="500"/>
                  </a:lnTo>
                  <a:lnTo>
                    <a:pt x="4411" y="429"/>
                  </a:lnTo>
                  <a:lnTo>
                    <a:pt x="4447" y="330"/>
                  </a:lnTo>
                  <a:lnTo>
                    <a:pt x="4456" y="277"/>
                  </a:lnTo>
                  <a:lnTo>
                    <a:pt x="4447" y="214"/>
                  </a:lnTo>
                  <a:lnTo>
                    <a:pt x="4411" y="116"/>
                  </a:lnTo>
                  <a:lnTo>
                    <a:pt x="4331" y="45"/>
                  </a:lnTo>
                  <a:lnTo>
                    <a:pt x="4233" y="0"/>
                  </a:lnTo>
                  <a:close/>
                </a:path>
              </a:pathLst>
            </a:custGeom>
            <a:solidFill>
              <a:srgbClr val="284485"/>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62" name="Google Shape;3159;p32"/>
            <p:cNvSpPr/>
            <p:nvPr/>
          </p:nvSpPr>
          <p:spPr>
            <a:xfrm>
              <a:off x="7946663" y="3564053"/>
              <a:ext cx="386522" cy="48044"/>
            </a:xfrm>
            <a:custGeom>
              <a:avLst/>
              <a:gdLst/>
              <a:ahLst/>
              <a:cxnLst/>
              <a:rect l="l" t="t" r="r" b="b"/>
              <a:pathLst>
                <a:path w="4457" h="554" extrusionOk="0">
                  <a:moveTo>
                    <a:pt x="224" y="0"/>
                  </a:moveTo>
                  <a:lnTo>
                    <a:pt x="126" y="45"/>
                  </a:lnTo>
                  <a:lnTo>
                    <a:pt x="45" y="116"/>
                  </a:lnTo>
                  <a:lnTo>
                    <a:pt x="1" y="214"/>
                  </a:lnTo>
                  <a:lnTo>
                    <a:pt x="1" y="277"/>
                  </a:lnTo>
                  <a:lnTo>
                    <a:pt x="1" y="330"/>
                  </a:lnTo>
                  <a:lnTo>
                    <a:pt x="45" y="429"/>
                  </a:lnTo>
                  <a:lnTo>
                    <a:pt x="126" y="500"/>
                  </a:lnTo>
                  <a:lnTo>
                    <a:pt x="224" y="545"/>
                  </a:lnTo>
                  <a:lnTo>
                    <a:pt x="278" y="554"/>
                  </a:lnTo>
                  <a:lnTo>
                    <a:pt x="4180" y="554"/>
                  </a:lnTo>
                  <a:lnTo>
                    <a:pt x="4234" y="545"/>
                  </a:lnTo>
                  <a:lnTo>
                    <a:pt x="4341" y="500"/>
                  </a:lnTo>
                  <a:lnTo>
                    <a:pt x="4412" y="429"/>
                  </a:lnTo>
                  <a:lnTo>
                    <a:pt x="4457" y="330"/>
                  </a:lnTo>
                  <a:lnTo>
                    <a:pt x="4457" y="277"/>
                  </a:lnTo>
                  <a:lnTo>
                    <a:pt x="4457" y="214"/>
                  </a:lnTo>
                  <a:lnTo>
                    <a:pt x="4412" y="116"/>
                  </a:lnTo>
                  <a:lnTo>
                    <a:pt x="4341" y="45"/>
                  </a:lnTo>
                  <a:lnTo>
                    <a:pt x="4234" y="0"/>
                  </a:lnTo>
                  <a:close/>
                </a:path>
              </a:pathLst>
            </a:custGeom>
            <a:solidFill>
              <a:srgbClr val="284485"/>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63" name="Google Shape;3160;p32"/>
            <p:cNvSpPr/>
            <p:nvPr/>
          </p:nvSpPr>
          <p:spPr>
            <a:xfrm>
              <a:off x="8576271" y="3825005"/>
              <a:ext cx="386522" cy="48131"/>
            </a:xfrm>
            <a:custGeom>
              <a:avLst/>
              <a:gdLst/>
              <a:ahLst/>
              <a:cxnLst/>
              <a:rect l="l" t="t" r="r" b="b"/>
              <a:pathLst>
                <a:path w="4457" h="555" extrusionOk="0">
                  <a:moveTo>
                    <a:pt x="278" y="0"/>
                  </a:moveTo>
                  <a:lnTo>
                    <a:pt x="224" y="9"/>
                  </a:lnTo>
                  <a:lnTo>
                    <a:pt x="117" y="45"/>
                  </a:lnTo>
                  <a:lnTo>
                    <a:pt x="45" y="125"/>
                  </a:lnTo>
                  <a:lnTo>
                    <a:pt x="1" y="224"/>
                  </a:lnTo>
                  <a:lnTo>
                    <a:pt x="1" y="277"/>
                  </a:lnTo>
                  <a:lnTo>
                    <a:pt x="1" y="331"/>
                  </a:lnTo>
                  <a:lnTo>
                    <a:pt x="45" y="429"/>
                  </a:lnTo>
                  <a:lnTo>
                    <a:pt x="117" y="509"/>
                  </a:lnTo>
                  <a:lnTo>
                    <a:pt x="224" y="554"/>
                  </a:lnTo>
                  <a:lnTo>
                    <a:pt x="4234" y="554"/>
                  </a:lnTo>
                  <a:lnTo>
                    <a:pt x="4332" y="509"/>
                  </a:lnTo>
                  <a:lnTo>
                    <a:pt x="4412" y="429"/>
                  </a:lnTo>
                  <a:lnTo>
                    <a:pt x="4448" y="331"/>
                  </a:lnTo>
                  <a:lnTo>
                    <a:pt x="4457" y="277"/>
                  </a:lnTo>
                  <a:lnTo>
                    <a:pt x="4448" y="224"/>
                  </a:lnTo>
                  <a:lnTo>
                    <a:pt x="4412" y="125"/>
                  </a:lnTo>
                  <a:lnTo>
                    <a:pt x="4332" y="45"/>
                  </a:lnTo>
                  <a:lnTo>
                    <a:pt x="4234" y="9"/>
                  </a:lnTo>
                  <a:lnTo>
                    <a:pt x="4180" y="0"/>
                  </a:lnTo>
                  <a:close/>
                </a:path>
              </a:pathLst>
            </a:custGeom>
            <a:solidFill>
              <a:srgbClr val="284485"/>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64" name="Google Shape;3161;p32"/>
            <p:cNvSpPr/>
            <p:nvPr/>
          </p:nvSpPr>
          <p:spPr>
            <a:xfrm>
              <a:off x="7846758" y="3825005"/>
              <a:ext cx="387303" cy="48131"/>
            </a:xfrm>
            <a:custGeom>
              <a:avLst/>
              <a:gdLst/>
              <a:ahLst/>
              <a:cxnLst/>
              <a:rect l="l" t="t" r="r" b="b"/>
              <a:pathLst>
                <a:path w="4466" h="555" extrusionOk="0">
                  <a:moveTo>
                    <a:pt x="278" y="0"/>
                  </a:moveTo>
                  <a:lnTo>
                    <a:pt x="224" y="9"/>
                  </a:lnTo>
                  <a:lnTo>
                    <a:pt x="126" y="45"/>
                  </a:lnTo>
                  <a:lnTo>
                    <a:pt x="54" y="125"/>
                  </a:lnTo>
                  <a:lnTo>
                    <a:pt x="10" y="224"/>
                  </a:lnTo>
                  <a:lnTo>
                    <a:pt x="1" y="277"/>
                  </a:lnTo>
                  <a:lnTo>
                    <a:pt x="10" y="331"/>
                  </a:lnTo>
                  <a:lnTo>
                    <a:pt x="54" y="429"/>
                  </a:lnTo>
                  <a:lnTo>
                    <a:pt x="126" y="509"/>
                  </a:lnTo>
                  <a:lnTo>
                    <a:pt x="224" y="554"/>
                  </a:lnTo>
                  <a:lnTo>
                    <a:pt x="4243" y="554"/>
                  </a:lnTo>
                  <a:lnTo>
                    <a:pt x="4341" y="509"/>
                  </a:lnTo>
                  <a:lnTo>
                    <a:pt x="4412" y="429"/>
                  </a:lnTo>
                  <a:lnTo>
                    <a:pt x="4457" y="331"/>
                  </a:lnTo>
                  <a:lnTo>
                    <a:pt x="4466" y="277"/>
                  </a:lnTo>
                  <a:lnTo>
                    <a:pt x="4457" y="224"/>
                  </a:lnTo>
                  <a:lnTo>
                    <a:pt x="4412" y="125"/>
                  </a:lnTo>
                  <a:lnTo>
                    <a:pt x="4341" y="45"/>
                  </a:lnTo>
                  <a:lnTo>
                    <a:pt x="4243" y="9"/>
                  </a:lnTo>
                  <a:lnTo>
                    <a:pt x="4189" y="0"/>
                  </a:lnTo>
                  <a:close/>
                </a:path>
              </a:pathLst>
            </a:custGeom>
            <a:solidFill>
              <a:srgbClr val="284485"/>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65" name="Google Shape;3162;p32"/>
            <p:cNvSpPr/>
            <p:nvPr/>
          </p:nvSpPr>
          <p:spPr>
            <a:xfrm>
              <a:off x="8667677" y="4086737"/>
              <a:ext cx="386522" cy="48131"/>
            </a:xfrm>
            <a:custGeom>
              <a:avLst/>
              <a:gdLst/>
              <a:ahLst/>
              <a:cxnLst/>
              <a:rect l="l" t="t" r="r" b="b"/>
              <a:pathLst>
                <a:path w="4457" h="555" extrusionOk="0">
                  <a:moveTo>
                    <a:pt x="224" y="1"/>
                  </a:moveTo>
                  <a:lnTo>
                    <a:pt x="117" y="45"/>
                  </a:lnTo>
                  <a:lnTo>
                    <a:pt x="45" y="117"/>
                  </a:lnTo>
                  <a:lnTo>
                    <a:pt x="1" y="215"/>
                  </a:lnTo>
                  <a:lnTo>
                    <a:pt x="1" y="278"/>
                  </a:lnTo>
                  <a:lnTo>
                    <a:pt x="1" y="331"/>
                  </a:lnTo>
                  <a:lnTo>
                    <a:pt x="45" y="429"/>
                  </a:lnTo>
                  <a:lnTo>
                    <a:pt x="117" y="501"/>
                  </a:lnTo>
                  <a:lnTo>
                    <a:pt x="224" y="545"/>
                  </a:lnTo>
                  <a:lnTo>
                    <a:pt x="277" y="554"/>
                  </a:lnTo>
                  <a:lnTo>
                    <a:pt x="4180" y="554"/>
                  </a:lnTo>
                  <a:lnTo>
                    <a:pt x="4233" y="545"/>
                  </a:lnTo>
                  <a:lnTo>
                    <a:pt x="4332" y="501"/>
                  </a:lnTo>
                  <a:lnTo>
                    <a:pt x="4412" y="429"/>
                  </a:lnTo>
                  <a:lnTo>
                    <a:pt x="4457" y="331"/>
                  </a:lnTo>
                  <a:lnTo>
                    <a:pt x="4457" y="278"/>
                  </a:lnTo>
                  <a:lnTo>
                    <a:pt x="4457" y="215"/>
                  </a:lnTo>
                  <a:lnTo>
                    <a:pt x="4412" y="117"/>
                  </a:lnTo>
                  <a:lnTo>
                    <a:pt x="4332" y="45"/>
                  </a:lnTo>
                  <a:lnTo>
                    <a:pt x="4233" y="1"/>
                  </a:lnTo>
                  <a:close/>
                </a:path>
              </a:pathLst>
            </a:custGeom>
            <a:solidFill>
              <a:srgbClr val="284485"/>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66" name="Google Shape;3163;p32"/>
            <p:cNvSpPr/>
            <p:nvPr/>
          </p:nvSpPr>
          <p:spPr>
            <a:xfrm>
              <a:off x="7755439" y="4086737"/>
              <a:ext cx="386522" cy="48131"/>
            </a:xfrm>
            <a:custGeom>
              <a:avLst/>
              <a:gdLst/>
              <a:ahLst/>
              <a:cxnLst/>
              <a:rect l="l" t="t" r="r" b="b"/>
              <a:pathLst>
                <a:path w="4457" h="555" extrusionOk="0">
                  <a:moveTo>
                    <a:pt x="223" y="1"/>
                  </a:moveTo>
                  <a:lnTo>
                    <a:pt x="116" y="45"/>
                  </a:lnTo>
                  <a:lnTo>
                    <a:pt x="45" y="117"/>
                  </a:lnTo>
                  <a:lnTo>
                    <a:pt x="0" y="215"/>
                  </a:lnTo>
                  <a:lnTo>
                    <a:pt x="0" y="278"/>
                  </a:lnTo>
                  <a:lnTo>
                    <a:pt x="0" y="331"/>
                  </a:lnTo>
                  <a:lnTo>
                    <a:pt x="45" y="429"/>
                  </a:lnTo>
                  <a:lnTo>
                    <a:pt x="116" y="501"/>
                  </a:lnTo>
                  <a:lnTo>
                    <a:pt x="223" y="545"/>
                  </a:lnTo>
                  <a:lnTo>
                    <a:pt x="277" y="554"/>
                  </a:lnTo>
                  <a:lnTo>
                    <a:pt x="4179" y="554"/>
                  </a:lnTo>
                  <a:lnTo>
                    <a:pt x="4233" y="545"/>
                  </a:lnTo>
                  <a:lnTo>
                    <a:pt x="4331" y="501"/>
                  </a:lnTo>
                  <a:lnTo>
                    <a:pt x="4411" y="429"/>
                  </a:lnTo>
                  <a:lnTo>
                    <a:pt x="4456" y="331"/>
                  </a:lnTo>
                  <a:lnTo>
                    <a:pt x="4456" y="278"/>
                  </a:lnTo>
                  <a:lnTo>
                    <a:pt x="4456" y="215"/>
                  </a:lnTo>
                  <a:lnTo>
                    <a:pt x="4411" y="117"/>
                  </a:lnTo>
                  <a:lnTo>
                    <a:pt x="4331" y="45"/>
                  </a:lnTo>
                  <a:lnTo>
                    <a:pt x="4233" y="1"/>
                  </a:lnTo>
                  <a:close/>
                </a:path>
              </a:pathLst>
            </a:custGeom>
            <a:solidFill>
              <a:srgbClr val="284485"/>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67" name="Google Shape;3164;p32"/>
            <p:cNvSpPr/>
            <p:nvPr/>
          </p:nvSpPr>
          <p:spPr>
            <a:xfrm>
              <a:off x="8759083" y="4347776"/>
              <a:ext cx="386522" cy="48044"/>
            </a:xfrm>
            <a:custGeom>
              <a:avLst/>
              <a:gdLst/>
              <a:ahLst/>
              <a:cxnLst/>
              <a:rect l="l" t="t" r="r" b="b"/>
              <a:pathLst>
                <a:path w="4457" h="554" extrusionOk="0">
                  <a:moveTo>
                    <a:pt x="277" y="0"/>
                  </a:moveTo>
                  <a:lnTo>
                    <a:pt x="224" y="9"/>
                  </a:lnTo>
                  <a:lnTo>
                    <a:pt x="125" y="45"/>
                  </a:lnTo>
                  <a:lnTo>
                    <a:pt x="45" y="125"/>
                  </a:lnTo>
                  <a:lnTo>
                    <a:pt x="0" y="223"/>
                  </a:lnTo>
                  <a:lnTo>
                    <a:pt x="0" y="277"/>
                  </a:lnTo>
                  <a:lnTo>
                    <a:pt x="0" y="331"/>
                  </a:lnTo>
                  <a:lnTo>
                    <a:pt x="45" y="438"/>
                  </a:lnTo>
                  <a:lnTo>
                    <a:pt x="125" y="509"/>
                  </a:lnTo>
                  <a:lnTo>
                    <a:pt x="224" y="554"/>
                  </a:lnTo>
                  <a:lnTo>
                    <a:pt x="4233" y="554"/>
                  </a:lnTo>
                  <a:lnTo>
                    <a:pt x="4331" y="509"/>
                  </a:lnTo>
                  <a:lnTo>
                    <a:pt x="4412" y="438"/>
                  </a:lnTo>
                  <a:lnTo>
                    <a:pt x="4456" y="331"/>
                  </a:lnTo>
                  <a:lnTo>
                    <a:pt x="4456" y="277"/>
                  </a:lnTo>
                  <a:lnTo>
                    <a:pt x="4456" y="223"/>
                  </a:lnTo>
                  <a:lnTo>
                    <a:pt x="4412" y="125"/>
                  </a:lnTo>
                  <a:lnTo>
                    <a:pt x="4331" y="45"/>
                  </a:lnTo>
                  <a:lnTo>
                    <a:pt x="4233" y="9"/>
                  </a:lnTo>
                  <a:lnTo>
                    <a:pt x="4179" y="0"/>
                  </a:lnTo>
                  <a:close/>
                </a:path>
              </a:pathLst>
            </a:custGeom>
            <a:solidFill>
              <a:srgbClr val="284485"/>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68" name="Google Shape;3165;p32"/>
            <p:cNvSpPr/>
            <p:nvPr/>
          </p:nvSpPr>
          <p:spPr>
            <a:xfrm>
              <a:off x="7660911" y="4347776"/>
              <a:ext cx="386522" cy="48044"/>
            </a:xfrm>
            <a:custGeom>
              <a:avLst/>
              <a:gdLst/>
              <a:ahLst/>
              <a:cxnLst/>
              <a:rect l="l" t="t" r="r" b="b"/>
              <a:pathLst>
                <a:path w="4457" h="554" extrusionOk="0">
                  <a:moveTo>
                    <a:pt x="277" y="0"/>
                  </a:moveTo>
                  <a:lnTo>
                    <a:pt x="224" y="9"/>
                  </a:lnTo>
                  <a:lnTo>
                    <a:pt x="126" y="45"/>
                  </a:lnTo>
                  <a:lnTo>
                    <a:pt x="54" y="125"/>
                  </a:lnTo>
                  <a:lnTo>
                    <a:pt x="10" y="223"/>
                  </a:lnTo>
                  <a:lnTo>
                    <a:pt x="1" y="277"/>
                  </a:lnTo>
                  <a:lnTo>
                    <a:pt x="10" y="331"/>
                  </a:lnTo>
                  <a:lnTo>
                    <a:pt x="54" y="438"/>
                  </a:lnTo>
                  <a:lnTo>
                    <a:pt x="126" y="509"/>
                  </a:lnTo>
                  <a:lnTo>
                    <a:pt x="224" y="554"/>
                  </a:lnTo>
                  <a:lnTo>
                    <a:pt x="4242" y="554"/>
                  </a:lnTo>
                  <a:lnTo>
                    <a:pt x="4341" y="509"/>
                  </a:lnTo>
                  <a:lnTo>
                    <a:pt x="4412" y="438"/>
                  </a:lnTo>
                  <a:lnTo>
                    <a:pt x="4457" y="331"/>
                  </a:lnTo>
                  <a:lnTo>
                    <a:pt x="4457" y="277"/>
                  </a:lnTo>
                  <a:lnTo>
                    <a:pt x="4457" y="223"/>
                  </a:lnTo>
                  <a:lnTo>
                    <a:pt x="4412" y="125"/>
                  </a:lnTo>
                  <a:lnTo>
                    <a:pt x="4341" y="45"/>
                  </a:lnTo>
                  <a:lnTo>
                    <a:pt x="4242" y="9"/>
                  </a:lnTo>
                  <a:lnTo>
                    <a:pt x="4180" y="0"/>
                  </a:lnTo>
                  <a:close/>
                </a:path>
              </a:pathLst>
            </a:custGeom>
            <a:solidFill>
              <a:srgbClr val="284485"/>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69" name="Google Shape;3166;p32"/>
            <p:cNvSpPr/>
            <p:nvPr/>
          </p:nvSpPr>
          <p:spPr>
            <a:xfrm>
              <a:off x="8205358" y="2827509"/>
              <a:ext cx="403520" cy="47350"/>
            </a:xfrm>
            <a:custGeom>
              <a:avLst/>
              <a:gdLst/>
              <a:ahLst/>
              <a:cxnLst/>
              <a:rect l="l" t="t" r="r" b="b"/>
              <a:pathLst>
                <a:path w="4653" h="546" extrusionOk="0">
                  <a:moveTo>
                    <a:pt x="224" y="1"/>
                  </a:moveTo>
                  <a:lnTo>
                    <a:pt x="125" y="45"/>
                  </a:lnTo>
                  <a:lnTo>
                    <a:pt x="54" y="117"/>
                  </a:lnTo>
                  <a:lnTo>
                    <a:pt x="9" y="215"/>
                  </a:lnTo>
                  <a:lnTo>
                    <a:pt x="0" y="277"/>
                  </a:lnTo>
                  <a:lnTo>
                    <a:pt x="9" y="331"/>
                  </a:lnTo>
                  <a:lnTo>
                    <a:pt x="54" y="429"/>
                  </a:lnTo>
                  <a:lnTo>
                    <a:pt x="125" y="501"/>
                  </a:lnTo>
                  <a:lnTo>
                    <a:pt x="224" y="545"/>
                  </a:lnTo>
                  <a:lnTo>
                    <a:pt x="4430" y="545"/>
                  </a:lnTo>
                  <a:lnTo>
                    <a:pt x="4528" y="501"/>
                  </a:lnTo>
                  <a:lnTo>
                    <a:pt x="4608" y="429"/>
                  </a:lnTo>
                  <a:lnTo>
                    <a:pt x="4653" y="331"/>
                  </a:lnTo>
                  <a:lnTo>
                    <a:pt x="4653" y="277"/>
                  </a:lnTo>
                  <a:lnTo>
                    <a:pt x="4653" y="215"/>
                  </a:lnTo>
                  <a:lnTo>
                    <a:pt x="4608" y="117"/>
                  </a:lnTo>
                  <a:lnTo>
                    <a:pt x="4528" y="45"/>
                  </a:lnTo>
                  <a:lnTo>
                    <a:pt x="4430" y="1"/>
                  </a:lnTo>
                  <a:close/>
                </a:path>
              </a:pathLst>
            </a:custGeom>
            <a:solidFill>
              <a:srgbClr val="284485"/>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70" name="Google Shape;3167;p32"/>
            <p:cNvSpPr/>
            <p:nvPr/>
          </p:nvSpPr>
          <p:spPr>
            <a:xfrm>
              <a:off x="7527705" y="2827509"/>
              <a:ext cx="1397967" cy="1901304"/>
            </a:xfrm>
            <a:custGeom>
              <a:avLst/>
              <a:gdLst/>
              <a:ahLst/>
              <a:cxnLst/>
              <a:rect l="l" t="t" r="r" b="b"/>
              <a:pathLst>
                <a:path w="16120" h="21924" extrusionOk="0">
                  <a:moveTo>
                    <a:pt x="8055" y="1"/>
                  </a:moveTo>
                  <a:lnTo>
                    <a:pt x="7975" y="10"/>
                  </a:lnTo>
                  <a:lnTo>
                    <a:pt x="7832" y="99"/>
                  </a:lnTo>
                  <a:lnTo>
                    <a:pt x="7796" y="179"/>
                  </a:lnTo>
                  <a:lnTo>
                    <a:pt x="10" y="21549"/>
                  </a:lnTo>
                  <a:lnTo>
                    <a:pt x="1" y="21602"/>
                  </a:lnTo>
                  <a:lnTo>
                    <a:pt x="1" y="21718"/>
                  </a:lnTo>
                  <a:lnTo>
                    <a:pt x="45" y="21808"/>
                  </a:lnTo>
                  <a:lnTo>
                    <a:pt x="126" y="21888"/>
                  </a:lnTo>
                  <a:lnTo>
                    <a:pt x="179" y="21906"/>
                  </a:lnTo>
                  <a:lnTo>
                    <a:pt x="233" y="21924"/>
                  </a:lnTo>
                  <a:lnTo>
                    <a:pt x="340" y="21915"/>
                  </a:lnTo>
                  <a:lnTo>
                    <a:pt x="438" y="21870"/>
                  </a:lnTo>
                  <a:lnTo>
                    <a:pt x="510" y="21790"/>
                  </a:lnTo>
                  <a:lnTo>
                    <a:pt x="536" y="21745"/>
                  </a:lnTo>
                  <a:lnTo>
                    <a:pt x="8055" y="1081"/>
                  </a:lnTo>
                  <a:lnTo>
                    <a:pt x="15583" y="21745"/>
                  </a:lnTo>
                  <a:lnTo>
                    <a:pt x="15619" y="21816"/>
                  </a:lnTo>
                  <a:lnTo>
                    <a:pt x="15753" y="21915"/>
                  </a:lnTo>
                  <a:lnTo>
                    <a:pt x="15842" y="21924"/>
                  </a:lnTo>
                  <a:lnTo>
                    <a:pt x="15887" y="21924"/>
                  </a:lnTo>
                  <a:lnTo>
                    <a:pt x="15932" y="21906"/>
                  </a:lnTo>
                  <a:lnTo>
                    <a:pt x="15985" y="21888"/>
                  </a:lnTo>
                  <a:lnTo>
                    <a:pt x="16066" y="21808"/>
                  </a:lnTo>
                  <a:lnTo>
                    <a:pt x="16110" y="21718"/>
                  </a:lnTo>
                  <a:lnTo>
                    <a:pt x="16119" y="21602"/>
                  </a:lnTo>
                  <a:lnTo>
                    <a:pt x="16101" y="21549"/>
                  </a:lnTo>
                  <a:lnTo>
                    <a:pt x="8314" y="179"/>
                  </a:lnTo>
                  <a:lnTo>
                    <a:pt x="8279" y="99"/>
                  </a:lnTo>
                  <a:lnTo>
                    <a:pt x="8145" y="10"/>
                  </a:lnTo>
                  <a:lnTo>
                    <a:pt x="8055" y="1"/>
                  </a:lnTo>
                  <a:close/>
                </a:path>
              </a:pathLst>
            </a:custGeom>
            <a:solidFill>
              <a:srgbClr val="4180FD"/>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71" name="Google Shape;3168;p32"/>
            <p:cNvSpPr/>
            <p:nvPr/>
          </p:nvSpPr>
          <p:spPr>
            <a:xfrm>
              <a:off x="7500647" y="1134575"/>
              <a:ext cx="799235" cy="798541"/>
            </a:xfrm>
            <a:custGeom>
              <a:avLst/>
              <a:gdLst/>
              <a:ahLst/>
              <a:cxnLst/>
              <a:rect l="l" t="t" r="r" b="b"/>
              <a:pathLst>
                <a:path w="9216" h="9208" extrusionOk="0">
                  <a:moveTo>
                    <a:pt x="4367" y="1"/>
                  </a:moveTo>
                  <a:lnTo>
                    <a:pt x="3902" y="45"/>
                  </a:lnTo>
                  <a:lnTo>
                    <a:pt x="3456" y="144"/>
                  </a:lnTo>
                  <a:lnTo>
                    <a:pt x="3027" y="278"/>
                  </a:lnTo>
                  <a:lnTo>
                    <a:pt x="2608" y="447"/>
                  </a:lnTo>
                  <a:lnTo>
                    <a:pt x="2215" y="662"/>
                  </a:lnTo>
                  <a:lnTo>
                    <a:pt x="1849" y="912"/>
                  </a:lnTo>
                  <a:lnTo>
                    <a:pt x="1509" y="1188"/>
                  </a:lnTo>
                  <a:lnTo>
                    <a:pt x="1197" y="1501"/>
                  </a:lnTo>
                  <a:lnTo>
                    <a:pt x="920" y="1849"/>
                  </a:lnTo>
                  <a:lnTo>
                    <a:pt x="670" y="2215"/>
                  </a:lnTo>
                  <a:lnTo>
                    <a:pt x="455" y="2608"/>
                  </a:lnTo>
                  <a:lnTo>
                    <a:pt x="277" y="3019"/>
                  </a:lnTo>
                  <a:lnTo>
                    <a:pt x="143" y="3448"/>
                  </a:lnTo>
                  <a:lnTo>
                    <a:pt x="54" y="3903"/>
                  </a:lnTo>
                  <a:lnTo>
                    <a:pt x="9" y="4368"/>
                  </a:lnTo>
                  <a:lnTo>
                    <a:pt x="0" y="4600"/>
                  </a:lnTo>
                  <a:lnTo>
                    <a:pt x="9" y="4841"/>
                  </a:lnTo>
                  <a:lnTo>
                    <a:pt x="54" y="5305"/>
                  </a:lnTo>
                  <a:lnTo>
                    <a:pt x="143" y="5752"/>
                  </a:lnTo>
                  <a:lnTo>
                    <a:pt x="277" y="6189"/>
                  </a:lnTo>
                  <a:lnTo>
                    <a:pt x="455" y="6600"/>
                  </a:lnTo>
                  <a:lnTo>
                    <a:pt x="670" y="6993"/>
                  </a:lnTo>
                  <a:lnTo>
                    <a:pt x="920" y="7359"/>
                  </a:lnTo>
                  <a:lnTo>
                    <a:pt x="1197" y="7698"/>
                  </a:lnTo>
                  <a:lnTo>
                    <a:pt x="1509" y="8011"/>
                  </a:lnTo>
                  <a:lnTo>
                    <a:pt x="1849" y="8297"/>
                  </a:lnTo>
                  <a:lnTo>
                    <a:pt x="2215" y="8538"/>
                  </a:lnTo>
                  <a:lnTo>
                    <a:pt x="2608" y="8752"/>
                  </a:lnTo>
                  <a:lnTo>
                    <a:pt x="3027" y="8931"/>
                  </a:lnTo>
                  <a:lnTo>
                    <a:pt x="3456" y="9065"/>
                  </a:lnTo>
                  <a:lnTo>
                    <a:pt x="3902" y="9154"/>
                  </a:lnTo>
                  <a:lnTo>
                    <a:pt x="4367" y="9199"/>
                  </a:lnTo>
                  <a:lnTo>
                    <a:pt x="4608" y="9208"/>
                  </a:lnTo>
                  <a:lnTo>
                    <a:pt x="4840" y="9199"/>
                  </a:lnTo>
                  <a:lnTo>
                    <a:pt x="5304" y="9154"/>
                  </a:lnTo>
                  <a:lnTo>
                    <a:pt x="5760" y="9065"/>
                  </a:lnTo>
                  <a:lnTo>
                    <a:pt x="6189" y="8931"/>
                  </a:lnTo>
                  <a:lnTo>
                    <a:pt x="6608" y="8752"/>
                  </a:lnTo>
                  <a:lnTo>
                    <a:pt x="6992" y="8538"/>
                  </a:lnTo>
                  <a:lnTo>
                    <a:pt x="7367" y="8297"/>
                  </a:lnTo>
                  <a:lnTo>
                    <a:pt x="7707" y="8011"/>
                  </a:lnTo>
                  <a:lnTo>
                    <a:pt x="8019" y="7698"/>
                  </a:lnTo>
                  <a:lnTo>
                    <a:pt x="8296" y="7359"/>
                  </a:lnTo>
                  <a:lnTo>
                    <a:pt x="8546" y="6993"/>
                  </a:lnTo>
                  <a:lnTo>
                    <a:pt x="8760" y="6600"/>
                  </a:lnTo>
                  <a:lnTo>
                    <a:pt x="8930" y="6189"/>
                  </a:lnTo>
                  <a:lnTo>
                    <a:pt x="9073" y="5752"/>
                  </a:lnTo>
                  <a:lnTo>
                    <a:pt x="9162" y="5305"/>
                  </a:lnTo>
                  <a:lnTo>
                    <a:pt x="9207" y="4841"/>
                  </a:lnTo>
                  <a:lnTo>
                    <a:pt x="9216" y="4600"/>
                  </a:lnTo>
                  <a:lnTo>
                    <a:pt x="9207" y="4368"/>
                  </a:lnTo>
                  <a:lnTo>
                    <a:pt x="9162" y="3903"/>
                  </a:lnTo>
                  <a:lnTo>
                    <a:pt x="9073" y="3448"/>
                  </a:lnTo>
                  <a:lnTo>
                    <a:pt x="8930" y="3019"/>
                  </a:lnTo>
                  <a:lnTo>
                    <a:pt x="8760" y="2608"/>
                  </a:lnTo>
                  <a:lnTo>
                    <a:pt x="8546" y="2215"/>
                  </a:lnTo>
                  <a:lnTo>
                    <a:pt x="8296" y="1849"/>
                  </a:lnTo>
                  <a:lnTo>
                    <a:pt x="8019" y="1501"/>
                  </a:lnTo>
                  <a:lnTo>
                    <a:pt x="7707" y="1188"/>
                  </a:lnTo>
                  <a:lnTo>
                    <a:pt x="7367" y="912"/>
                  </a:lnTo>
                  <a:lnTo>
                    <a:pt x="6992" y="662"/>
                  </a:lnTo>
                  <a:lnTo>
                    <a:pt x="6608" y="447"/>
                  </a:lnTo>
                  <a:lnTo>
                    <a:pt x="6189" y="278"/>
                  </a:lnTo>
                  <a:lnTo>
                    <a:pt x="5760" y="144"/>
                  </a:lnTo>
                  <a:lnTo>
                    <a:pt x="5304" y="45"/>
                  </a:lnTo>
                  <a:lnTo>
                    <a:pt x="4840" y="1"/>
                  </a:lnTo>
                  <a:close/>
                </a:path>
              </a:pathLst>
            </a:custGeom>
            <a:solidFill>
              <a:srgbClr val="F39A20"/>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72" name="Google Shape;3169;p32"/>
            <p:cNvSpPr/>
            <p:nvPr/>
          </p:nvSpPr>
          <p:spPr>
            <a:xfrm>
              <a:off x="7586590" y="1220605"/>
              <a:ext cx="626570" cy="626570"/>
            </a:xfrm>
            <a:custGeom>
              <a:avLst/>
              <a:gdLst/>
              <a:ahLst/>
              <a:cxnLst/>
              <a:rect l="l" t="t" r="r" b="b"/>
              <a:pathLst>
                <a:path w="7225" h="7225" extrusionOk="0">
                  <a:moveTo>
                    <a:pt x="3617" y="0"/>
                  </a:moveTo>
                  <a:lnTo>
                    <a:pt x="3242" y="9"/>
                  </a:lnTo>
                  <a:lnTo>
                    <a:pt x="2536" y="152"/>
                  </a:lnTo>
                  <a:lnTo>
                    <a:pt x="1893" y="429"/>
                  </a:lnTo>
                  <a:lnTo>
                    <a:pt x="1313" y="822"/>
                  </a:lnTo>
                  <a:lnTo>
                    <a:pt x="822" y="1313"/>
                  </a:lnTo>
                  <a:lnTo>
                    <a:pt x="438" y="1884"/>
                  </a:lnTo>
                  <a:lnTo>
                    <a:pt x="161" y="2536"/>
                  </a:lnTo>
                  <a:lnTo>
                    <a:pt x="18" y="3242"/>
                  </a:lnTo>
                  <a:lnTo>
                    <a:pt x="0" y="3608"/>
                  </a:lnTo>
                  <a:lnTo>
                    <a:pt x="18" y="3983"/>
                  </a:lnTo>
                  <a:lnTo>
                    <a:pt x="161" y="4688"/>
                  </a:lnTo>
                  <a:lnTo>
                    <a:pt x="438" y="5331"/>
                  </a:lnTo>
                  <a:lnTo>
                    <a:pt x="822" y="5912"/>
                  </a:lnTo>
                  <a:lnTo>
                    <a:pt x="1313" y="6403"/>
                  </a:lnTo>
                  <a:lnTo>
                    <a:pt x="1893" y="6787"/>
                  </a:lnTo>
                  <a:lnTo>
                    <a:pt x="2536" y="7064"/>
                  </a:lnTo>
                  <a:lnTo>
                    <a:pt x="3242" y="7206"/>
                  </a:lnTo>
                  <a:lnTo>
                    <a:pt x="3617" y="7224"/>
                  </a:lnTo>
                  <a:lnTo>
                    <a:pt x="3983" y="7206"/>
                  </a:lnTo>
                  <a:lnTo>
                    <a:pt x="4689" y="7064"/>
                  </a:lnTo>
                  <a:lnTo>
                    <a:pt x="5340" y="6787"/>
                  </a:lnTo>
                  <a:lnTo>
                    <a:pt x="5921" y="6403"/>
                  </a:lnTo>
                  <a:lnTo>
                    <a:pt x="6403" y="5912"/>
                  </a:lnTo>
                  <a:lnTo>
                    <a:pt x="6796" y="5331"/>
                  </a:lnTo>
                  <a:lnTo>
                    <a:pt x="7073" y="4688"/>
                  </a:lnTo>
                  <a:lnTo>
                    <a:pt x="7216" y="3983"/>
                  </a:lnTo>
                  <a:lnTo>
                    <a:pt x="7225" y="3608"/>
                  </a:lnTo>
                  <a:lnTo>
                    <a:pt x="7216" y="3242"/>
                  </a:lnTo>
                  <a:lnTo>
                    <a:pt x="7073" y="2536"/>
                  </a:lnTo>
                  <a:lnTo>
                    <a:pt x="6796" y="1884"/>
                  </a:lnTo>
                  <a:lnTo>
                    <a:pt x="6403" y="1313"/>
                  </a:lnTo>
                  <a:lnTo>
                    <a:pt x="5921" y="822"/>
                  </a:lnTo>
                  <a:lnTo>
                    <a:pt x="5340" y="429"/>
                  </a:lnTo>
                  <a:lnTo>
                    <a:pt x="4689" y="152"/>
                  </a:lnTo>
                  <a:lnTo>
                    <a:pt x="3983" y="9"/>
                  </a:lnTo>
                  <a:lnTo>
                    <a:pt x="3617"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73" name="Google Shape;3170;p32"/>
            <p:cNvSpPr/>
            <p:nvPr/>
          </p:nvSpPr>
          <p:spPr>
            <a:xfrm>
              <a:off x="7760035" y="1328229"/>
              <a:ext cx="276558" cy="411325"/>
            </a:xfrm>
            <a:custGeom>
              <a:avLst/>
              <a:gdLst/>
              <a:ahLst/>
              <a:cxnLst/>
              <a:rect l="l" t="t" r="r" b="b"/>
              <a:pathLst>
                <a:path w="3189" h="4743" extrusionOk="0">
                  <a:moveTo>
                    <a:pt x="1295" y="0"/>
                  </a:moveTo>
                  <a:lnTo>
                    <a:pt x="1295" y="554"/>
                  </a:lnTo>
                  <a:lnTo>
                    <a:pt x="1001" y="608"/>
                  </a:lnTo>
                  <a:lnTo>
                    <a:pt x="644" y="759"/>
                  </a:lnTo>
                  <a:lnTo>
                    <a:pt x="447" y="893"/>
                  </a:lnTo>
                  <a:lnTo>
                    <a:pt x="295" y="1045"/>
                  </a:lnTo>
                  <a:lnTo>
                    <a:pt x="179" y="1215"/>
                  </a:lnTo>
                  <a:lnTo>
                    <a:pt x="72" y="1509"/>
                  </a:lnTo>
                  <a:lnTo>
                    <a:pt x="54" y="1715"/>
                  </a:lnTo>
                  <a:lnTo>
                    <a:pt x="63" y="1840"/>
                  </a:lnTo>
                  <a:lnTo>
                    <a:pt x="108" y="2045"/>
                  </a:lnTo>
                  <a:lnTo>
                    <a:pt x="233" y="2304"/>
                  </a:lnTo>
                  <a:lnTo>
                    <a:pt x="510" y="2545"/>
                  </a:lnTo>
                  <a:lnTo>
                    <a:pt x="849" y="2697"/>
                  </a:lnTo>
                  <a:lnTo>
                    <a:pt x="1403" y="2831"/>
                  </a:lnTo>
                  <a:lnTo>
                    <a:pt x="1840" y="2938"/>
                  </a:lnTo>
                  <a:lnTo>
                    <a:pt x="1965" y="3019"/>
                  </a:lnTo>
                  <a:lnTo>
                    <a:pt x="2010" y="3081"/>
                  </a:lnTo>
                  <a:lnTo>
                    <a:pt x="2010" y="3117"/>
                  </a:lnTo>
                  <a:lnTo>
                    <a:pt x="2010" y="3161"/>
                  </a:lnTo>
                  <a:lnTo>
                    <a:pt x="1956" y="3233"/>
                  </a:lnTo>
                  <a:lnTo>
                    <a:pt x="1778" y="3304"/>
                  </a:lnTo>
                  <a:lnTo>
                    <a:pt x="1554" y="3313"/>
                  </a:lnTo>
                  <a:lnTo>
                    <a:pt x="1251" y="3295"/>
                  </a:lnTo>
                  <a:lnTo>
                    <a:pt x="652" y="3126"/>
                  </a:lnTo>
                  <a:lnTo>
                    <a:pt x="385" y="2992"/>
                  </a:lnTo>
                  <a:lnTo>
                    <a:pt x="1" y="3858"/>
                  </a:lnTo>
                  <a:lnTo>
                    <a:pt x="126" y="3929"/>
                  </a:lnTo>
                  <a:lnTo>
                    <a:pt x="411" y="4046"/>
                  </a:lnTo>
                  <a:lnTo>
                    <a:pt x="920" y="4179"/>
                  </a:lnTo>
                  <a:lnTo>
                    <a:pt x="1295" y="4215"/>
                  </a:lnTo>
                  <a:lnTo>
                    <a:pt x="1295" y="4742"/>
                  </a:lnTo>
                  <a:lnTo>
                    <a:pt x="2010" y="4742"/>
                  </a:lnTo>
                  <a:lnTo>
                    <a:pt x="2010" y="4188"/>
                  </a:lnTo>
                  <a:lnTo>
                    <a:pt x="2296" y="4126"/>
                  </a:lnTo>
                  <a:lnTo>
                    <a:pt x="2733" y="3912"/>
                  </a:lnTo>
                  <a:lnTo>
                    <a:pt x="3028" y="3599"/>
                  </a:lnTo>
                  <a:lnTo>
                    <a:pt x="3171" y="3233"/>
                  </a:lnTo>
                  <a:lnTo>
                    <a:pt x="3189" y="3028"/>
                  </a:lnTo>
                  <a:lnTo>
                    <a:pt x="3180" y="2911"/>
                  </a:lnTo>
                  <a:lnTo>
                    <a:pt x="3144" y="2706"/>
                  </a:lnTo>
                  <a:lnTo>
                    <a:pt x="3010" y="2447"/>
                  </a:lnTo>
                  <a:lnTo>
                    <a:pt x="2733" y="2215"/>
                  </a:lnTo>
                  <a:lnTo>
                    <a:pt x="2394" y="2063"/>
                  </a:lnTo>
                  <a:lnTo>
                    <a:pt x="1840" y="1929"/>
                  </a:lnTo>
                  <a:lnTo>
                    <a:pt x="1412" y="1831"/>
                  </a:lnTo>
                  <a:lnTo>
                    <a:pt x="1251" y="1733"/>
                  </a:lnTo>
                  <a:lnTo>
                    <a:pt x="1233" y="1661"/>
                  </a:lnTo>
                  <a:lnTo>
                    <a:pt x="1242" y="1617"/>
                  </a:lnTo>
                  <a:lnTo>
                    <a:pt x="1287" y="1536"/>
                  </a:lnTo>
                  <a:lnTo>
                    <a:pt x="1394" y="1474"/>
                  </a:lnTo>
                  <a:lnTo>
                    <a:pt x="1572" y="1438"/>
                  </a:lnTo>
                  <a:lnTo>
                    <a:pt x="1697" y="1438"/>
                  </a:lnTo>
                  <a:lnTo>
                    <a:pt x="1929" y="1447"/>
                  </a:lnTo>
                  <a:lnTo>
                    <a:pt x="2421" y="1572"/>
                  </a:lnTo>
                  <a:lnTo>
                    <a:pt x="2680" y="1697"/>
                  </a:lnTo>
                  <a:lnTo>
                    <a:pt x="3037" y="831"/>
                  </a:lnTo>
                  <a:lnTo>
                    <a:pt x="2814" y="724"/>
                  </a:lnTo>
                  <a:lnTo>
                    <a:pt x="2287" y="572"/>
                  </a:lnTo>
                  <a:lnTo>
                    <a:pt x="2010" y="545"/>
                  </a:lnTo>
                  <a:lnTo>
                    <a:pt x="2010" y="0"/>
                  </a:lnTo>
                  <a:close/>
                </a:path>
              </a:pathLst>
            </a:custGeom>
            <a:solidFill>
              <a:srgbClr val="F39A20"/>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74" name="Google Shape;3171;p32"/>
            <p:cNvSpPr/>
            <p:nvPr/>
          </p:nvSpPr>
          <p:spPr>
            <a:xfrm>
              <a:off x="7815018" y="1919858"/>
              <a:ext cx="137975" cy="66690"/>
            </a:xfrm>
            <a:custGeom>
              <a:avLst/>
              <a:gdLst/>
              <a:ahLst/>
              <a:cxnLst/>
              <a:rect l="l" t="t" r="r" b="b"/>
              <a:pathLst>
                <a:path w="1591" h="769" extrusionOk="0">
                  <a:moveTo>
                    <a:pt x="170" y="1"/>
                  </a:moveTo>
                  <a:lnTo>
                    <a:pt x="54" y="28"/>
                  </a:lnTo>
                  <a:lnTo>
                    <a:pt x="1" y="126"/>
                  </a:lnTo>
                  <a:lnTo>
                    <a:pt x="18" y="278"/>
                  </a:lnTo>
                  <a:lnTo>
                    <a:pt x="99" y="447"/>
                  </a:lnTo>
                  <a:lnTo>
                    <a:pt x="242" y="608"/>
                  </a:lnTo>
                  <a:lnTo>
                    <a:pt x="456" y="724"/>
                  </a:lnTo>
                  <a:lnTo>
                    <a:pt x="742" y="769"/>
                  </a:lnTo>
                  <a:lnTo>
                    <a:pt x="911" y="751"/>
                  </a:lnTo>
                  <a:lnTo>
                    <a:pt x="1126" y="706"/>
                  </a:lnTo>
                  <a:lnTo>
                    <a:pt x="1412" y="563"/>
                  </a:lnTo>
                  <a:lnTo>
                    <a:pt x="1519" y="492"/>
                  </a:lnTo>
                  <a:lnTo>
                    <a:pt x="1572" y="429"/>
                  </a:lnTo>
                  <a:lnTo>
                    <a:pt x="1590" y="269"/>
                  </a:lnTo>
                  <a:lnTo>
                    <a:pt x="1519" y="108"/>
                  </a:lnTo>
                  <a:lnTo>
                    <a:pt x="1394" y="10"/>
                  </a:lnTo>
                  <a:lnTo>
                    <a:pt x="1322" y="19"/>
                  </a:lnTo>
                  <a:lnTo>
                    <a:pt x="1054" y="81"/>
                  </a:lnTo>
                  <a:lnTo>
                    <a:pt x="617" y="117"/>
                  </a:lnTo>
                  <a:lnTo>
                    <a:pt x="358" y="81"/>
                  </a:lnTo>
                  <a:lnTo>
                    <a:pt x="251" y="36"/>
                  </a:lnTo>
                  <a:lnTo>
                    <a:pt x="170" y="1"/>
                  </a:lnTo>
                  <a:close/>
                </a:path>
              </a:pathLst>
            </a:custGeom>
            <a:solidFill>
              <a:srgbClr val="F1CEB8"/>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75" name="Google Shape;3172;p32"/>
            <p:cNvSpPr/>
            <p:nvPr/>
          </p:nvSpPr>
          <p:spPr>
            <a:xfrm>
              <a:off x="7893242" y="1926883"/>
              <a:ext cx="103113" cy="100772"/>
            </a:xfrm>
            <a:custGeom>
              <a:avLst/>
              <a:gdLst/>
              <a:ahLst/>
              <a:cxnLst/>
              <a:rect l="l" t="t" r="r" b="b"/>
              <a:pathLst>
                <a:path w="1189" h="1162" extrusionOk="0">
                  <a:moveTo>
                    <a:pt x="599" y="0"/>
                  </a:moveTo>
                  <a:lnTo>
                    <a:pt x="1" y="366"/>
                  </a:lnTo>
                  <a:lnTo>
                    <a:pt x="938" y="1161"/>
                  </a:lnTo>
                  <a:lnTo>
                    <a:pt x="1188" y="607"/>
                  </a:lnTo>
                  <a:lnTo>
                    <a:pt x="599" y="0"/>
                  </a:lnTo>
                  <a:close/>
                </a:path>
              </a:pathLst>
            </a:custGeom>
            <a:solidFill>
              <a:srgbClr val="F1CEB8"/>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76" name="Google Shape;3173;p32"/>
            <p:cNvSpPr/>
            <p:nvPr/>
          </p:nvSpPr>
          <p:spPr>
            <a:xfrm>
              <a:off x="7914923" y="1907457"/>
              <a:ext cx="460063" cy="272742"/>
            </a:xfrm>
            <a:custGeom>
              <a:avLst/>
              <a:gdLst/>
              <a:ahLst/>
              <a:cxnLst/>
              <a:rect l="l" t="t" r="r" b="b"/>
              <a:pathLst>
                <a:path w="5305" h="3145" extrusionOk="0">
                  <a:moveTo>
                    <a:pt x="4716" y="1"/>
                  </a:moveTo>
                  <a:lnTo>
                    <a:pt x="2885" y="1715"/>
                  </a:lnTo>
                  <a:lnTo>
                    <a:pt x="742" y="251"/>
                  </a:lnTo>
                  <a:lnTo>
                    <a:pt x="1" y="1242"/>
                  </a:lnTo>
                  <a:lnTo>
                    <a:pt x="2581" y="3019"/>
                  </a:lnTo>
                  <a:lnTo>
                    <a:pt x="2671" y="3082"/>
                  </a:lnTo>
                  <a:lnTo>
                    <a:pt x="2858" y="3135"/>
                  </a:lnTo>
                  <a:lnTo>
                    <a:pt x="2947" y="3144"/>
                  </a:lnTo>
                  <a:lnTo>
                    <a:pt x="3073" y="3135"/>
                  </a:lnTo>
                  <a:lnTo>
                    <a:pt x="3296" y="3046"/>
                  </a:lnTo>
                  <a:lnTo>
                    <a:pt x="3394" y="2957"/>
                  </a:lnTo>
                  <a:lnTo>
                    <a:pt x="5305" y="983"/>
                  </a:lnTo>
                  <a:lnTo>
                    <a:pt x="4716" y="1"/>
                  </a:lnTo>
                  <a:close/>
                </a:path>
              </a:pathLst>
            </a:custGeom>
            <a:solidFill>
              <a:srgbClr val="5A358F"/>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77" name="Google Shape;3174;p32"/>
            <p:cNvSpPr/>
            <p:nvPr/>
          </p:nvSpPr>
          <p:spPr>
            <a:xfrm>
              <a:off x="8183677" y="2794987"/>
              <a:ext cx="143352" cy="180556"/>
            </a:xfrm>
            <a:custGeom>
              <a:avLst/>
              <a:gdLst/>
              <a:ahLst/>
              <a:cxnLst/>
              <a:rect l="l" t="t" r="r" b="b"/>
              <a:pathLst>
                <a:path w="1653" h="2082" extrusionOk="0">
                  <a:moveTo>
                    <a:pt x="0" y="1"/>
                  </a:moveTo>
                  <a:lnTo>
                    <a:pt x="733" y="2081"/>
                  </a:lnTo>
                  <a:lnTo>
                    <a:pt x="1652" y="1938"/>
                  </a:lnTo>
                  <a:lnTo>
                    <a:pt x="1045" y="170"/>
                  </a:lnTo>
                  <a:lnTo>
                    <a:pt x="0" y="1"/>
                  </a:lnTo>
                  <a:close/>
                </a:path>
              </a:pathLst>
            </a:custGeom>
            <a:solidFill>
              <a:srgbClr val="E6A992"/>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78" name="Google Shape;3175;p32"/>
            <p:cNvSpPr/>
            <p:nvPr/>
          </p:nvSpPr>
          <p:spPr>
            <a:xfrm>
              <a:off x="8125572" y="2963058"/>
              <a:ext cx="224698" cy="103113"/>
            </a:xfrm>
            <a:custGeom>
              <a:avLst/>
              <a:gdLst/>
              <a:ahLst/>
              <a:cxnLst/>
              <a:rect l="l" t="t" r="r" b="b"/>
              <a:pathLst>
                <a:path w="2591" h="1189" extrusionOk="0">
                  <a:moveTo>
                    <a:pt x="2322" y="0"/>
                  </a:moveTo>
                  <a:lnTo>
                    <a:pt x="1403" y="45"/>
                  </a:lnTo>
                  <a:lnTo>
                    <a:pt x="54" y="893"/>
                  </a:lnTo>
                  <a:lnTo>
                    <a:pt x="9" y="965"/>
                  </a:lnTo>
                  <a:lnTo>
                    <a:pt x="1" y="1045"/>
                  </a:lnTo>
                  <a:lnTo>
                    <a:pt x="27" y="1108"/>
                  </a:lnTo>
                  <a:lnTo>
                    <a:pt x="126" y="1188"/>
                  </a:lnTo>
                  <a:lnTo>
                    <a:pt x="197" y="1188"/>
                  </a:lnTo>
                  <a:lnTo>
                    <a:pt x="2421" y="911"/>
                  </a:lnTo>
                  <a:lnTo>
                    <a:pt x="2492" y="893"/>
                  </a:lnTo>
                  <a:lnTo>
                    <a:pt x="2590" y="768"/>
                  </a:lnTo>
                  <a:lnTo>
                    <a:pt x="2590" y="679"/>
                  </a:lnTo>
                  <a:lnTo>
                    <a:pt x="2322" y="0"/>
                  </a:lnTo>
                  <a:close/>
                </a:path>
              </a:pathLst>
            </a:custGeom>
            <a:solidFill>
              <a:srgbClr val="0C091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79" name="Google Shape;3176;p32"/>
            <p:cNvSpPr/>
            <p:nvPr/>
          </p:nvSpPr>
          <p:spPr>
            <a:xfrm>
              <a:off x="8049690" y="2386866"/>
              <a:ext cx="496486" cy="515825"/>
            </a:xfrm>
            <a:custGeom>
              <a:avLst/>
              <a:gdLst/>
              <a:ahLst/>
              <a:cxnLst/>
              <a:rect l="l" t="t" r="r" b="b"/>
              <a:pathLst>
                <a:path w="5725" h="5948" extrusionOk="0">
                  <a:moveTo>
                    <a:pt x="3054" y="1"/>
                  </a:moveTo>
                  <a:lnTo>
                    <a:pt x="286" y="1376"/>
                  </a:lnTo>
                  <a:lnTo>
                    <a:pt x="224" y="1411"/>
                  </a:lnTo>
                  <a:lnTo>
                    <a:pt x="108" y="1510"/>
                  </a:lnTo>
                  <a:lnTo>
                    <a:pt x="36" y="1635"/>
                  </a:lnTo>
                  <a:lnTo>
                    <a:pt x="0" y="1778"/>
                  </a:lnTo>
                  <a:lnTo>
                    <a:pt x="9" y="1858"/>
                  </a:lnTo>
                  <a:lnTo>
                    <a:pt x="1554" y="5948"/>
                  </a:lnTo>
                  <a:lnTo>
                    <a:pt x="3135" y="5644"/>
                  </a:lnTo>
                  <a:lnTo>
                    <a:pt x="1894" y="2340"/>
                  </a:lnTo>
                  <a:lnTo>
                    <a:pt x="5725" y="965"/>
                  </a:lnTo>
                  <a:lnTo>
                    <a:pt x="3054" y="1"/>
                  </a:lnTo>
                  <a:close/>
                </a:path>
              </a:pathLst>
            </a:custGeom>
            <a:solidFill>
              <a:srgbClr val="ABC1F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80" name="Google Shape;3177;p32"/>
            <p:cNvSpPr/>
            <p:nvPr/>
          </p:nvSpPr>
          <p:spPr>
            <a:xfrm>
              <a:off x="8296763" y="2336566"/>
              <a:ext cx="303615" cy="146388"/>
            </a:xfrm>
            <a:custGeom>
              <a:avLst/>
              <a:gdLst/>
              <a:ahLst/>
              <a:cxnLst/>
              <a:rect l="l" t="t" r="r" b="b"/>
              <a:pathLst>
                <a:path w="3501" h="1688" extrusionOk="0">
                  <a:moveTo>
                    <a:pt x="2733" y="0"/>
                  </a:moveTo>
                  <a:lnTo>
                    <a:pt x="2027" y="45"/>
                  </a:lnTo>
                  <a:lnTo>
                    <a:pt x="572" y="348"/>
                  </a:lnTo>
                  <a:lnTo>
                    <a:pt x="277" y="438"/>
                  </a:lnTo>
                  <a:lnTo>
                    <a:pt x="0" y="1536"/>
                  </a:lnTo>
                  <a:lnTo>
                    <a:pt x="3331" y="1688"/>
                  </a:lnTo>
                  <a:lnTo>
                    <a:pt x="3385" y="1527"/>
                  </a:lnTo>
                  <a:lnTo>
                    <a:pt x="3501" y="732"/>
                  </a:lnTo>
                  <a:lnTo>
                    <a:pt x="3438" y="366"/>
                  </a:lnTo>
                  <a:lnTo>
                    <a:pt x="3331" y="170"/>
                  </a:lnTo>
                  <a:lnTo>
                    <a:pt x="3242" y="107"/>
                  </a:lnTo>
                  <a:lnTo>
                    <a:pt x="3108" y="45"/>
                  </a:lnTo>
                  <a:lnTo>
                    <a:pt x="2733" y="0"/>
                  </a:lnTo>
                  <a:close/>
                </a:path>
              </a:pathLst>
            </a:custGeom>
            <a:solidFill>
              <a:srgbClr val="ABC1F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81" name="Google Shape;3178;p32"/>
            <p:cNvSpPr/>
            <p:nvPr/>
          </p:nvSpPr>
          <p:spPr>
            <a:xfrm>
              <a:off x="8594917" y="3086206"/>
              <a:ext cx="127829" cy="166594"/>
            </a:xfrm>
            <a:custGeom>
              <a:avLst/>
              <a:gdLst/>
              <a:ahLst/>
              <a:cxnLst/>
              <a:rect l="l" t="t" r="r" b="b"/>
              <a:pathLst>
                <a:path w="1474" h="1921" extrusionOk="0">
                  <a:moveTo>
                    <a:pt x="911" y="0"/>
                  </a:moveTo>
                  <a:lnTo>
                    <a:pt x="0" y="63"/>
                  </a:lnTo>
                  <a:lnTo>
                    <a:pt x="625" y="1920"/>
                  </a:lnTo>
                  <a:lnTo>
                    <a:pt x="1474" y="1545"/>
                  </a:lnTo>
                  <a:lnTo>
                    <a:pt x="911" y="0"/>
                  </a:lnTo>
                  <a:close/>
                </a:path>
              </a:pathLst>
            </a:custGeom>
            <a:solidFill>
              <a:srgbClr val="E6A992"/>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82" name="Google Shape;3179;p32"/>
            <p:cNvSpPr/>
            <p:nvPr/>
          </p:nvSpPr>
          <p:spPr>
            <a:xfrm>
              <a:off x="8524411" y="3220194"/>
              <a:ext cx="211516" cy="84468"/>
            </a:xfrm>
            <a:custGeom>
              <a:avLst/>
              <a:gdLst/>
              <a:ahLst/>
              <a:cxnLst/>
              <a:rect l="l" t="t" r="r" b="b"/>
              <a:pathLst>
                <a:path w="2439" h="974" extrusionOk="0">
                  <a:moveTo>
                    <a:pt x="1277" y="0"/>
                  </a:moveTo>
                  <a:lnTo>
                    <a:pt x="63" y="670"/>
                  </a:lnTo>
                  <a:lnTo>
                    <a:pt x="9" y="723"/>
                  </a:lnTo>
                  <a:lnTo>
                    <a:pt x="0" y="804"/>
                  </a:lnTo>
                  <a:lnTo>
                    <a:pt x="9" y="875"/>
                  </a:lnTo>
                  <a:lnTo>
                    <a:pt x="99" y="965"/>
                  </a:lnTo>
                  <a:lnTo>
                    <a:pt x="170" y="973"/>
                  </a:lnTo>
                  <a:lnTo>
                    <a:pt x="2233" y="973"/>
                  </a:lnTo>
                  <a:lnTo>
                    <a:pt x="2313" y="965"/>
                  </a:lnTo>
                  <a:lnTo>
                    <a:pt x="2421" y="857"/>
                  </a:lnTo>
                  <a:lnTo>
                    <a:pt x="2438" y="777"/>
                  </a:lnTo>
                  <a:lnTo>
                    <a:pt x="2304" y="0"/>
                  </a:lnTo>
                  <a:close/>
                </a:path>
              </a:pathLst>
            </a:custGeom>
            <a:solidFill>
              <a:srgbClr val="0C091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83" name="Google Shape;3180;p32"/>
            <p:cNvSpPr/>
            <p:nvPr/>
          </p:nvSpPr>
          <p:spPr>
            <a:xfrm>
              <a:off x="8418349" y="2431008"/>
              <a:ext cx="310553" cy="742778"/>
            </a:xfrm>
            <a:custGeom>
              <a:avLst/>
              <a:gdLst/>
              <a:ahLst/>
              <a:cxnLst/>
              <a:rect l="l" t="t" r="r" b="b"/>
              <a:pathLst>
                <a:path w="3581" h="8565" extrusionOk="0">
                  <a:moveTo>
                    <a:pt x="0" y="1"/>
                  </a:moveTo>
                  <a:lnTo>
                    <a:pt x="473" y="3840"/>
                  </a:lnTo>
                  <a:lnTo>
                    <a:pt x="2090" y="8564"/>
                  </a:lnTo>
                  <a:lnTo>
                    <a:pt x="3581" y="8520"/>
                  </a:lnTo>
                  <a:lnTo>
                    <a:pt x="2090" y="3787"/>
                  </a:lnTo>
                  <a:lnTo>
                    <a:pt x="1929" y="599"/>
                  </a:lnTo>
                  <a:lnTo>
                    <a:pt x="0" y="1"/>
                  </a:lnTo>
                  <a:close/>
                </a:path>
              </a:pathLst>
            </a:custGeom>
            <a:solidFill>
              <a:srgbClr val="ABC1F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84" name="Google Shape;3181;p32"/>
            <p:cNvSpPr/>
            <p:nvPr/>
          </p:nvSpPr>
          <p:spPr>
            <a:xfrm>
              <a:off x="8289739" y="1881960"/>
              <a:ext cx="337784" cy="534384"/>
            </a:xfrm>
            <a:custGeom>
              <a:avLst/>
              <a:gdLst/>
              <a:ahLst/>
              <a:cxnLst/>
              <a:rect l="l" t="t" r="r" b="b"/>
              <a:pathLst>
                <a:path w="3895" h="6162" extrusionOk="0">
                  <a:moveTo>
                    <a:pt x="2215" y="0"/>
                  </a:moveTo>
                  <a:lnTo>
                    <a:pt x="1331" y="36"/>
                  </a:lnTo>
                  <a:lnTo>
                    <a:pt x="858" y="98"/>
                  </a:lnTo>
                  <a:lnTo>
                    <a:pt x="706" y="134"/>
                  </a:lnTo>
                  <a:lnTo>
                    <a:pt x="447" y="259"/>
                  </a:lnTo>
                  <a:lnTo>
                    <a:pt x="233" y="447"/>
                  </a:lnTo>
                  <a:lnTo>
                    <a:pt x="81" y="697"/>
                  </a:lnTo>
                  <a:lnTo>
                    <a:pt x="36" y="840"/>
                  </a:lnTo>
                  <a:lnTo>
                    <a:pt x="1" y="1081"/>
                  </a:lnTo>
                  <a:lnTo>
                    <a:pt x="1" y="1438"/>
                  </a:lnTo>
                  <a:lnTo>
                    <a:pt x="10" y="1474"/>
                  </a:lnTo>
                  <a:lnTo>
                    <a:pt x="90" y="5644"/>
                  </a:lnTo>
                  <a:lnTo>
                    <a:pt x="447" y="5823"/>
                  </a:lnTo>
                  <a:lnTo>
                    <a:pt x="1144" y="6046"/>
                  </a:lnTo>
                  <a:lnTo>
                    <a:pt x="1813" y="6153"/>
                  </a:lnTo>
                  <a:lnTo>
                    <a:pt x="2430" y="6162"/>
                  </a:lnTo>
                  <a:lnTo>
                    <a:pt x="3207" y="6073"/>
                  </a:lnTo>
                  <a:lnTo>
                    <a:pt x="3841" y="5903"/>
                  </a:lnTo>
                  <a:lnTo>
                    <a:pt x="3894" y="5876"/>
                  </a:lnTo>
                  <a:lnTo>
                    <a:pt x="3841" y="5555"/>
                  </a:lnTo>
                  <a:lnTo>
                    <a:pt x="3599" y="3903"/>
                  </a:lnTo>
                  <a:lnTo>
                    <a:pt x="3492" y="2813"/>
                  </a:lnTo>
                  <a:lnTo>
                    <a:pt x="3492" y="2420"/>
                  </a:lnTo>
                  <a:lnTo>
                    <a:pt x="3510" y="2063"/>
                  </a:lnTo>
                  <a:lnTo>
                    <a:pt x="3474" y="1474"/>
                  </a:lnTo>
                  <a:lnTo>
                    <a:pt x="3403" y="1018"/>
                  </a:lnTo>
                  <a:lnTo>
                    <a:pt x="3296" y="679"/>
                  </a:lnTo>
                  <a:lnTo>
                    <a:pt x="3108" y="348"/>
                  </a:lnTo>
                  <a:lnTo>
                    <a:pt x="2921" y="170"/>
                  </a:lnTo>
                  <a:lnTo>
                    <a:pt x="2903" y="161"/>
                  </a:lnTo>
                  <a:lnTo>
                    <a:pt x="2814" y="116"/>
                  </a:lnTo>
                  <a:lnTo>
                    <a:pt x="2599" y="54"/>
                  </a:lnTo>
                  <a:lnTo>
                    <a:pt x="2215" y="0"/>
                  </a:lnTo>
                  <a:close/>
                </a:path>
              </a:pathLst>
            </a:custGeom>
            <a:solidFill>
              <a:srgbClr val="7047A9"/>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85" name="Google Shape;3182;p32"/>
            <p:cNvSpPr/>
            <p:nvPr/>
          </p:nvSpPr>
          <p:spPr>
            <a:xfrm>
              <a:off x="8148814" y="1670528"/>
              <a:ext cx="115428" cy="115428"/>
            </a:xfrm>
            <a:custGeom>
              <a:avLst/>
              <a:gdLst/>
              <a:ahLst/>
              <a:cxnLst/>
              <a:rect l="l" t="t" r="r" b="b"/>
              <a:pathLst>
                <a:path w="1331" h="1331" extrusionOk="0">
                  <a:moveTo>
                    <a:pt x="572" y="0"/>
                  </a:moveTo>
                  <a:lnTo>
                    <a:pt x="331" y="90"/>
                  </a:lnTo>
                  <a:lnTo>
                    <a:pt x="134" y="259"/>
                  </a:lnTo>
                  <a:lnTo>
                    <a:pt x="18" y="491"/>
                  </a:lnTo>
                  <a:lnTo>
                    <a:pt x="0" y="625"/>
                  </a:lnTo>
                  <a:lnTo>
                    <a:pt x="0" y="759"/>
                  </a:lnTo>
                  <a:lnTo>
                    <a:pt x="81" y="1000"/>
                  </a:lnTo>
                  <a:lnTo>
                    <a:pt x="250" y="1197"/>
                  </a:lnTo>
                  <a:lnTo>
                    <a:pt x="483" y="1313"/>
                  </a:lnTo>
                  <a:lnTo>
                    <a:pt x="617" y="1331"/>
                  </a:lnTo>
                  <a:lnTo>
                    <a:pt x="751" y="1331"/>
                  </a:lnTo>
                  <a:lnTo>
                    <a:pt x="1001" y="1250"/>
                  </a:lnTo>
                  <a:lnTo>
                    <a:pt x="1188" y="1081"/>
                  </a:lnTo>
                  <a:lnTo>
                    <a:pt x="1313" y="849"/>
                  </a:lnTo>
                  <a:lnTo>
                    <a:pt x="1331" y="715"/>
                  </a:lnTo>
                  <a:lnTo>
                    <a:pt x="1331" y="581"/>
                  </a:lnTo>
                  <a:lnTo>
                    <a:pt x="1242" y="331"/>
                  </a:lnTo>
                  <a:lnTo>
                    <a:pt x="1072" y="143"/>
                  </a:lnTo>
                  <a:lnTo>
                    <a:pt x="840" y="18"/>
                  </a:lnTo>
                  <a:lnTo>
                    <a:pt x="706" y="0"/>
                  </a:lnTo>
                  <a:close/>
                </a:path>
              </a:pathLst>
            </a:custGeom>
            <a:solidFill>
              <a:srgbClr val="F1CEB8"/>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86" name="Google Shape;3183;p32"/>
            <p:cNvSpPr/>
            <p:nvPr/>
          </p:nvSpPr>
          <p:spPr>
            <a:xfrm>
              <a:off x="8172056" y="1736351"/>
              <a:ext cx="98430" cy="146474"/>
            </a:xfrm>
            <a:custGeom>
              <a:avLst/>
              <a:gdLst/>
              <a:ahLst/>
              <a:cxnLst/>
              <a:rect l="l" t="t" r="r" b="b"/>
              <a:pathLst>
                <a:path w="1135" h="1689" extrusionOk="0">
                  <a:moveTo>
                    <a:pt x="786" y="0"/>
                  </a:moveTo>
                  <a:lnTo>
                    <a:pt x="0" y="259"/>
                  </a:lnTo>
                  <a:lnTo>
                    <a:pt x="420" y="1688"/>
                  </a:lnTo>
                  <a:lnTo>
                    <a:pt x="1134" y="1527"/>
                  </a:lnTo>
                  <a:lnTo>
                    <a:pt x="786" y="0"/>
                  </a:lnTo>
                  <a:close/>
                </a:path>
              </a:pathLst>
            </a:custGeom>
            <a:solidFill>
              <a:srgbClr val="F1CEB8"/>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87" name="Google Shape;3184;p32"/>
            <p:cNvSpPr/>
            <p:nvPr/>
          </p:nvSpPr>
          <p:spPr>
            <a:xfrm>
              <a:off x="8166592" y="1799052"/>
              <a:ext cx="388083" cy="338565"/>
            </a:xfrm>
            <a:custGeom>
              <a:avLst/>
              <a:gdLst/>
              <a:ahLst/>
              <a:cxnLst/>
              <a:rect l="l" t="t" r="r" b="b"/>
              <a:pathLst>
                <a:path w="4475" h="3904" extrusionOk="0">
                  <a:moveTo>
                    <a:pt x="1180" y="1"/>
                  </a:moveTo>
                  <a:lnTo>
                    <a:pt x="1" y="331"/>
                  </a:lnTo>
                  <a:lnTo>
                    <a:pt x="867" y="3457"/>
                  </a:lnTo>
                  <a:lnTo>
                    <a:pt x="921" y="3591"/>
                  </a:lnTo>
                  <a:lnTo>
                    <a:pt x="1108" y="3796"/>
                  </a:lnTo>
                  <a:lnTo>
                    <a:pt x="1233" y="3858"/>
                  </a:lnTo>
                  <a:lnTo>
                    <a:pt x="1278" y="3876"/>
                  </a:lnTo>
                  <a:lnTo>
                    <a:pt x="1314" y="3885"/>
                  </a:lnTo>
                  <a:lnTo>
                    <a:pt x="1439" y="3903"/>
                  </a:lnTo>
                  <a:lnTo>
                    <a:pt x="1671" y="3867"/>
                  </a:lnTo>
                  <a:lnTo>
                    <a:pt x="1787" y="3814"/>
                  </a:lnTo>
                  <a:lnTo>
                    <a:pt x="4475" y="2162"/>
                  </a:lnTo>
                  <a:lnTo>
                    <a:pt x="3832" y="1117"/>
                  </a:lnTo>
                  <a:lnTo>
                    <a:pt x="1831" y="2340"/>
                  </a:lnTo>
                  <a:lnTo>
                    <a:pt x="1180" y="1"/>
                  </a:lnTo>
                  <a:close/>
                </a:path>
              </a:pathLst>
            </a:custGeom>
            <a:solidFill>
              <a:srgbClr val="7047A9"/>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88" name="Google Shape;3185;p32"/>
            <p:cNvSpPr/>
            <p:nvPr/>
          </p:nvSpPr>
          <p:spPr>
            <a:xfrm>
              <a:off x="8302140" y="1719266"/>
              <a:ext cx="31827" cy="62874"/>
            </a:xfrm>
            <a:custGeom>
              <a:avLst/>
              <a:gdLst/>
              <a:ahLst/>
              <a:cxnLst/>
              <a:rect l="l" t="t" r="r" b="b"/>
              <a:pathLst>
                <a:path w="367" h="725" extrusionOk="0">
                  <a:moveTo>
                    <a:pt x="143" y="1"/>
                  </a:moveTo>
                  <a:lnTo>
                    <a:pt x="117" y="19"/>
                  </a:lnTo>
                  <a:lnTo>
                    <a:pt x="18" y="233"/>
                  </a:lnTo>
                  <a:lnTo>
                    <a:pt x="1" y="519"/>
                  </a:lnTo>
                  <a:lnTo>
                    <a:pt x="18" y="724"/>
                  </a:lnTo>
                  <a:lnTo>
                    <a:pt x="367" y="171"/>
                  </a:lnTo>
                  <a:lnTo>
                    <a:pt x="143" y="1"/>
                  </a:lnTo>
                  <a:close/>
                </a:path>
              </a:pathLst>
            </a:custGeom>
            <a:solidFill>
              <a:srgbClr val="0C091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89" name="Google Shape;3186;p32"/>
            <p:cNvSpPr/>
            <p:nvPr/>
          </p:nvSpPr>
          <p:spPr>
            <a:xfrm>
              <a:off x="8388863" y="1730887"/>
              <a:ext cx="119330" cy="196860"/>
            </a:xfrm>
            <a:custGeom>
              <a:avLst/>
              <a:gdLst/>
              <a:ahLst/>
              <a:cxnLst/>
              <a:rect l="l" t="t" r="r" b="b"/>
              <a:pathLst>
                <a:path w="1376" h="2270" extrusionOk="0">
                  <a:moveTo>
                    <a:pt x="1376" y="1"/>
                  </a:moveTo>
                  <a:lnTo>
                    <a:pt x="117" y="242"/>
                  </a:lnTo>
                  <a:lnTo>
                    <a:pt x="10" y="1706"/>
                  </a:lnTo>
                  <a:lnTo>
                    <a:pt x="1" y="1823"/>
                  </a:lnTo>
                  <a:lnTo>
                    <a:pt x="45" y="2019"/>
                  </a:lnTo>
                  <a:lnTo>
                    <a:pt x="153" y="2162"/>
                  </a:lnTo>
                  <a:lnTo>
                    <a:pt x="331" y="2242"/>
                  </a:lnTo>
                  <a:lnTo>
                    <a:pt x="447" y="2260"/>
                  </a:lnTo>
                  <a:lnTo>
                    <a:pt x="545" y="2269"/>
                  </a:lnTo>
                  <a:lnTo>
                    <a:pt x="670" y="2269"/>
                  </a:lnTo>
                  <a:lnTo>
                    <a:pt x="885" y="2207"/>
                  </a:lnTo>
                  <a:lnTo>
                    <a:pt x="1054" y="2073"/>
                  </a:lnTo>
                  <a:lnTo>
                    <a:pt x="1162" y="1885"/>
                  </a:lnTo>
                  <a:lnTo>
                    <a:pt x="1179" y="1769"/>
                  </a:lnTo>
                  <a:lnTo>
                    <a:pt x="1376" y="1"/>
                  </a:lnTo>
                  <a:close/>
                </a:path>
              </a:pathLst>
            </a:custGeom>
            <a:solidFill>
              <a:srgbClr val="F1CEB8"/>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90" name="Google Shape;3187;p32"/>
            <p:cNvSpPr/>
            <p:nvPr/>
          </p:nvSpPr>
          <p:spPr>
            <a:xfrm>
              <a:off x="8309078" y="1607740"/>
              <a:ext cx="222356" cy="243257"/>
            </a:xfrm>
            <a:custGeom>
              <a:avLst/>
              <a:gdLst/>
              <a:ahLst/>
              <a:cxnLst/>
              <a:rect l="l" t="t" r="r" b="b"/>
              <a:pathLst>
                <a:path w="2564" h="2805" extrusionOk="0">
                  <a:moveTo>
                    <a:pt x="814" y="1"/>
                  </a:moveTo>
                  <a:lnTo>
                    <a:pt x="617" y="28"/>
                  </a:lnTo>
                  <a:lnTo>
                    <a:pt x="447" y="126"/>
                  </a:lnTo>
                  <a:lnTo>
                    <a:pt x="322" y="287"/>
                  </a:lnTo>
                  <a:lnTo>
                    <a:pt x="296" y="394"/>
                  </a:lnTo>
                  <a:lnTo>
                    <a:pt x="37" y="1394"/>
                  </a:lnTo>
                  <a:lnTo>
                    <a:pt x="10" y="1510"/>
                  </a:lnTo>
                  <a:lnTo>
                    <a:pt x="1" y="1733"/>
                  </a:lnTo>
                  <a:lnTo>
                    <a:pt x="55" y="2055"/>
                  </a:lnTo>
                  <a:lnTo>
                    <a:pt x="278" y="2421"/>
                  </a:lnTo>
                  <a:lnTo>
                    <a:pt x="528" y="2626"/>
                  </a:lnTo>
                  <a:lnTo>
                    <a:pt x="733" y="2725"/>
                  </a:lnTo>
                  <a:lnTo>
                    <a:pt x="840" y="2751"/>
                  </a:lnTo>
                  <a:lnTo>
                    <a:pt x="885" y="2769"/>
                  </a:lnTo>
                  <a:lnTo>
                    <a:pt x="992" y="2787"/>
                  </a:lnTo>
                  <a:lnTo>
                    <a:pt x="1215" y="2805"/>
                  </a:lnTo>
                  <a:lnTo>
                    <a:pt x="1537" y="2742"/>
                  </a:lnTo>
                  <a:lnTo>
                    <a:pt x="1912" y="2519"/>
                  </a:lnTo>
                  <a:lnTo>
                    <a:pt x="2117" y="2269"/>
                  </a:lnTo>
                  <a:lnTo>
                    <a:pt x="2216" y="2073"/>
                  </a:lnTo>
                  <a:lnTo>
                    <a:pt x="2242" y="1957"/>
                  </a:lnTo>
                  <a:lnTo>
                    <a:pt x="2555" y="733"/>
                  </a:lnTo>
                  <a:lnTo>
                    <a:pt x="2564" y="680"/>
                  </a:lnTo>
                  <a:lnTo>
                    <a:pt x="2555" y="564"/>
                  </a:lnTo>
                  <a:lnTo>
                    <a:pt x="2492" y="465"/>
                  </a:lnTo>
                  <a:lnTo>
                    <a:pt x="2403" y="403"/>
                  </a:lnTo>
                  <a:lnTo>
                    <a:pt x="2350" y="385"/>
                  </a:lnTo>
                  <a:lnTo>
                    <a:pt x="921" y="19"/>
                  </a:lnTo>
                  <a:lnTo>
                    <a:pt x="814" y="1"/>
                  </a:lnTo>
                  <a:close/>
                </a:path>
              </a:pathLst>
            </a:custGeom>
            <a:solidFill>
              <a:srgbClr val="F1CEB8"/>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91" name="Google Shape;3188;p32"/>
            <p:cNvSpPr/>
            <p:nvPr/>
          </p:nvSpPr>
          <p:spPr>
            <a:xfrm>
              <a:off x="8486426" y="1598460"/>
              <a:ext cx="64435" cy="132512"/>
            </a:xfrm>
            <a:custGeom>
              <a:avLst/>
              <a:gdLst/>
              <a:ahLst/>
              <a:cxnLst/>
              <a:rect l="l" t="t" r="r" b="b"/>
              <a:pathLst>
                <a:path w="743" h="1528" extrusionOk="0">
                  <a:moveTo>
                    <a:pt x="171" y="1"/>
                  </a:moveTo>
                  <a:lnTo>
                    <a:pt x="1" y="1403"/>
                  </a:lnTo>
                  <a:lnTo>
                    <a:pt x="519" y="1528"/>
                  </a:lnTo>
                  <a:lnTo>
                    <a:pt x="715" y="706"/>
                  </a:lnTo>
                  <a:lnTo>
                    <a:pt x="733" y="617"/>
                  </a:lnTo>
                  <a:lnTo>
                    <a:pt x="742" y="429"/>
                  </a:lnTo>
                  <a:lnTo>
                    <a:pt x="697" y="260"/>
                  </a:lnTo>
                  <a:lnTo>
                    <a:pt x="555" y="117"/>
                  </a:lnTo>
                  <a:lnTo>
                    <a:pt x="438" y="63"/>
                  </a:lnTo>
                  <a:lnTo>
                    <a:pt x="171" y="1"/>
                  </a:lnTo>
                  <a:close/>
                </a:path>
              </a:pathLst>
            </a:custGeom>
            <a:solidFill>
              <a:srgbClr val="0C091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92" name="Google Shape;3189;p32"/>
            <p:cNvSpPr/>
            <p:nvPr/>
          </p:nvSpPr>
          <p:spPr>
            <a:xfrm>
              <a:off x="8488768" y="1713890"/>
              <a:ext cx="65909" cy="66690"/>
            </a:xfrm>
            <a:custGeom>
              <a:avLst/>
              <a:gdLst/>
              <a:ahLst/>
              <a:cxnLst/>
              <a:rect l="l" t="t" r="r" b="b"/>
              <a:pathLst>
                <a:path w="760" h="769" extrusionOk="0">
                  <a:moveTo>
                    <a:pt x="403" y="0"/>
                  </a:moveTo>
                  <a:lnTo>
                    <a:pt x="251" y="27"/>
                  </a:lnTo>
                  <a:lnTo>
                    <a:pt x="126" y="99"/>
                  </a:lnTo>
                  <a:lnTo>
                    <a:pt x="36" y="215"/>
                  </a:lnTo>
                  <a:lnTo>
                    <a:pt x="19" y="295"/>
                  </a:lnTo>
                  <a:lnTo>
                    <a:pt x="1" y="367"/>
                  </a:lnTo>
                  <a:lnTo>
                    <a:pt x="27" y="509"/>
                  </a:lnTo>
                  <a:lnTo>
                    <a:pt x="99" y="634"/>
                  </a:lnTo>
                  <a:lnTo>
                    <a:pt x="215" y="724"/>
                  </a:lnTo>
                  <a:lnTo>
                    <a:pt x="286" y="750"/>
                  </a:lnTo>
                  <a:lnTo>
                    <a:pt x="367" y="768"/>
                  </a:lnTo>
                  <a:lnTo>
                    <a:pt x="510" y="742"/>
                  </a:lnTo>
                  <a:lnTo>
                    <a:pt x="635" y="670"/>
                  </a:lnTo>
                  <a:lnTo>
                    <a:pt x="724" y="554"/>
                  </a:lnTo>
                  <a:lnTo>
                    <a:pt x="751" y="474"/>
                  </a:lnTo>
                  <a:lnTo>
                    <a:pt x="760" y="402"/>
                  </a:lnTo>
                  <a:lnTo>
                    <a:pt x="742" y="259"/>
                  </a:lnTo>
                  <a:lnTo>
                    <a:pt x="662" y="134"/>
                  </a:lnTo>
                  <a:lnTo>
                    <a:pt x="545" y="45"/>
                  </a:lnTo>
                  <a:lnTo>
                    <a:pt x="474" y="18"/>
                  </a:lnTo>
                  <a:lnTo>
                    <a:pt x="403" y="0"/>
                  </a:lnTo>
                  <a:close/>
                </a:path>
              </a:pathLst>
            </a:custGeom>
            <a:solidFill>
              <a:srgbClr val="F1CEB8"/>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93" name="Google Shape;3190;p32"/>
            <p:cNvSpPr/>
            <p:nvPr/>
          </p:nvSpPr>
          <p:spPr>
            <a:xfrm>
              <a:off x="8310639" y="1533418"/>
              <a:ext cx="213858" cy="228601"/>
            </a:xfrm>
            <a:custGeom>
              <a:avLst/>
              <a:gdLst/>
              <a:ahLst/>
              <a:cxnLst/>
              <a:rect l="l" t="t" r="r" b="b"/>
              <a:pathLst>
                <a:path w="2466" h="2636" extrusionOk="0">
                  <a:moveTo>
                    <a:pt x="572" y="1"/>
                  </a:moveTo>
                  <a:lnTo>
                    <a:pt x="367" y="63"/>
                  </a:lnTo>
                  <a:lnTo>
                    <a:pt x="206" y="179"/>
                  </a:lnTo>
                  <a:lnTo>
                    <a:pt x="90" y="340"/>
                  </a:lnTo>
                  <a:lnTo>
                    <a:pt x="19" y="528"/>
                  </a:lnTo>
                  <a:lnTo>
                    <a:pt x="1" y="724"/>
                  </a:lnTo>
                  <a:lnTo>
                    <a:pt x="28" y="912"/>
                  </a:lnTo>
                  <a:lnTo>
                    <a:pt x="117" y="1063"/>
                  </a:lnTo>
                  <a:lnTo>
                    <a:pt x="179" y="1126"/>
                  </a:lnTo>
                  <a:lnTo>
                    <a:pt x="251" y="1179"/>
                  </a:lnTo>
                  <a:lnTo>
                    <a:pt x="429" y="1251"/>
                  </a:lnTo>
                  <a:lnTo>
                    <a:pt x="742" y="1287"/>
                  </a:lnTo>
                  <a:lnTo>
                    <a:pt x="1367" y="1215"/>
                  </a:lnTo>
                  <a:lnTo>
                    <a:pt x="1564" y="1153"/>
                  </a:lnTo>
                  <a:lnTo>
                    <a:pt x="1626" y="1135"/>
                  </a:lnTo>
                  <a:lnTo>
                    <a:pt x="1814" y="1135"/>
                  </a:lnTo>
                  <a:lnTo>
                    <a:pt x="1992" y="1206"/>
                  </a:lnTo>
                  <a:lnTo>
                    <a:pt x="2055" y="1313"/>
                  </a:lnTo>
                  <a:lnTo>
                    <a:pt x="2037" y="1412"/>
                  </a:lnTo>
                  <a:lnTo>
                    <a:pt x="2001" y="1474"/>
                  </a:lnTo>
                  <a:lnTo>
                    <a:pt x="1930" y="1599"/>
                  </a:lnTo>
                  <a:lnTo>
                    <a:pt x="1912" y="1778"/>
                  </a:lnTo>
                  <a:lnTo>
                    <a:pt x="2001" y="1939"/>
                  </a:lnTo>
                  <a:lnTo>
                    <a:pt x="2037" y="1956"/>
                  </a:lnTo>
                  <a:lnTo>
                    <a:pt x="1885" y="2573"/>
                  </a:lnTo>
                  <a:lnTo>
                    <a:pt x="2135" y="2635"/>
                  </a:lnTo>
                  <a:lnTo>
                    <a:pt x="2260" y="2135"/>
                  </a:lnTo>
                  <a:lnTo>
                    <a:pt x="2465" y="813"/>
                  </a:lnTo>
                  <a:lnTo>
                    <a:pt x="1814" y="599"/>
                  </a:lnTo>
                  <a:lnTo>
                    <a:pt x="1769" y="528"/>
                  </a:lnTo>
                  <a:lnTo>
                    <a:pt x="1385" y="215"/>
                  </a:lnTo>
                  <a:lnTo>
                    <a:pt x="956" y="36"/>
                  </a:lnTo>
                  <a:lnTo>
                    <a:pt x="688" y="1"/>
                  </a:lnTo>
                  <a:close/>
                </a:path>
              </a:pathLst>
            </a:custGeom>
            <a:solidFill>
              <a:srgbClr val="0C091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94" name="Google Shape;3191;p32"/>
            <p:cNvSpPr/>
            <p:nvPr/>
          </p:nvSpPr>
          <p:spPr>
            <a:xfrm>
              <a:off x="8301360" y="1748753"/>
              <a:ext cx="194519" cy="103807"/>
            </a:xfrm>
            <a:custGeom>
              <a:avLst/>
              <a:gdLst/>
              <a:ahLst/>
              <a:cxnLst/>
              <a:rect l="l" t="t" r="r" b="b"/>
              <a:pathLst>
                <a:path w="2243" h="1197" extrusionOk="0">
                  <a:moveTo>
                    <a:pt x="286" y="0"/>
                  </a:moveTo>
                  <a:lnTo>
                    <a:pt x="45" y="90"/>
                  </a:lnTo>
                  <a:lnTo>
                    <a:pt x="19" y="116"/>
                  </a:lnTo>
                  <a:lnTo>
                    <a:pt x="1" y="197"/>
                  </a:lnTo>
                  <a:lnTo>
                    <a:pt x="108" y="643"/>
                  </a:lnTo>
                  <a:lnTo>
                    <a:pt x="277" y="875"/>
                  </a:lnTo>
                  <a:lnTo>
                    <a:pt x="456" y="1000"/>
                  </a:lnTo>
                  <a:lnTo>
                    <a:pt x="572" y="1054"/>
                  </a:lnTo>
                  <a:lnTo>
                    <a:pt x="831" y="1143"/>
                  </a:lnTo>
                  <a:lnTo>
                    <a:pt x="1233" y="1197"/>
                  </a:lnTo>
                  <a:lnTo>
                    <a:pt x="1501" y="1179"/>
                  </a:lnTo>
                  <a:lnTo>
                    <a:pt x="1742" y="1099"/>
                  </a:lnTo>
                  <a:lnTo>
                    <a:pt x="1956" y="947"/>
                  </a:lnTo>
                  <a:lnTo>
                    <a:pt x="2117" y="706"/>
                  </a:lnTo>
                  <a:lnTo>
                    <a:pt x="2224" y="366"/>
                  </a:lnTo>
                  <a:lnTo>
                    <a:pt x="2242" y="152"/>
                  </a:lnTo>
                  <a:lnTo>
                    <a:pt x="1992" y="90"/>
                  </a:lnTo>
                  <a:lnTo>
                    <a:pt x="1965" y="72"/>
                  </a:lnTo>
                  <a:lnTo>
                    <a:pt x="1805" y="45"/>
                  </a:lnTo>
                  <a:lnTo>
                    <a:pt x="1688" y="107"/>
                  </a:lnTo>
                  <a:lnTo>
                    <a:pt x="1635" y="188"/>
                  </a:lnTo>
                  <a:lnTo>
                    <a:pt x="1554" y="357"/>
                  </a:lnTo>
                  <a:lnTo>
                    <a:pt x="1456" y="482"/>
                  </a:lnTo>
                  <a:lnTo>
                    <a:pt x="1376" y="500"/>
                  </a:lnTo>
                  <a:lnTo>
                    <a:pt x="1313" y="482"/>
                  </a:lnTo>
                  <a:lnTo>
                    <a:pt x="1304" y="438"/>
                  </a:lnTo>
                  <a:lnTo>
                    <a:pt x="1117" y="223"/>
                  </a:lnTo>
                  <a:lnTo>
                    <a:pt x="885" y="81"/>
                  </a:lnTo>
                  <a:lnTo>
                    <a:pt x="724" y="27"/>
                  </a:lnTo>
                  <a:lnTo>
                    <a:pt x="554" y="0"/>
                  </a:lnTo>
                  <a:close/>
                </a:path>
              </a:pathLst>
            </a:custGeom>
            <a:solidFill>
              <a:srgbClr val="0C091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grpSp>
      <p:grpSp>
        <p:nvGrpSpPr>
          <p:cNvPr id="2" name="Group 1"/>
          <p:cNvGrpSpPr/>
          <p:nvPr/>
        </p:nvGrpSpPr>
        <p:grpSpPr>
          <a:xfrm>
            <a:off x="349248" y="3188862"/>
            <a:ext cx="2632468" cy="5885848"/>
            <a:chOff x="349248" y="3188862"/>
            <a:chExt cx="2632468" cy="5885848"/>
          </a:xfrm>
        </p:grpSpPr>
        <p:sp>
          <p:nvSpPr>
            <p:cNvPr id="96" name="Google Shape;3097;p32"/>
            <p:cNvSpPr/>
            <p:nvPr/>
          </p:nvSpPr>
          <p:spPr>
            <a:xfrm>
              <a:off x="349248" y="6004510"/>
              <a:ext cx="2632468" cy="3070200"/>
            </a:xfrm>
            <a:prstGeom prst="roundRect">
              <a:avLst>
                <a:gd name="adj" fmla="val 16667"/>
              </a:avLst>
            </a:prstGeom>
            <a:solidFill>
              <a:schemeClr val="accent4">
                <a:lumMod val="40000"/>
                <a:lumOff val="60000"/>
              </a:schemeClr>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97" name="Google Shape;3098;p32"/>
            <p:cNvSpPr/>
            <p:nvPr/>
          </p:nvSpPr>
          <p:spPr>
            <a:xfrm>
              <a:off x="1392240" y="4829398"/>
              <a:ext cx="546482" cy="783984"/>
            </a:xfrm>
            <a:custGeom>
              <a:avLst/>
              <a:gdLst/>
              <a:ahLst/>
              <a:cxnLst/>
              <a:rect l="l" t="t" r="r" b="b"/>
              <a:pathLst>
                <a:path w="5046" h="7239" extrusionOk="0">
                  <a:moveTo>
                    <a:pt x="1283" y="0"/>
                  </a:moveTo>
                  <a:cubicBezTo>
                    <a:pt x="1012" y="0"/>
                    <a:pt x="743" y="88"/>
                    <a:pt x="526" y="274"/>
                  </a:cubicBezTo>
                  <a:cubicBezTo>
                    <a:pt x="24" y="730"/>
                    <a:pt x="1" y="1529"/>
                    <a:pt x="480" y="2009"/>
                  </a:cubicBezTo>
                  <a:lnTo>
                    <a:pt x="2078" y="3606"/>
                  </a:lnTo>
                  <a:lnTo>
                    <a:pt x="526" y="5159"/>
                  </a:lnTo>
                  <a:cubicBezTo>
                    <a:pt x="69" y="5615"/>
                    <a:pt x="1" y="6368"/>
                    <a:pt x="435" y="6848"/>
                  </a:cubicBezTo>
                  <a:cubicBezTo>
                    <a:pt x="671" y="7107"/>
                    <a:pt x="993" y="7239"/>
                    <a:pt x="1314" y="7239"/>
                  </a:cubicBezTo>
                  <a:cubicBezTo>
                    <a:pt x="1615" y="7239"/>
                    <a:pt x="1915" y="7125"/>
                    <a:pt x="2146" y="6893"/>
                  </a:cubicBezTo>
                  <a:lnTo>
                    <a:pt x="3767" y="5273"/>
                  </a:lnTo>
                  <a:lnTo>
                    <a:pt x="4566" y="4474"/>
                  </a:lnTo>
                  <a:cubicBezTo>
                    <a:pt x="5045" y="3994"/>
                    <a:pt x="5045" y="3218"/>
                    <a:pt x="4566" y="2739"/>
                  </a:cubicBezTo>
                  <a:lnTo>
                    <a:pt x="3767" y="1940"/>
                  </a:lnTo>
                  <a:lnTo>
                    <a:pt x="2192" y="365"/>
                  </a:lnTo>
                  <a:cubicBezTo>
                    <a:pt x="1942" y="128"/>
                    <a:pt x="1611" y="0"/>
                    <a:pt x="1283" y="0"/>
                  </a:cubicBezTo>
                  <a:close/>
                </a:path>
              </a:pathLst>
            </a:custGeom>
            <a:solidFill>
              <a:srgbClr val="00B0F0"/>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98" name="Google Shape;3102;p32"/>
            <p:cNvSpPr/>
            <p:nvPr/>
          </p:nvSpPr>
          <p:spPr>
            <a:xfrm>
              <a:off x="954084" y="3188862"/>
              <a:ext cx="1422794" cy="1422794"/>
            </a:xfrm>
            <a:prstGeom prst="ellipse">
              <a:avLst/>
            </a:prstGeom>
            <a:solidFill>
              <a:srgbClr val="00B0F0"/>
            </a:solidFill>
            <a:ln>
              <a:noFill/>
            </a:ln>
          </p:spPr>
          <p:txBody>
            <a:bodyPr spcFirstLastPara="1" wrap="square" lIns="182850" tIns="182850" rIns="182850" bIns="182850" anchor="ctr" anchorCtr="0">
              <a:noAutofit/>
            </a:bodyPr>
            <a:lstStyle/>
            <a:p>
              <a:pPr algn="ctr">
                <a:defRPr/>
              </a:pPr>
              <a:r>
                <a:rPr lang="en" sz="4000" b="1" kern="0">
                  <a:solidFill>
                    <a:srgbClr val="FFFFFF"/>
                  </a:solidFill>
                  <a:latin typeface="Arial"/>
                  <a:ea typeface="Fira Sans Extra Condensed"/>
                  <a:cs typeface="Arial" panose="020B0604020202020204" pitchFamily="34" charset="0"/>
                  <a:sym typeface="Fira Sans Extra Condensed"/>
                </a:rPr>
                <a:t>01</a:t>
              </a:r>
              <a:endParaRPr sz="4000" b="1" kern="0">
                <a:solidFill>
                  <a:srgbClr val="FFFFFF"/>
                </a:solidFill>
                <a:latin typeface="Arial"/>
                <a:ea typeface="Fira Sans Extra Condensed"/>
                <a:cs typeface="Arial" panose="020B0604020202020204" pitchFamily="34" charset="0"/>
                <a:sym typeface="Fira Sans Extra Condensed"/>
              </a:endParaRPr>
            </a:p>
          </p:txBody>
        </p:sp>
        <p:sp>
          <p:nvSpPr>
            <p:cNvPr id="99" name="TextBox 98"/>
            <p:cNvSpPr txBox="1"/>
            <p:nvPr/>
          </p:nvSpPr>
          <p:spPr>
            <a:xfrm>
              <a:off x="510583" y="6086746"/>
              <a:ext cx="2309797" cy="2862322"/>
            </a:xfrm>
            <a:prstGeom prst="rect">
              <a:avLst/>
            </a:prstGeom>
            <a:solidFill>
              <a:schemeClr val="accent4">
                <a:lumMod val="40000"/>
                <a:lumOff val="60000"/>
              </a:schemeClr>
            </a:solidFill>
          </p:spPr>
          <p:txBody>
            <a:bodyPr wrap="square" rtlCol="0">
              <a:spAutoFit/>
            </a:bodyPr>
            <a:lstStyle/>
            <a:p>
              <a:pPr algn="ctr">
                <a:lnSpc>
                  <a:spcPct val="150000"/>
                </a:lnSpc>
                <a:buClr>
                  <a:srgbClr val="000000"/>
                </a:buClr>
                <a:buFont typeface="Arial"/>
                <a:buNone/>
              </a:pPr>
              <a:r>
                <a:rPr lang="vi-VN" sz="4000" kern="0">
                  <a:solidFill>
                    <a:srgbClr val="000000"/>
                  </a:solidFill>
                  <a:cs typeface="Arial"/>
                  <a:sym typeface="Arial"/>
                </a:rPr>
                <a:t>Ôn tập kiến thức đã học</a:t>
              </a:r>
              <a:endParaRPr lang="en-US" sz="4000" kern="0">
                <a:solidFill>
                  <a:srgbClr val="000000"/>
                </a:solidFill>
                <a:latin typeface="Arial"/>
                <a:cs typeface="Arial"/>
                <a:sym typeface="Arial"/>
              </a:endParaRPr>
            </a:p>
          </p:txBody>
        </p:sp>
      </p:grpSp>
      <p:grpSp>
        <p:nvGrpSpPr>
          <p:cNvPr id="115" name="Group 114"/>
          <p:cNvGrpSpPr/>
          <p:nvPr/>
        </p:nvGrpSpPr>
        <p:grpSpPr>
          <a:xfrm>
            <a:off x="3177114" y="3188862"/>
            <a:ext cx="2982610" cy="5885848"/>
            <a:chOff x="3177114" y="3188862"/>
            <a:chExt cx="2982610" cy="5885848"/>
          </a:xfrm>
        </p:grpSpPr>
        <p:sp>
          <p:nvSpPr>
            <p:cNvPr id="102" name="Google Shape;3194;p32"/>
            <p:cNvSpPr/>
            <p:nvPr/>
          </p:nvSpPr>
          <p:spPr>
            <a:xfrm>
              <a:off x="4412922" y="4829398"/>
              <a:ext cx="546482" cy="783984"/>
            </a:xfrm>
            <a:custGeom>
              <a:avLst/>
              <a:gdLst/>
              <a:ahLst/>
              <a:cxnLst/>
              <a:rect l="l" t="t" r="r" b="b"/>
              <a:pathLst>
                <a:path w="5046" h="7239" extrusionOk="0">
                  <a:moveTo>
                    <a:pt x="1283" y="0"/>
                  </a:moveTo>
                  <a:cubicBezTo>
                    <a:pt x="1012" y="0"/>
                    <a:pt x="743" y="88"/>
                    <a:pt x="526" y="274"/>
                  </a:cubicBezTo>
                  <a:cubicBezTo>
                    <a:pt x="24" y="730"/>
                    <a:pt x="1" y="1529"/>
                    <a:pt x="480" y="2009"/>
                  </a:cubicBezTo>
                  <a:lnTo>
                    <a:pt x="2078" y="3606"/>
                  </a:lnTo>
                  <a:lnTo>
                    <a:pt x="526" y="5159"/>
                  </a:lnTo>
                  <a:cubicBezTo>
                    <a:pt x="69" y="5615"/>
                    <a:pt x="1" y="6368"/>
                    <a:pt x="435" y="6848"/>
                  </a:cubicBezTo>
                  <a:cubicBezTo>
                    <a:pt x="671" y="7107"/>
                    <a:pt x="993" y="7239"/>
                    <a:pt x="1314" y="7239"/>
                  </a:cubicBezTo>
                  <a:cubicBezTo>
                    <a:pt x="1615" y="7239"/>
                    <a:pt x="1915" y="7125"/>
                    <a:pt x="2146" y="6893"/>
                  </a:cubicBezTo>
                  <a:lnTo>
                    <a:pt x="3767" y="5273"/>
                  </a:lnTo>
                  <a:lnTo>
                    <a:pt x="4566" y="4474"/>
                  </a:lnTo>
                  <a:cubicBezTo>
                    <a:pt x="5045" y="3994"/>
                    <a:pt x="5045" y="3218"/>
                    <a:pt x="4566" y="2739"/>
                  </a:cubicBezTo>
                  <a:lnTo>
                    <a:pt x="3767" y="1940"/>
                  </a:lnTo>
                  <a:lnTo>
                    <a:pt x="2192" y="365"/>
                  </a:lnTo>
                  <a:cubicBezTo>
                    <a:pt x="1942" y="128"/>
                    <a:pt x="1611" y="0"/>
                    <a:pt x="1283" y="0"/>
                  </a:cubicBezTo>
                  <a:close/>
                </a:path>
              </a:pathLst>
            </a:custGeom>
            <a:solidFill>
              <a:srgbClr val="7030A0"/>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03" name="Google Shape;3198;p32"/>
            <p:cNvSpPr/>
            <p:nvPr/>
          </p:nvSpPr>
          <p:spPr>
            <a:xfrm>
              <a:off x="3924543" y="3188862"/>
              <a:ext cx="1422794" cy="1422794"/>
            </a:xfrm>
            <a:prstGeom prst="ellipse">
              <a:avLst/>
            </a:prstGeom>
            <a:solidFill>
              <a:srgbClr val="7030A0"/>
            </a:solidFill>
            <a:ln>
              <a:noFill/>
            </a:ln>
          </p:spPr>
          <p:txBody>
            <a:bodyPr spcFirstLastPara="1" wrap="square" lIns="182850" tIns="182850" rIns="182850" bIns="182850" anchor="ctr" anchorCtr="0">
              <a:noAutofit/>
            </a:bodyPr>
            <a:lstStyle/>
            <a:p>
              <a:pPr algn="ctr">
                <a:defRPr/>
              </a:pPr>
              <a:r>
                <a:rPr lang="en" sz="4000" b="1" kern="0">
                  <a:solidFill>
                    <a:schemeClr val="bg1"/>
                  </a:solidFill>
                  <a:latin typeface="Arial"/>
                  <a:ea typeface="Fira Sans Extra Condensed"/>
                  <a:cs typeface="Arial" panose="020B0604020202020204" pitchFamily="34" charset="0"/>
                  <a:sym typeface="Fira Sans Extra Condensed"/>
                </a:rPr>
                <a:t>02</a:t>
              </a:r>
              <a:endParaRPr sz="2800" b="1" kern="0">
                <a:solidFill>
                  <a:schemeClr val="bg1"/>
                </a:solidFill>
                <a:latin typeface="Arial"/>
                <a:ea typeface="Fira Sans Extra Condensed"/>
                <a:cs typeface="Arial" panose="020B0604020202020204" pitchFamily="34" charset="0"/>
                <a:sym typeface="Fira Sans Extra Condensed"/>
              </a:endParaRPr>
            </a:p>
          </p:txBody>
        </p:sp>
        <p:grpSp>
          <p:nvGrpSpPr>
            <p:cNvPr id="114" name="Group 113"/>
            <p:cNvGrpSpPr/>
            <p:nvPr/>
          </p:nvGrpSpPr>
          <p:grpSpPr>
            <a:xfrm>
              <a:off x="3177114" y="6086746"/>
              <a:ext cx="2982610" cy="2987964"/>
              <a:chOff x="3177114" y="6086746"/>
              <a:chExt cx="2982610" cy="2987964"/>
            </a:xfrm>
          </p:grpSpPr>
          <p:sp>
            <p:nvSpPr>
              <p:cNvPr id="101" name="Google Shape;3193;p32"/>
              <p:cNvSpPr/>
              <p:nvPr/>
            </p:nvSpPr>
            <p:spPr>
              <a:xfrm>
                <a:off x="3177114" y="6086746"/>
                <a:ext cx="2982610" cy="2987964"/>
              </a:xfrm>
              <a:prstGeom prst="roundRect">
                <a:avLst>
                  <a:gd name="adj" fmla="val 16667"/>
                </a:avLst>
              </a:prstGeom>
              <a:solidFill>
                <a:schemeClr val="accent4">
                  <a:lumMod val="40000"/>
                  <a:lumOff val="60000"/>
                </a:schemeClr>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04" name="TextBox 103"/>
              <p:cNvSpPr txBox="1"/>
              <p:nvPr/>
            </p:nvSpPr>
            <p:spPr>
              <a:xfrm>
                <a:off x="3287462" y="6307421"/>
                <a:ext cx="2719598" cy="2585323"/>
              </a:xfrm>
              <a:prstGeom prst="rect">
                <a:avLst/>
              </a:prstGeom>
              <a:solidFill>
                <a:schemeClr val="accent4">
                  <a:lumMod val="40000"/>
                  <a:lumOff val="60000"/>
                </a:schemeClr>
              </a:solidFill>
            </p:spPr>
            <p:txBody>
              <a:bodyPr wrap="square" rtlCol="0">
                <a:spAutoFit/>
              </a:bodyPr>
              <a:lstStyle/>
              <a:p>
                <a:pPr algn="ctr">
                  <a:lnSpc>
                    <a:spcPct val="150000"/>
                  </a:lnSpc>
                  <a:buClr>
                    <a:srgbClr val="000000"/>
                  </a:buClr>
                  <a:buFont typeface="Arial"/>
                  <a:buNone/>
                </a:pPr>
                <a:r>
                  <a:rPr lang="vi-VN" sz="3600" kern="0">
                    <a:solidFill>
                      <a:srgbClr val="000000"/>
                    </a:solidFill>
                    <a:cs typeface="Arial"/>
                    <a:sym typeface="Arial"/>
                  </a:rPr>
                  <a:t>Hoàn thành bài tập trong SBT</a:t>
                </a:r>
                <a:endParaRPr lang="en-US" sz="3600" kern="0">
                  <a:solidFill>
                    <a:srgbClr val="000000"/>
                  </a:solidFill>
                  <a:latin typeface="Arial"/>
                  <a:cs typeface="Arial"/>
                  <a:sym typeface="Arial"/>
                </a:endParaRPr>
              </a:p>
            </p:txBody>
          </p:sp>
        </p:grpSp>
      </p:grpSp>
      <p:grpSp>
        <p:nvGrpSpPr>
          <p:cNvPr id="100" name="Group 99"/>
          <p:cNvGrpSpPr/>
          <p:nvPr/>
        </p:nvGrpSpPr>
        <p:grpSpPr>
          <a:xfrm>
            <a:off x="6458061" y="3289032"/>
            <a:ext cx="3370392" cy="5867914"/>
            <a:chOff x="6458061" y="3289032"/>
            <a:chExt cx="3370392" cy="5867914"/>
          </a:xfrm>
        </p:grpSpPr>
        <p:sp>
          <p:nvSpPr>
            <p:cNvPr id="107" name="Google Shape;3201;p32"/>
            <p:cNvSpPr/>
            <p:nvPr/>
          </p:nvSpPr>
          <p:spPr>
            <a:xfrm>
              <a:off x="7526530" y="4818783"/>
              <a:ext cx="546482" cy="783984"/>
            </a:xfrm>
            <a:custGeom>
              <a:avLst/>
              <a:gdLst/>
              <a:ahLst/>
              <a:cxnLst/>
              <a:rect l="l" t="t" r="r" b="b"/>
              <a:pathLst>
                <a:path w="5046" h="7239" extrusionOk="0">
                  <a:moveTo>
                    <a:pt x="1283" y="0"/>
                  </a:moveTo>
                  <a:cubicBezTo>
                    <a:pt x="1012" y="0"/>
                    <a:pt x="743" y="88"/>
                    <a:pt x="526" y="274"/>
                  </a:cubicBezTo>
                  <a:cubicBezTo>
                    <a:pt x="24" y="730"/>
                    <a:pt x="1" y="1529"/>
                    <a:pt x="480" y="2009"/>
                  </a:cubicBezTo>
                  <a:lnTo>
                    <a:pt x="2078" y="3606"/>
                  </a:lnTo>
                  <a:lnTo>
                    <a:pt x="526" y="5159"/>
                  </a:lnTo>
                  <a:cubicBezTo>
                    <a:pt x="69" y="5615"/>
                    <a:pt x="1" y="6368"/>
                    <a:pt x="435" y="6848"/>
                  </a:cubicBezTo>
                  <a:cubicBezTo>
                    <a:pt x="671" y="7107"/>
                    <a:pt x="993" y="7239"/>
                    <a:pt x="1314" y="7239"/>
                  </a:cubicBezTo>
                  <a:cubicBezTo>
                    <a:pt x="1615" y="7239"/>
                    <a:pt x="1915" y="7125"/>
                    <a:pt x="2146" y="6893"/>
                  </a:cubicBezTo>
                  <a:lnTo>
                    <a:pt x="3767" y="5273"/>
                  </a:lnTo>
                  <a:lnTo>
                    <a:pt x="4566" y="4474"/>
                  </a:lnTo>
                  <a:cubicBezTo>
                    <a:pt x="5045" y="3994"/>
                    <a:pt x="5045" y="3218"/>
                    <a:pt x="4566" y="2739"/>
                  </a:cubicBezTo>
                  <a:lnTo>
                    <a:pt x="3767" y="1940"/>
                  </a:lnTo>
                  <a:lnTo>
                    <a:pt x="2192" y="365"/>
                  </a:lnTo>
                  <a:cubicBezTo>
                    <a:pt x="1942" y="128"/>
                    <a:pt x="1611" y="0"/>
                    <a:pt x="1283" y="0"/>
                  </a:cubicBezTo>
                  <a:close/>
                </a:path>
              </a:pathLst>
            </a:custGeom>
            <a:solidFill>
              <a:srgbClr val="F2532E"/>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08" name="Google Shape;3205;p32"/>
            <p:cNvSpPr/>
            <p:nvPr/>
          </p:nvSpPr>
          <p:spPr>
            <a:xfrm>
              <a:off x="6997121" y="3289032"/>
              <a:ext cx="1422794" cy="1422794"/>
            </a:xfrm>
            <a:prstGeom prst="ellipse">
              <a:avLst/>
            </a:prstGeom>
            <a:solidFill>
              <a:srgbClr val="F2532E"/>
            </a:solidFill>
            <a:ln>
              <a:noFill/>
            </a:ln>
          </p:spPr>
          <p:txBody>
            <a:bodyPr spcFirstLastPara="1" wrap="square" lIns="182850" tIns="182850" rIns="182850" bIns="182850" anchor="ctr" anchorCtr="0">
              <a:noAutofit/>
            </a:bodyPr>
            <a:lstStyle/>
            <a:p>
              <a:pPr algn="ctr">
                <a:defRPr/>
              </a:pPr>
              <a:r>
                <a:rPr lang="en" sz="4000" b="1" kern="0">
                  <a:solidFill>
                    <a:srgbClr val="FFFFFF"/>
                  </a:solidFill>
                  <a:latin typeface="Arial"/>
                  <a:ea typeface="Fira Sans Extra Condensed"/>
                  <a:cs typeface="Arial" panose="020B0604020202020204" pitchFamily="34" charset="0"/>
                  <a:sym typeface="Fira Sans Extra Condensed"/>
                </a:rPr>
                <a:t>03</a:t>
              </a:r>
              <a:endParaRPr sz="2800" b="1" kern="0">
                <a:solidFill>
                  <a:srgbClr val="FFFFFF"/>
                </a:solidFill>
                <a:latin typeface="Arial"/>
                <a:ea typeface="Fira Sans Extra Condensed"/>
                <a:cs typeface="Arial" panose="020B0604020202020204" pitchFamily="34" charset="0"/>
                <a:sym typeface="Fira Sans Extra Condensed"/>
              </a:endParaRPr>
            </a:p>
          </p:txBody>
        </p:sp>
        <p:grpSp>
          <p:nvGrpSpPr>
            <p:cNvPr id="110" name="Group 109"/>
            <p:cNvGrpSpPr/>
            <p:nvPr/>
          </p:nvGrpSpPr>
          <p:grpSpPr>
            <a:xfrm>
              <a:off x="6458061" y="6086746"/>
              <a:ext cx="3370392" cy="3070200"/>
              <a:chOff x="6507110" y="6059537"/>
              <a:chExt cx="5713816" cy="3070200"/>
            </a:xfrm>
          </p:grpSpPr>
          <p:sp>
            <p:nvSpPr>
              <p:cNvPr id="106" name="Google Shape;3200;p32"/>
              <p:cNvSpPr/>
              <p:nvPr/>
            </p:nvSpPr>
            <p:spPr>
              <a:xfrm>
                <a:off x="6507110" y="6059537"/>
                <a:ext cx="5713816" cy="3070200"/>
              </a:xfrm>
              <a:prstGeom prst="roundRect">
                <a:avLst>
                  <a:gd name="adj" fmla="val 16667"/>
                </a:avLst>
              </a:prstGeom>
              <a:solidFill>
                <a:schemeClr val="accent4">
                  <a:lumMod val="40000"/>
                  <a:lumOff val="60000"/>
                </a:schemeClr>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09" name="TextBox 108"/>
              <p:cNvSpPr txBox="1"/>
              <p:nvPr/>
            </p:nvSpPr>
            <p:spPr>
              <a:xfrm>
                <a:off x="6522573" y="6141773"/>
                <a:ext cx="5690128" cy="1938992"/>
              </a:xfrm>
              <a:prstGeom prst="rect">
                <a:avLst/>
              </a:prstGeom>
              <a:noFill/>
            </p:spPr>
            <p:txBody>
              <a:bodyPr wrap="square" rtlCol="0">
                <a:spAutoFit/>
              </a:bodyPr>
              <a:lstStyle/>
              <a:p>
                <a:pPr algn="ctr">
                  <a:lnSpc>
                    <a:spcPct val="150000"/>
                  </a:lnSpc>
                  <a:buClr>
                    <a:srgbClr val="000000"/>
                  </a:buClr>
                  <a:buFont typeface="Arial"/>
                  <a:buNone/>
                </a:pPr>
                <a:r>
                  <a:rPr lang="vi-VN" sz="4000" kern="0">
                    <a:solidFill>
                      <a:srgbClr val="000000"/>
                    </a:solidFill>
                    <a:cs typeface="Arial"/>
                    <a:sym typeface="Arial"/>
                  </a:rPr>
                  <a:t>Xem trước </a:t>
                </a:r>
                <a:r>
                  <a:rPr lang="en-US" sz="4000" b="1" kern="0" smtClean="0">
                    <a:solidFill>
                      <a:srgbClr val="000000"/>
                    </a:solidFill>
                    <a:cs typeface="Arial"/>
                    <a:sym typeface="Arial"/>
                  </a:rPr>
                  <a:t> mục 2 bài 13A</a:t>
                </a:r>
                <a:endParaRPr lang="en-US" sz="4000" b="1" kern="0">
                  <a:solidFill>
                    <a:srgbClr val="000000"/>
                  </a:solidFill>
                  <a:latin typeface="Arial"/>
                  <a:cs typeface="Arial"/>
                  <a:sym typeface="Arial"/>
                </a:endParaRPr>
              </a:p>
            </p:txBody>
          </p:sp>
        </p:grpSp>
      </p:grpSp>
    </p:spTree>
    <p:extLst>
      <p:ext uri="{BB962C8B-B14F-4D97-AF65-F5344CB8AC3E}">
        <p14:creationId xmlns:p14="http://schemas.microsoft.com/office/powerpoint/2010/main" val="2789389851"/>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barn(inVertical)">
                                      <p:cBhvr>
                                        <p:cTn id="22" dur="500"/>
                                        <p:tgtEl>
                                          <p:spTgt spid="1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barn(inVertical)">
                                      <p:cBhvr>
                                        <p:cTn id="2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3173275" y="2946032"/>
            <a:ext cx="11941450" cy="3465179"/>
          </a:xfrm>
          <a:prstGeom prst="rect">
            <a:avLst/>
          </a:prstGeom>
        </p:spPr>
        <p:txBody>
          <a:bodyPr wrap="square" lIns="0" tIns="0" rIns="0" bIns="0" rtlCol="0" anchor="t">
            <a:spAutoFit/>
          </a:bodyPr>
          <a:lstStyle/>
          <a:p>
            <a:pPr algn="ctr">
              <a:lnSpc>
                <a:spcPct val="150000"/>
              </a:lnSpc>
            </a:pPr>
            <a:r>
              <a:rPr lang="vi-VN" sz="8000" b="1" smtClean="0">
                <a:solidFill>
                  <a:srgbClr val="FF0000"/>
                </a:solidFill>
                <a:latin typeface="+mj-lt"/>
                <a:cs typeface="Arial" panose="020B0604020202020204" pitchFamily="34" charset="0"/>
              </a:rPr>
              <a:t>HẸN GẶP LẠI CÁC EM TRONG TIẾT HỌC SAU!</a:t>
            </a:r>
            <a:endParaRPr lang="en-US" sz="8000" b="1">
              <a:solidFill>
                <a:srgbClr val="FF0000"/>
              </a:solidFill>
              <a:latin typeface="+mj-lt"/>
              <a:cs typeface="Arial" panose="020B0604020202020204" pitchFamily="34" charset="0"/>
            </a:endParaRPr>
          </a:p>
        </p:txBody>
      </p:sp>
      <p:pic>
        <p:nvPicPr>
          <p:cNvPr id="1028" name="Picture 4" descr="Kids Movies / English For Children Collection / Baby Discover World Part 2  - YouTube"/>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278" b="100000" l="1875" r="99375"/>
                    </a14:imgEffect>
                  </a14:imgLayer>
                </a14:imgProps>
              </a:ext>
              <a:ext uri="{28A0092B-C50C-407E-A947-70E740481C1C}">
                <a14:useLocalDpi xmlns:a14="http://schemas.microsoft.com/office/drawing/2010/main" val="0"/>
              </a:ext>
            </a:extLst>
          </a:blip>
          <a:srcRect/>
          <a:stretch>
            <a:fillRect/>
          </a:stretch>
        </p:blipFill>
        <p:spPr bwMode="auto">
          <a:xfrm>
            <a:off x="11125201" y="6688335"/>
            <a:ext cx="7162800" cy="3598665"/>
          </a:xfrm>
          <a:prstGeom prst="rect">
            <a:avLst/>
          </a:prstGeom>
          <a:noFill/>
          <a:extLst>
            <a:ext uri="{909E8E84-426E-40DD-AFC4-6F175D3DCCD1}">
              <a14:hiddenFill xmlns:a14="http://schemas.microsoft.com/office/drawing/2010/main">
                <a:solidFill>
                  <a:srgbClr val="FFFFFF"/>
                </a:solidFill>
              </a14:hiddenFill>
            </a:ext>
          </a:extLst>
        </p:spPr>
      </p:pic>
      <p:pic>
        <p:nvPicPr>
          <p:cNvPr id="11" name="5"/>
          <p:cNvPicPr>
            <a:picLocks noChangeAspect="1"/>
          </p:cNvPicPr>
          <p:nvPr/>
        </p:nvPicPr>
        <p:blipFill rotWithShape="1">
          <a:blip r:embed="rId4">
            <a:extLst>
              <a:ext uri="{28A0092B-C50C-407E-A947-70E740481C1C}">
                <a14:useLocalDpi xmlns:a14="http://schemas.microsoft.com/office/drawing/2010/main" val="0"/>
              </a:ext>
            </a:extLst>
          </a:blip>
          <a:srcRect r="80000" b="64444"/>
          <a:stretch/>
        </p:blipFill>
        <p:spPr>
          <a:xfrm>
            <a:off x="24883" y="10224"/>
            <a:ext cx="3990275" cy="3990275"/>
          </a:xfrm>
          <a:prstGeom prst="rect">
            <a:avLst/>
          </a:prstGeom>
        </p:spPr>
      </p:pic>
      <p:sp>
        <p:nvSpPr>
          <p:cNvPr id="7" name="Flowchart: Connector 6"/>
          <p:cNvSpPr/>
          <p:nvPr/>
        </p:nvSpPr>
        <p:spPr>
          <a:xfrm>
            <a:off x="52364" y="5621534"/>
            <a:ext cx="1395435" cy="1412655"/>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14041574" y="-2819454"/>
            <a:ext cx="6889262" cy="6819953"/>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2577351" y="8953499"/>
            <a:ext cx="1447800" cy="1437388"/>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4015158" y="9511910"/>
            <a:ext cx="699249" cy="775090"/>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1" y="4914899"/>
            <a:ext cx="801794" cy="769015"/>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26233" y="4457214"/>
            <a:ext cx="508913" cy="499094"/>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1245705" y="6658204"/>
            <a:ext cx="508913" cy="499094"/>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a:off x="2681237" y="8558943"/>
            <a:ext cx="508913" cy="499094"/>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p:cNvSpPr/>
          <p:nvPr/>
        </p:nvSpPr>
        <p:spPr>
          <a:xfrm>
            <a:off x="4714407" y="9787906"/>
            <a:ext cx="508913" cy="499094"/>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937243" y="7186590"/>
            <a:ext cx="3782875" cy="3838619"/>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3543300"/>
            <a:ext cx="17047359" cy="2285241"/>
          </a:xfrm>
          <a:prstGeom prst="rect">
            <a:avLst/>
          </a:prstGeom>
          <a:solidFill>
            <a:srgbClr val="FFC000"/>
          </a:solidFill>
          <a:ln>
            <a:noFill/>
          </a:ln>
        </p:spPr>
        <p:txBody>
          <a:bodyPr wrap="square" lIns="68580" tIns="34290" rIns="68580" bIns="34290">
            <a:spAutoFit/>
          </a:bodyPr>
          <a:lstStyle/>
          <a:p>
            <a:pPr algn="ctr" defTabSz="685800"/>
            <a:r>
              <a:rPr lang="en-US" sz="7200" b="1" smtClean="0">
                <a:ln w="0"/>
                <a:solidFill>
                  <a:srgbClr val="0000FF"/>
                </a:solidFill>
                <a:effectLst>
                  <a:outerShdw blurRad="38100" dist="19050" dir="2700000" algn="tl" rotWithShape="0">
                    <a:prstClr val="black">
                      <a:alpha val="40000"/>
                    </a:prstClr>
                  </a:outerShdw>
                </a:effectLst>
                <a:latin typeface="Calibri" panose="020F0502020204030204"/>
              </a:rPr>
              <a:t>Tuần 24_Tiết 24_Bài 13A. HOÀN THIỆN BẢNG TÍNH QUẢN LÍ TÀI CHÍNH GIA ĐÌNH</a:t>
            </a:r>
            <a:endParaRPr lang="en-US" sz="7200" b="1" dirty="0">
              <a:ln w="0"/>
              <a:solidFill>
                <a:srgbClr val="0000FF"/>
              </a:solidFill>
              <a:effectLst>
                <a:outerShdw blurRad="38100" dist="19050" dir="2700000" algn="tl" rotWithShape="0">
                  <a:prstClr val="black">
                    <a:alpha val="40000"/>
                  </a:prstClr>
                </a:outerShdw>
              </a:effectLst>
              <a:latin typeface="Calibri" panose="020F0502020204030204"/>
            </a:endParaRPr>
          </a:p>
        </p:txBody>
      </p:sp>
      <p:sp>
        <p:nvSpPr>
          <p:cNvPr id="14" name="Flowchart: Connector 13"/>
          <p:cNvSpPr/>
          <p:nvPr/>
        </p:nvSpPr>
        <p:spPr>
          <a:xfrm>
            <a:off x="13335000" y="-2496487"/>
            <a:ext cx="6248400" cy="5638800"/>
          </a:xfrm>
          <a:prstGeom prst="flowChartConnector">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3505200" y="1181100"/>
            <a:ext cx="1066800" cy="10668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12280692" y="0"/>
            <a:ext cx="1066800" cy="10668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14935200" y="7123941"/>
            <a:ext cx="1066800" cy="10668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a:off x="7696200" y="7216380"/>
            <a:ext cx="1066800" cy="10668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2"/>
          <a:stretch>
            <a:fillRect/>
          </a:stretch>
        </p:blipFill>
        <p:spPr>
          <a:xfrm>
            <a:off x="76200" y="6285741"/>
            <a:ext cx="4038600" cy="4038600"/>
          </a:xfrm>
          <a:prstGeom prst="rect">
            <a:avLst/>
          </a:prstGeom>
        </p:spPr>
      </p:pic>
      <p:pic>
        <p:nvPicPr>
          <p:cNvPr id="21" name="Picture 20"/>
          <p:cNvPicPr>
            <a:picLocks noChangeAspect="1"/>
          </p:cNvPicPr>
          <p:nvPr/>
        </p:nvPicPr>
        <p:blipFill>
          <a:blip r:embed="rId3"/>
          <a:stretch>
            <a:fillRect/>
          </a:stretch>
        </p:blipFill>
        <p:spPr>
          <a:xfrm>
            <a:off x="9296400" y="1588870"/>
            <a:ext cx="1200937" cy="1200937"/>
          </a:xfrm>
          <a:prstGeom prst="rect">
            <a:avLst/>
          </a:prstGeom>
        </p:spPr>
      </p:pic>
      <p:pic>
        <p:nvPicPr>
          <p:cNvPr id="22" name="Picture 21"/>
          <p:cNvPicPr>
            <a:picLocks noChangeAspect="1"/>
          </p:cNvPicPr>
          <p:nvPr/>
        </p:nvPicPr>
        <p:blipFill>
          <a:blip r:embed="rId3"/>
          <a:stretch>
            <a:fillRect/>
          </a:stretch>
        </p:blipFill>
        <p:spPr>
          <a:xfrm>
            <a:off x="865832" y="190500"/>
            <a:ext cx="1200937" cy="1200937"/>
          </a:xfrm>
          <a:prstGeom prst="rect">
            <a:avLst/>
          </a:prstGeom>
        </p:spPr>
      </p:pic>
      <p:pic>
        <p:nvPicPr>
          <p:cNvPr id="23" name="Picture 22"/>
          <p:cNvPicPr>
            <a:picLocks noChangeAspect="1"/>
          </p:cNvPicPr>
          <p:nvPr/>
        </p:nvPicPr>
        <p:blipFill>
          <a:blip r:embed="rId3"/>
          <a:stretch>
            <a:fillRect/>
          </a:stretch>
        </p:blipFill>
        <p:spPr>
          <a:xfrm>
            <a:off x="11506200" y="7980404"/>
            <a:ext cx="1200937" cy="1200937"/>
          </a:xfrm>
          <a:prstGeom prst="rect">
            <a:avLst/>
          </a:prstGeom>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294407" y="7330030"/>
            <a:ext cx="22876813" cy="5384444"/>
            <a:chOff x="0" y="0"/>
            <a:chExt cx="3871671" cy="911263"/>
          </a:xfrm>
        </p:grpSpPr>
        <p:sp>
          <p:nvSpPr>
            <p:cNvPr id="3" name="Freeform 3"/>
            <p:cNvSpPr/>
            <p:nvPr/>
          </p:nvSpPr>
          <p:spPr>
            <a:xfrm>
              <a:off x="0" y="0"/>
              <a:ext cx="3871671" cy="911263"/>
            </a:xfrm>
            <a:custGeom>
              <a:avLst/>
              <a:gdLst/>
              <a:ahLst/>
              <a:cxnLst/>
              <a:rect l="l" t="t" r="r" b="b"/>
              <a:pathLst>
                <a:path w="3871671" h="911263">
                  <a:moveTo>
                    <a:pt x="1935835" y="0"/>
                  </a:moveTo>
                  <a:cubicBezTo>
                    <a:pt x="866703" y="0"/>
                    <a:pt x="0" y="203993"/>
                    <a:pt x="0" y="455631"/>
                  </a:cubicBezTo>
                  <a:cubicBezTo>
                    <a:pt x="0" y="707270"/>
                    <a:pt x="866703" y="911263"/>
                    <a:pt x="1935835" y="911263"/>
                  </a:cubicBezTo>
                  <a:cubicBezTo>
                    <a:pt x="3004968" y="911263"/>
                    <a:pt x="3871671" y="707270"/>
                    <a:pt x="3871671" y="455631"/>
                  </a:cubicBezTo>
                  <a:cubicBezTo>
                    <a:pt x="3871671" y="203993"/>
                    <a:pt x="3004968" y="0"/>
                    <a:pt x="1935835" y="0"/>
                  </a:cubicBezTo>
                  <a:close/>
                </a:path>
              </a:pathLst>
            </a:custGeom>
            <a:solidFill>
              <a:srgbClr val="5BA698"/>
            </a:solidFill>
          </p:spPr>
        </p:sp>
        <p:sp>
          <p:nvSpPr>
            <p:cNvPr id="4" name="TextBox 4"/>
            <p:cNvSpPr txBox="1"/>
            <p:nvPr/>
          </p:nvSpPr>
          <p:spPr>
            <a:xfrm>
              <a:off x="362969" y="47331"/>
              <a:ext cx="3145732" cy="778501"/>
            </a:xfrm>
            <a:prstGeom prst="rect">
              <a:avLst/>
            </a:prstGeom>
          </p:spPr>
          <p:txBody>
            <a:bodyPr lIns="50800" tIns="50800" rIns="50800" bIns="50800" rtlCol="0" anchor="ctr"/>
            <a:lstStyle/>
            <a:p>
              <a:pPr algn="ctr">
                <a:lnSpc>
                  <a:spcPts val="2659"/>
                </a:lnSpc>
              </a:pPr>
              <a:endParaRPr/>
            </a:p>
          </p:txBody>
        </p:sp>
      </p:grpSp>
      <p:grpSp>
        <p:nvGrpSpPr>
          <p:cNvPr id="8" name="Group 7"/>
          <p:cNvGrpSpPr/>
          <p:nvPr/>
        </p:nvGrpSpPr>
        <p:grpSpPr>
          <a:xfrm>
            <a:off x="1586309" y="3327140"/>
            <a:ext cx="5971381" cy="5902289"/>
            <a:chOff x="2951160" y="3327140"/>
            <a:chExt cx="5971381" cy="5902289"/>
          </a:xfrm>
        </p:grpSpPr>
        <p:grpSp>
          <p:nvGrpSpPr>
            <p:cNvPr id="5" name="Group 5"/>
            <p:cNvGrpSpPr/>
            <p:nvPr/>
          </p:nvGrpSpPr>
          <p:grpSpPr>
            <a:xfrm>
              <a:off x="2951160" y="4360688"/>
              <a:ext cx="5965700" cy="4868741"/>
              <a:chOff x="0" y="-38100"/>
              <a:chExt cx="1571213" cy="1282302"/>
            </a:xfrm>
          </p:grpSpPr>
          <p:sp>
            <p:nvSpPr>
              <p:cNvPr id="6" name="Freeform 6"/>
              <p:cNvSpPr/>
              <p:nvPr/>
            </p:nvSpPr>
            <p:spPr>
              <a:xfrm>
                <a:off x="0" y="0"/>
                <a:ext cx="1571213" cy="1244202"/>
              </a:xfrm>
              <a:custGeom>
                <a:avLst/>
                <a:gdLst/>
                <a:ahLst/>
                <a:cxnLst/>
                <a:rect l="l" t="t" r="r" b="b"/>
                <a:pathLst>
                  <a:path w="1571213" h="1072319">
                    <a:moveTo>
                      <a:pt x="66185" y="0"/>
                    </a:moveTo>
                    <a:lnTo>
                      <a:pt x="1505028" y="0"/>
                    </a:lnTo>
                    <a:cubicBezTo>
                      <a:pt x="1541581" y="0"/>
                      <a:pt x="1571213" y="29632"/>
                      <a:pt x="1571213" y="66185"/>
                    </a:cubicBezTo>
                    <a:lnTo>
                      <a:pt x="1571213" y="1006135"/>
                    </a:lnTo>
                    <a:cubicBezTo>
                      <a:pt x="1571213" y="1023688"/>
                      <a:pt x="1564240" y="1040522"/>
                      <a:pt x="1551828" y="1052934"/>
                    </a:cubicBezTo>
                    <a:cubicBezTo>
                      <a:pt x="1539416" y="1065346"/>
                      <a:pt x="1522582" y="1072319"/>
                      <a:pt x="1505028" y="1072319"/>
                    </a:cubicBezTo>
                    <a:lnTo>
                      <a:pt x="66185" y="1072319"/>
                    </a:lnTo>
                    <a:cubicBezTo>
                      <a:pt x="48631" y="1072319"/>
                      <a:pt x="31797" y="1065346"/>
                      <a:pt x="19385" y="1052934"/>
                    </a:cubicBezTo>
                    <a:cubicBezTo>
                      <a:pt x="6973" y="1040522"/>
                      <a:pt x="0" y="1023688"/>
                      <a:pt x="0" y="1006135"/>
                    </a:cubicBezTo>
                    <a:lnTo>
                      <a:pt x="0" y="66185"/>
                    </a:lnTo>
                    <a:cubicBezTo>
                      <a:pt x="0" y="48631"/>
                      <a:pt x="6973" y="31797"/>
                      <a:pt x="19385" y="19385"/>
                    </a:cubicBezTo>
                    <a:cubicBezTo>
                      <a:pt x="31797" y="6973"/>
                      <a:pt x="48631" y="0"/>
                      <a:pt x="66185" y="0"/>
                    </a:cubicBezTo>
                    <a:close/>
                  </a:path>
                </a:pathLst>
              </a:custGeom>
              <a:solidFill>
                <a:srgbClr val="00B0F0"/>
              </a:solidFill>
              <a:ln cap="rnd">
                <a:noFill/>
                <a:prstDash val="solid"/>
                <a:round/>
              </a:ln>
            </p:spPr>
          </p:sp>
          <p:sp>
            <p:nvSpPr>
              <p:cNvPr id="7" name="TextBox 7"/>
              <p:cNvSpPr txBox="1"/>
              <p:nvPr/>
            </p:nvSpPr>
            <p:spPr>
              <a:xfrm>
                <a:off x="0" y="-38100"/>
                <a:ext cx="1571213" cy="1110419"/>
              </a:xfrm>
              <a:prstGeom prst="rect">
                <a:avLst/>
              </a:prstGeom>
            </p:spPr>
            <p:txBody>
              <a:bodyPr lIns="50800" tIns="50800" rIns="50800" bIns="50800" rtlCol="0" anchor="ctr"/>
              <a:lstStyle/>
              <a:p>
                <a:pPr algn="ctr">
                  <a:lnSpc>
                    <a:spcPts val="2659"/>
                  </a:lnSpc>
                  <a:spcBef>
                    <a:spcPct val="0"/>
                  </a:spcBef>
                </a:pPr>
                <a:endParaRPr/>
              </a:p>
            </p:txBody>
          </p:sp>
        </p:grpSp>
        <p:grpSp>
          <p:nvGrpSpPr>
            <p:cNvPr id="40" name="Group 39"/>
            <p:cNvGrpSpPr/>
            <p:nvPr/>
          </p:nvGrpSpPr>
          <p:grpSpPr>
            <a:xfrm>
              <a:off x="2956841" y="3327140"/>
              <a:ext cx="5965700" cy="1620797"/>
              <a:chOff x="2887788" y="4268446"/>
              <a:chExt cx="5965700" cy="1620797"/>
            </a:xfrm>
          </p:grpSpPr>
          <p:grpSp>
            <p:nvGrpSpPr>
              <p:cNvPr id="9" name="Group 9"/>
              <p:cNvGrpSpPr/>
              <p:nvPr/>
            </p:nvGrpSpPr>
            <p:grpSpPr>
              <a:xfrm>
                <a:off x="2887788" y="4268446"/>
                <a:ext cx="5965700" cy="1620797"/>
                <a:chOff x="0" y="0"/>
                <a:chExt cx="1571213" cy="426877"/>
              </a:xfrm>
            </p:grpSpPr>
            <p:sp>
              <p:nvSpPr>
                <p:cNvPr id="10" name="Freeform 10"/>
                <p:cNvSpPr/>
                <p:nvPr/>
              </p:nvSpPr>
              <p:spPr>
                <a:xfrm>
                  <a:off x="0" y="0"/>
                  <a:ext cx="1571213" cy="426877"/>
                </a:xfrm>
                <a:custGeom>
                  <a:avLst/>
                  <a:gdLst/>
                  <a:ahLst/>
                  <a:cxnLst/>
                  <a:rect l="l" t="t" r="r" b="b"/>
                  <a:pathLst>
                    <a:path w="1571213" h="426877">
                      <a:moveTo>
                        <a:pt x="66185" y="0"/>
                      </a:moveTo>
                      <a:lnTo>
                        <a:pt x="1505028" y="0"/>
                      </a:lnTo>
                      <a:cubicBezTo>
                        <a:pt x="1541581" y="0"/>
                        <a:pt x="1571213" y="29632"/>
                        <a:pt x="1571213" y="66185"/>
                      </a:cubicBezTo>
                      <a:lnTo>
                        <a:pt x="1571213" y="360692"/>
                      </a:lnTo>
                      <a:cubicBezTo>
                        <a:pt x="1571213" y="378245"/>
                        <a:pt x="1564240" y="395079"/>
                        <a:pt x="1551828" y="407492"/>
                      </a:cubicBezTo>
                      <a:cubicBezTo>
                        <a:pt x="1539416" y="419904"/>
                        <a:pt x="1522582" y="426877"/>
                        <a:pt x="1505028" y="426877"/>
                      </a:cubicBezTo>
                      <a:lnTo>
                        <a:pt x="66185" y="426877"/>
                      </a:lnTo>
                      <a:cubicBezTo>
                        <a:pt x="29632" y="426877"/>
                        <a:pt x="0" y="397245"/>
                        <a:pt x="0" y="360692"/>
                      </a:cubicBezTo>
                      <a:lnTo>
                        <a:pt x="0" y="66185"/>
                      </a:lnTo>
                      <a:cubicBezTo>
                        <a:pt x="0" y="48631"/>
                        <a:pt x="6973" y="31797"/>
                        <a:pt x="19385" y="19385"/>
                      </a:cubicBezTo>
                      <a:cubicBezTo>
                        <a:pt x="31797" y="6973"/>
                        <a:pt x="48631" y="0"/>
                        <a:pt x="66185" y="0"/>
                      </a:cubicBezTo>
                      <a:close/>
                    </a:path>
                  </a:pathLst>
                </a:custGeom>
                <a:solidFill>
                  <a:srgbClr val="F2532E"/>
                </a:solidFill>
                <a:ln cap="rnd">
                  <a:noFill/>
                  <a:prstDash val="solid"/>
                  <a:round/>
                </a:ln>
              </p:spPr>
            </p:sp>
            <p:sp>
              <p:nvSpPr>
                <p:cNvPr id="11" name="TextBox 11"/>
                <p:cNvSpPr txBox="1"/>
                <p:nvPr/>
              </p:nvSpPr>
              <p:spPr>
                <a:xfrm>
                  <a:off x="0" y="-38100"/>
                  <a:ext cx="1571213" cy="464977"/>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3675034" y="4914801"/>
                <a:ext cx="4234328" cy="551433"/>
              </a:xfrm>
              <a:prstGeom prst="rect">
                <a:avLst/>
              </a:prstGeom>
            </p:spPr>
            <p:txBody>
              <a:bodyPr lIns="0" tIns="0" rIns="0" bIns="0" rtlCol="0" anchor="ctr">
                <a:spAutoFit/>
              </a:bodyPr>
              <a:lstStyle/>
              <a:p>
                <a:pPr algn="ctr">
                  <a:lnSpc>
                    <a:spcPts val="4320"/>
                  </a:lnSpc>
                </a:pPr>
                <a:r>
                  <a:rPr lang="vi-VN" sz="6000" b="1" smtClean="0">
                    <a:solidFill>
                      <a:srgbClr val="FFFFFF"/>
                    </a:solidFill>
                    <a:latin typeface="Arial" panose="020B0604020202020204" pitchFamily="34" charset="0"/>
                    <a:cs typeface="Arial" panose="020B0604020202020204" pitchFamily="34" charset="0"/>
                  </a:rPr>
                  <a:t>01</a:t>
                </a:r>
                <a:endParaRPr lang="en-US" sz="6000" b="1">
                  <a:solidFill>
                    <a:srgbClr val="FFFFFF"/>
                  </a:solidFill>
                  <a:latin typeface="Arial" panose="020B0604020202020204" pitchFamily="34" charset="0"/>
                  <a:cs typeface="Arial" panose="020B0604020202020204" pitchFamily="34" charset="0"/>
                </a:endParaRPr>
              </a:p>
            </p:txBody>
          </p:sp>
        </p:grpSp>
      </p:grpSp>
      <p:grpSp>
        <p:nvGrpSpPr>
          <p:cNvPr id="13" name="Group 13"/>
          <p:cNvGrpSpPr/>
          <p:nvPr/>
        </p:nvGrpSpPr>
        <p:grpSpPr>
          <a:xfrm>
            <a:off x="9807700" y="4360688"/>
            <a:ext cx="5965700" cy="4868741"/>
            <a:chOff x="0" y="-38100"/>
            <a:chExt cx="1571213" cy="1282302"/>
          </a:xfrm>
          <a:solidFill>
            <a:srgbClr val="9966FF"/>
          </a:solidFill>
        </p:grpSpPr>
        <p:sp>
          <p:nvSpPr>
            <p:cNvPr id="14" name="Freeform 14"/>
            <p:cNvSpPr/>
            <p:nvPr/>
          </p:nvSpPr>
          <p:spPr>
            <a:xfrm>
              <a:off x="0" y="0"/>
              <a:ext cx="1571213" cy="1244202"/>
            </a:xfrm>
            <a:custGeom>
              <a:avLst/>
              <a:gdLst/>
              <a:ahLst/>
              <a:cxnLst/>
              <a:rect l="l" t="t" r="r" b="b"/>
              <a:pathLst>
                <a:path w="1571213" h="1072319">
                  <a:moveTo>
                    <a:pt x="66185" y="0"/>
                  </a:moveTo>
                  <a:lnTo>
                    <a:pt x="1505028" y="0"/>
                  </a:lnTo>
                  <a:cubicBezTo>
                    <a:pt x="1541581" y="0"/>
                    <a:pt x="1571213" y="29632"/>
                    <a:pt x="1571213" y="66185"/>
                  </a:cubicBezTo>
                  <a:lnTo>
                    <a:pt x="1571213" y="1006135"/>
                  </a:lnTo>
                  <a:cubicBezTo>
                    <a:pt x="1571213" y="1023688"/>
                    <a:pt x="1564240" y="1040522"/>
                    <a:pt x="1551828" y="1052934"/>
                  </a:cubicBezTo>
                  <a:cubicBezTo>
                    <a:pt x="1539416" y="1065346"/>
                    <a:pt x="1522582" y="1072319"/>
                    <a:pt x="1505028" y="1072319"/>
                  </a:cubicBezTo>
                  <a:lnTo>
                    <a:pt x="66185" y="1072319"/>
                  </a:lnTo>
                  <a:cubicBezTo>
                    <a:pt x="48631" y="1072319"/>
                    <a:pt x="31797" y="1065346"/>
                    <a:pt x="19385" y="1052934"/>
                  </a:cubicBezTo>
                  <a:cubicBezTo>
                    <a:pt x="6973" y="1040522"/>
                    <a:pt x="0" y="1023688"/>
                    <a:pt x="0" y="1006135"/>
                  </a:cubicBezTo>
                  <a:lnTo>
                    <a:pt x="0" y="66185"/>
                  </a:lnTo>
                  <a:cubicBezTo>
                    <a:pt x="0" y="48631"/>
                    <a:pt x="6973" y="31797"/>
                    <a:pt x="19385" y="19385"/>
                  </a:cubicBezTo>
                  <a:cubicBezTo>
                    <a:pt x="31797" y="6973"/>
                    <a:pt x="48631" y="0"/>
                    <a:pt x="66185" y="0"/>
                  </a:cubicBezTo>
                  <a:close/>
                </a:path>
              </a:pathLst>
            </a:custGeom>
            <a:grpFill/>
            <a:ln cap="rnd">
              <a:noFill/>
              <a:prstDash val="solid"/>
              <a:round/>
            </a:ln>
          </p:spPr>
        </p:sp>
        <p:sp>
          <p:nvSpPr>
            <p:cNvPr id="15" name="TextBox 15"/>
            <p:cNvSpPr txBox="1"/>
            <p:nvPr/>
          </p:nvSpPr>
          <p:spPr>
            <a:xfrm>
              <a:off x="0" y="-38100"/>
              <a:ext cx="1571213" cy="1110419"/>
            </a:xfrm>
            <a:prstGeom prst="rect">
              <a:avLst/>
            </a:prstGeom>
            <a:grpFill/>
          </p:spPr>
          <p:txBody>
            <a:bodyPr lIns="50800" tIns="50800" rIns="50800" bIns="50800" rtlCol="0" anchor="ctr"/>
            <a:lstStyle/>
            <a:p>
              <a:pPr algn="ctr">
                <a:lnSpc>
                  <a:spcPts val="2659"/>
                </a:lnSpc>
                <a:spcBef>
                  <a:spcPct val="0"/>
                </a:spcBef>
              </a:pPr>
              <a:endParaRPr/>
            </a:p>
          </p:txBody>
        </p:sp>
      </p:grpSp>
      <p:grpSp>
        <p:nvGrpSpPr>
          <p:cNvPr id="41" name="Group 40"/>
          <p:cNvGrpSpPr/>
          <p:nvPr/>
        </p:nvGrpSpPr>
        <p:grpSpPr>
          <a:xfrm>
            <a:off x="9807700" y="3315166"/>
            <a:ext cx="5965700" cy="1620797"/>
            <a:chOff x="9434512" y="4268446"/>
            <a:chExt cx="5965700" cy="1620797"/>
          </a:xfrm>
        </p:grpSpPr>
        <p:grpSp>
          <p:nvGrpSpPr>
            <p:cNvPr id="17" name="Group 17"/>
            <p:cNvGrpSpPr/>
            <p:nvPr/>
          </p:nvGrpSpPr>
          <p:grpSpPr>
            <a:xfrm>
              <a:off x="9434512" y="4268446"/>
              <a:ext cx="5965700" cy="1620797"/>
              <a:chOff x="0" y="0"/>
              <a:chExt cx="1571213" cy="426877"/>
            </a:xfrm>
          </p:grpSpPr>
          <p:sp>
            <p:nvSpPr>
              <p:cNvPr id="18" name="Freeform 18"/>
              <p:cNvSpPr/>
              <p:nvPr/>
            </p:nvSpPr>
            <p:spPr>
              <a:xfrm>
                <a:off x="0" y="0"/>
                <a:ext cx="1571213" cy="426877"/>
              </a:xfrm>
              <a:custGeom>
                <a:avLst/>
                <a:gdLst/>
                <a:ahLst/>
                <a:cxnLst/>
                <a:rect l="l" t="t" r="r" b="b"/>
                <a:pathLst>
                  <a:path w="1571213" h="426877">
                    <a:moveTo>
                      <a:pt x="66185" y="0"/>
                    </a:moveTo>
                    <a:lnTo>
                      <a:pt x="1505028" y="0"/>
                    </a:lnTo>
                    <a:cubicBezTo>
                      <a:pt x="1541581" y="0"/>
                      <a:pt x="1571213" y="29632"/>
                      <a:pt x="1571213" y="66185"/>
                    </a:cubicBezTo>
                    <a:lnTo>
                      <a:pt x="1571213" y="360692"/>
                    </a:lnTo>
                    <a:cubicBezTo>
                      <a:pt x="1571213" y="378245"/>
                      <a:pt x="1564240" y="395079"/>
                      <a:pt x="1551828" y="407492"/>
                    </a:cubicBezTo>
                    <a:cubicBezTo>
                      <a:pt x="1539416" y="419904"/>
                      <a:pt x="1522582" y="426877"/>
                      <a:pt x="1505028" y="426877"/>
                    </a:cubicBezTo>
                    <a:lnTo>
                      <a:pt x="66185" y="426877"/>
                    </a:lnTo>
                    <a:cubicBezTo>
                      <a:pt x="29632" y="426877"/>
                      <a:pt x="0" y="397245"/>
                      <a:pt x="0" y="360692"/>
                    </a:cubicBezTo>
                    <a:lnTo>
                      <a:pt x="0" y="66185"/>
                    </a:lnTo>
                    <a:cubicBezTo>
                      <a:pt x="0" y="48631"/>
                      <a:pt x="6973" y="31797"/>
                      <a:pt x="19385" y="19385"/>
                    </a:cubicBezTo>
                    <a:cubicBezTo>
                      <a:pt x="31797" y="6973"/>
                      <a:pt x="48631" y="0"/>
                      <a:pt x="66185" y="0"/>
                    </a:cubicBezTo>
                    <a:close/>
                  </a:path>
                </a:pathLst>
              </a:custGeom>
              <a:solidFill>
                <a:srgbClr val="F2532E"/>
              </a:solidFill>
              <a:ln cap="rnd">
                <a:noFill/>
                <a:prstDash val="solid"/>
                <a:round/>
              </a:ln>
            </p:spPr>
          </p:sp>
          <p:sp>
            <p:nvSpPr>
              <p:cNvPr id="19" name="TextBox 19"/>
              <p:cNvSpPr txBox="1"/>
              <p:nvPr/>
            </p:nvSpPr>
            <p:spPr>
              <a:xfrm>
                <a:off x="0" y="-38100"/>
                <a:ext cx="1571213" cy="464977"/>
              </a:xfrm>
              <a:prstGeom prst="rect">
                <a:avLst/>
              </a:prstGeom>
            </p:spPr>
            <p:txBody>
              <a:bodyPr lIns="50800" tIns="50800" rIns="50800" bIns="50800" rtlCol="0" anchor="ctr"/>
              <a:lstStyle/>
              <a:p>
                <a:pPr algn="ctr">
                  <a:lnSpc>
                    <a:spcPts val="2659"/>
                  </a:lnSpc>
                  <a:spcBef>
                    <a:spcPct val="0"/>
                  </a:spcBef>
                </a:pPr>
                <a:endParaRPr/>
              </a:p>
            </p:txBody>
          </p:sp>
        </p:grpSp>
        <p:sp>
          <p:nvSpPr>
            <p:cNvPr id="20" name="TextBox 20"/>
            <p:cNvSpPr txBox="1"/>
            <p:nvPr/>
          </p:nvSpPr>
          <p:spPr>
            <a:xfrm>
              <a:off x="9993016" y="4914801"/>
              <a:ext cx="4691812" cy="551433"/>
            </a:xfrm>
            <a:prstGeom prst="rect">
              <a:avLst/>
            </a:prstGeom>
          </p:spPr>
          <p:txBody>
            <a:bodyPr lIns="0" tIns="0" rIns="0" bIns="0" rtlCol="0" anchor="ctr">
              <a:spAutoFit/>
            </a:bodyPr>
            <a:lstStyle/>
            <a:p>
              <a:pPr algn="ctr">
                <a:lnSpc>
                  <a:spcPts val="4320"/>
                </a:lnSpc>
              </a:pPr>
              <a:r>
                <a:rPr lang="vi-VN" sz="6000" b="1" smtClean="0">
                  <a:solidFill>
                    <a:srgbClr val="FFFFFF"/>
                  </a:solidFill>
                  <a:latin typeface="Arial" panose="020B0604020202020204" pitchFamily="34" charset="0"/>
                  <a:cs typeface="Arial" panose="020B0604020202020204" pitchFamily="34" charset="0"/>
                </a:rPr>
                <a:t>02</a:t>
              </a:r>
              <a:endParaRPr lang="en-US" sz="6000" b="1">
                <a:solidFill>
                  <a:srgbClr val="FFFFFF"/>
                </a:solidFill>
                <a:latin typeface="Arial" panose="020B0604020202020204" pitchFamily="34" charset="0"/>
                <a:cs typeface="Arial" panose="020B0604020202020204" pitchFamily="34" charset="0"/>
              </a:endParaRPr>
            </a:p>
          </p:txBody>
        </p:sp>
      </p:grpSp>
      <p:sp>
        <p:nvSpPr>
          <p:cNvPr id="22" name="TextBox 22"/>
          <p:cNvSpPr txBox="1"/>
          <p:nvPr/>
        </p:nvSpPr>
        <p:spPr>
          <a:xfrm>
            <a:off x="1695487" y="1138976"/>
            <a:ext cx="14897024" cy="1064459"/>
          </a:xfrm>
          <a:prstGeom prst="rect">
            <a:avLst/>
          </a:prstGeom>
        </p:spPr>
        <p:txBody>
          <a:bodyPr lIns="0" tIns="0" rIns="0" bIns="0" rtlCol="0" anchor="t">
            <a:spAutoFit/>
          </a:bodyPr>
          <a:lstStyle/>
          <a:p>
            <a:pPr algn="ctr">
              <a:lnSpc>
                <a:spcPts val="8800"/>
              </a:lnSpc>
            </a:pPr>
            <a:r>
              <a:rPr lang="vi-VN" sz="6600" b="1" smtClean="0">
                <a:solidFill>
                  <a:srgbClr val="FF0000"/>
                </a:solidFill>
                <a:latin typeface="+mj-lt"/>
                <a:cs typeface="Arial" panose="020B0604020202020204" pitchFamily="34" charset="0"/>
              </a:rPr>
              <a:t>NỘI DUNG BÀI HỌC</a:t>
            </a:r>
            <a:endParaRPr lang="en-US" sz="6600" b="1">
              <a:solidFill>
                <a:srgbClr val="FF0000"/>
              </a:solidFill>
              <a:latin typeface="+mj-lt"/>
              <a:cs typeface="Arial" panose="020B0604020202020204" pitchFamily="34" charset="0"/>
            </a:endParaRPr>
          </a:p>
        </p:txBody>
      </p:sp>
      <p:grpSp>
        <p:nvGrpSpPr>
          <p:cNvPr id="26" name="Group 26"/>
          <p:cNvGrpSpPr/>
          <p:nvPr/>
        </p:nvGrpSpPr>
        <p:grpSpPr>
          <a:xfrm>
            <a:off x="8167784" y="4761037"/>
            <a:ext cx="1029821" cy="1029821"/>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9F02"/>
            </a:solidFill>
          </p:spPr>
        </p:sp>
        <p:sp>
          <p:nvSpPr>
            <p:cNvPr id="28" name="TextBox 2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16744390" y="1216416"/>
            <a:ext cx="1029821" cy="1029821"/>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9F02"/>
            </a:solidFill>
          </p:spPr>
        </p:sp>
        <p:sp>
          <p:nvSpPr>
            <p:cNvPr id="35" name="TextBox 3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6" name="Freeform 36"/>
          <p:cNvSpPr/>
          <p:nvPr/>
        </p:nvSpPr>
        <p:spPr>
          <a:xfrm rot="2282926">
            <a:off x="1775103" y="3263202"/>
            <a:ext cx="1005202" cy="604949"/>
          </a:xfrm>
          <a:custGeom>
            <a:avLst/>
            <a:gdLst/>
            <a:ahLst/>
            <a:cxnLst/>
            <a:rect l="l" t="t" r="r" b="b"/>
            <a:pathLst>
              <a:path w="1005202" h="604949">
                <a:moveTo>
                  <a:pt x="0" y="0"/>
                </a:moveTo>
                <a:lnTo>
                  <a:pt x="1005202" y="0"/>
                </a:lnTo>
                <a:lnTo>
                  <a:pt x="1005202" y="604948"/>
                </a:lnTo>
                <a:lnTo>
                  <a:pt x="0" y="60494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2" name="Rectangle 41"/>
          <p:cNvSpPr/>
          <p:nvPr/>
        </p:nvSpPr>
        <p:spPr>
          <a:xfrm>
            <a:off x="1992784" y="5281506"/>
            <a:ext cx="5181600" cy="3139321"/>
          </a:xfrm>
          <a:prstGeom prst="rect">
            <a:avLst/>
          </a:prstGeom>
        </p:spPr>
        <p:txBody>
          <a:bodyPr wrap="square">
            <a:spAutoFit/>
          </a:bodyPr>
          <a:lstStyle/>
          <a:p>
            <a:pPr algn="ctr">
              <a:lnSpc>
                <a:spcPct val="150000"/>
              </a:lnSpc>
            </a:pPr>
            <a:r>
              <a:rPr lang="en-US" sz="4400" b="1" smtClean="0">
                <a:latin typeface="Arial" panose="020B0604020202020204" pitchFamily="34" charset="0"/>
                <a:cs typeface="Arial" panose="020B0604020202020204" pitchFamily="34" charset="0"/>
              </a:rPr>
              <a:t>Trang tính tổng hợp dữ liệu tài chính gia đình</a:t>
            </a:r>
            <a:endParaRPr lang="en-US" sz="4400" b="1">
              <a:latin typeface="Arial" panose="020B0604020202020204" pitchFamily="34" charset="0"/>
              <a:cs typeface="Arial" panose="020B0604020202020204" pitchFamily="34" charset="0"/>
            </a:endParaRPr>
          </a:p>
        </p:txBody>
      </p:sp>
      <p:sp>
        <p:nvSpPr>
          <p:cNvPr id="43" name="Rectangle 42"/>
          <p:cNvSpPr/>
          <p:nvPr/>
        </p:nvSpPr>
        <p:spPr>
          <a:xfrm>
            <a:off x="10416707" y="4983946"/>
            <a:ext cx="4590805" cy="4154984"/>
          </a:xfrm>
          <a:prstGeom prst="rect">
            <a:avLst/>
          </a:prstGeom>
        </p:spPr>
        <p:txBody>
          <a:bodyPr wrap="square">
            <a:spAutoFit/>
          </a:bodyPr>
          <a:lstStyle/>
          <a:p>
            <a:pPr algn="ctr">
              <a:lnSpc>
                <a:spcPct val="150000"/>
              </a:lnSpc>
            </a:pPr>
            <a:r>
              <a:rPr lang="en-US" sz="4400" b="1" smtClean="0">
                <a:latin typeface="Arial" panose="020B0604020202020204" pitchFamily="34" charset="0"/>
                <a:cs typeface="Arial" panose="020B0604020202020204" pitchFamily="34" charset="0"/>
              </a:rPr>
              <a:t>Thực hành: Hoàn thiện bảng tính quản lí tài chính gia đình</a:t>
            </a:r>
            <a:endParaRPr lang="en-US" sz="4400" b="1">
              <a:latin typeface="Arial" panose="020B0604020202020204" pitchFamily="34" charset="0"/>
              <a:cs typeface="Arial" panose="020B0604020202020204" pitchFamily="34" charset="0"/>
            </a:endParaRPr>
          </a:p>
        </p:txBody>
      </p:sp>
      <p:pic>
        <p:nvPicPr>
          <p:cNvPr id="44" name="Picture 43"/>
          <p:cNvPicPr>
            <a:picLocks noChangeAspect="1"/>
          </p:cNvPicPr>
          <p:nvPr/>
        </p:nvPicPr>
        <p:blipFill>
          <a:blip r:embed="rId4"/>
          <a:stretch>
            <a:fillRect/>
          </a:stretch>
        </p:blipFill>
        <p:spPr>
          <a:xfrm>
            <a:off x="407176" y="487648"/>
            <a:ext cx="1546801" cy="1546801"/>
          </a:xfrm>
          <a:prstGeom prst="rect">
            <a:avLst/>
          </a:prstGeom>
        </p:spPr>
      </p:pic>
      <p:pic>
        <p:nvPicPr>
          <p:cNvPr id="45" name="Picture 44"/>
          <p:cNvPicPr>
            <a:picLocks noChangeAspect="1"/>
          </p:cNvPicPr>
          <p:nvPr/>
        </p:nvPicPr>
        <p:blipFill>
          <a:blip r:embed="rId5"/>
          <a:stretch>
            <a:fillRect/>
          </a:stretch>
        </p:blipFill>
        <p:spPr>
          <a:xfrm>
            <a:off x="15789523" y="7061438"/>
            <a:ext cx="2477464" cy="2580232"/>
          </a:xfrm>
          <a:prstGeom prst="rect">
            <a:avLst/>
          </a:prstGeom>
        </p:spPr>
      </p:pic>
      <p:grpSp>
        <p:nvGrpSpPr>
          <p:cNvPr id="37" name="Group 26"/>
          <p:cNvGrpSpPr/>
          <p:nvPr/>
        </p:nvGrpSpPr>
        <p:grpSpPr>
          <a:xfrm>
            <a:off x="356014" y="3652418"/>
            <a:ext cx="1029821" cy="1029821"/>
            <a:chOff x="0" y="0"/>
            <a:chExt cx="812800" cy="812800"/>
          </a:xfrm>
        </p:grpSpPr>
        <p:sp>
          <p:nvSpPr>
            <p:cNvPr id="38"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9F02"/>
            </a:solidFill>
          </p:spPr>
        </p:sp>
        <p:sp>
          <p:nvSpPr>
            <p:cNvPr id="39" name="TextBox 2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46" name="Group 26"/>
          <p:cNvGrpSpPr/>
          <p:nvPr/>
        </p:nvGrpSpPr>
        <p:grpSpPr>
          <a:xfrm>
            <a:off x="3538769" y="9641670"/>
            <a:ext cx="1029821" cy="1029821"/>
            <a:chOff x="0" y="0"/>
            <a:chExt cx="812800" cy="812800"/>
          </a:xfrm>
        </p:grpSpPr>
        <p:sp>
          <p:nvSpPr>
            <p:cNvPr id="4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9F02"/>
            </a:solidFill>
          </p:spPr>
        </p:sp>
        <p:sp>
          <p:nvSpPr>
            <p:cNvPr id="48" name="TextBox 2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49" name="Group 26"/>
          <p:cNvGrpSpPr/>
          <p:nvPr/>
        </p:nvGrpSpPr>
        <p:grpSpPr>
          <a:xfrm>
            <a:off x="14286548" y="9648281"/>
            <a:ext cx="1029821" cy="1029821"/>
            <a:chOff x="0" y="0"/>
            <a:chExt cx="812800" cy="812800"/>
          </a:xfrm>
        </p:grpSpPr>
        <p:sp>
          <p:nvSpPr>
            <p:cNvPr id="50"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9F02"/>
            </a:solidFill>
          </p:spPr>
        </p:sp>
        <p:sp>
          <p:nvSpPr>
            <p:cNvPr id="51" name="TextBox 2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arn(inVertical)">
                                      <p:cBhvr>
                                        <p:cTn id="12" dur="500"/>
                                        <p:tgtEl>
                                          <p:spTgt spid="42"/>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barn(inVertical)">
                                      <p:cBhvr>
                                        <p:cTn id="20" dur="500"/>
                                        <p:tgtEl>
                                          <p:spTgt spid="4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barn(inVertical)">
                                      <p:cBhvr>
                                        <p:cTn id="23" dur="500"/>
                                        <p:tgtEl>
                                          <p:spTgt spid="43"/>
                                        </p:tgtEl>
                                      </p:cBhvr>
                                    </p:animEffect>
                                  </p:childTnLst>
                                </p:cTn>
                              </p:par>
                              <p:par>
                                <p:cTn id="24" presetID="16" presetClass="entr" presetSubtype="21"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xit" presetSubtype="1" fill="hold" nodeType="clickEffect">
                                  <p:stCondLst>
                                    <p:cond delay="0"/>
                                  </p:stCondLst>
                                  <p:childTnLst>
                                    <p:animEffect transition="out" filter="wheel(1)">
                                      <p:cBhvr>
                                        <p:cTn id="30" dur="2000"/>
                                        <p:tgtEl>
                                          <p:spTgt spid="41"/>
                                        </p:tgtEl>
                                      </p:cBhvr>
                                    </p:animEffect>
                                    <p:set>
                                      <p:cBhvr>
                                        <p:cTn id="31" dur="1" fill="hold">
                                          <p:stCondLst>
                                            <p:cond delay="1999"/>
                                          </p:stCondLst>
                                        </p:cTn>
                                        <p:tgtEl>
                                          <p:spTgt spid="41"/>
                                        </p:tgtEl>
                                        <p:attrNameLst>
                                          <p:attrName>style.visibility</p:attrName>
                                        </p:attrNameLst>
                                      </p:cBhvr>
                                      <p:to>
                                        <p:strVal val="hidden"/>
                                      </p:to>
                                    </p:set>
                                  </p:childTnLst>
                                </p:cTn>
                              </p:par>
                              <p:par>
                                <p:cTn id="32" presetID="21" presetClass="exit" presetSubtype="1" fill="hold" grpId="1" nodeType="withEffect">
                                  <p:stCondLst>
                                    <p:cond delay="0"/>
                                  </p:stCondLst>
                                  <p:childTnLst>
                                    <p:animEffect transition="out" filter="wheel(1)">
                                      <p:cBhvr>
                                        <p:cTn id="33" dur="2000"/>
                                        <p:tgtEl>
                                          <p:spTgt spid="43"/>
                                        </p:tgtEl>
                                      </p:cBhvr>
                                    </p:animEffect>
                                    <p:set>
                                      <p:cBhvr>
                                        <p:cTn id="34" dur="1" fill="hold">
                                          <p:stCondLst>
                                            <p:cond delay="1999"/>
                                          </p:stCondLst>
                                        </p:cTn>
                                        <p:tgtEl>
                                          <p:spTgt spid="43"/>
                                        </p:tgtEl>
                                        <p:attrNameLst>
                                          <p:attrName>style.visibility</p:attrName>
                                        </p:attrNameLst>
                                      </p:cBhvr>
                                      <p:to>
                                        <p:strVal val="hidden"/>
                                      </p:to>
                                    </p:set>
                                  </p:childTnLst>
                                </p:cTn>
                              </p:par>
                              <p:par>
                                <p:cTn id="35" presetID="21" presetClass="exit" presetSubtype="1" fill="hold" nodeType="withEffect">
                                  <p:stCondLst>
                                    <p:cond delay="0"/>
                                  </p:stCondLst>
                                  <p:childTnLst>
                                    <p:animEffect transition="out" filter="wheel(1)">
                                      <p:cBhvr>
                                        <p:cTn id="36" dur="2000"/>
                                        <p:tgtEl>
                                          <p:spTgt spid="13"/>
                                        </p:tgtEl>
                                      </p:cBhvr>
                                    </p:animEffect>
                                    <p:set>
                                      <p:cBhvr>
                                        <p:cTn id="37"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2" grpId="0"/>
      <p:bldP spid="43" grpId="0"/>
      <p:bldP spid="4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0" y="9258300"/>
            <a:ext cx="18288000" cy="1028700"/>
            <a:chOff x="0" y="0"/>
            <a:chExt cx="10160000" cy="571500"/>
          </a:xfrm>
        </p:grpSpPr>
        <p:sp>
          <p:nvSpPr>
            <p:cNvPr id="5" name="Freeform 5"/>
            <p:cNvSpPr/>
            <p:nvPr/>
          </p:nvSpPr>
          <p:spPr>
            <a:xfrm>
              <a:off x="0" y="0"/>
              <a:ext cx="10160000" cy="571500"/>
            </a:xfrm>
            <a:custGeom>
              <a:avLst/>
              <a:gdLst/>
              <a:ahLst/>
              <a:cxnLst/>
              <a:rect l="l" t="t" r="r" b="b"/>
              <a:pathLst>
                <a:path w="10160000" h="571500">
                  <a:moveTo>
                    <a:pt x="0" y="0"/>
                  </a:moveTo>
                  <a:lnTo>
                    <a:pt x="10160000" y="0"/>
                  </a:lnTo>
                  <a:lnTo>
                    <a:pt x="10160000" y="571500"/>
                  </a:lnTo>
                  <a:lnTo>
                    <a:pt x="0" y="571500"/>
                  </a:lnTo>
                  <a:close/>
                </a:path>
              </a:pathLst>
            </a:custGeom>
            <a:solidFill>
              <a:srgbClr val="FFFAF3"/>
            </a:solidFill>
          </p:spPr>
        </p:sp>
        <p:sp>
          <p:nvSpPr>
            <p:cNvPr id="6" name="TextBox 6"/>
            <p:cNvSpPr txBox="1"/>
            <p:nvPr/>
          </p:nvSpPr>
          <p:spPr>
            <a:xfrm>
              <a:off x="0" y="-19050"/>
              <a:ext cx="10160000" cy="590550"/>
            </a:xfrm>
            <a:prstGeom prst="rect">
              <a:avLst/>
            </a:prstGeom>
          </p:spPr>
          <p:txBody>
            <a:bodyPr lIns="50800" tIns="50800" rIns="50800" bIns="50800" rtlCol="0" anchor="ctr"/>
            <a:lstStyle/>
            <a:p>
              <a:pPr algn="ctr">
                <a:lnSpc>
                  <a:spcPts val="1260"/>
                </a:lnSpc>
              </a:pPr>
              <a:endParaRPr/>
            </a:p>
          </p:txBody>
        </p:sp>
      </p:grpSp>
      <p:sp>
        <p:nvSpPr>
          <p:cNvPr id="7" name="Freeform 7"/>
          <p:cNvSpPr/>
          <p:nvPr/>
        </p:nvSpPr>
        <p:spPr>
          <a:xfrm>
            <a:off x="10515600" y="5521515"/>
            <a:ext cx="7772400" cy="4719403"/>
          </a:xfrm>
          <a:custGeom>
            <a:avLst/>
            <a:gdLst/>
            <a:ahLst/>
            <a:cxnLst/>
            <a:rect l="l" t="t" r="r" b="b"/>
            <a:pathLst>
              <a:path w="8668351" h="5526074">
                <a:moveTo>
                  <a:pt x="0" y="0"/>
                </a:moveTo>
                <a:lnTo>
                  <a:pt x="8668351" y="0"/>
                </a:lnTo>
                <a:lnTo>
                  <a:pt x="8668351" y="5526073"/>
                </a:lnTo>
                <a:lnTo>
                  <a:pt x="0" y="5526073"/>
                </a:lnTo>
                <a:lnTo>
                  <a:pt x="0" y="0"/>
                </a:lnTo>
                <a:close/>
              </a:path>
            </a:pathLst>
          </a:custGeom>
          <a:blipFill>
            <a:blip r:embed="rId2"/>
            <a:stretch>
              <a:fillRect/>
            </a:stretch>
          </a:blipFill>
        </p:spPr>
      </p:sp>
      <p:sp>
        <p:nvSpPr>
          <p:cNvPr id="9" name="Rectangle 8"/>
          <p:cNvSpPr/>
          <p:nvPr/>
        </p:nvSpPr>
        <p:spPr>
          <a:xfrm>
            <a:off x="2286000" y="1738620"/>
            <a:ext cx="15011400" cy="3416320"/>
          </a:xfrm>
          <a:prstGeom prst="rect">
            <a:avLst/>
          </a:prstGeom>
        </p:spPr>
        <p:txBody>
          <a:bodyPr wrap="square">
            <a:spAutoFit/>
          </a:bodyPr>
          <a:lstStyle/>
          <a:p>
            <a:pPr>
              <a:lnSpc>
                <a:spcPct val="150000"/>
              </a:lnSpc>
            </a:pPr>
            <a:r>
              <a:rPr lang="en-US" sz="7200" b="1" smtClean="0">
                <a:solidFill>
                  <a:srgbClr val="0000FF"/>
                </a:solidFill>
                <a:latin typeface="Times New Roman" panose="02020603050405020304" pitchFamily="18" charset="0"/>
                <a:cs typeface="Times New Roman" panose="02020603050405020304" pitchFamily="18" charset="0"/>
              </a:rPr>
              <a:t>1. Trang </a:t>
            </a:r>
            <a:r>
              <a:rPr lang="en-US" sz="7200" b="1">
                <a:solidFill>
                  <a:srgbClr val="0000FF"/>
                </a:solidFill>
                <a:latin typeface="Times New Roman" panose="02020603050405020304" pitchFamily="18" charset="0"/>
                <a:cs typeface="Times New Roman" panose="02020603050405020304" pitchFamily="18" charset="0"/>
              </a:rPr>
              <a:t>tính tổng hợp dữ liệu tài chính </a:t>
            </a:r>
            <a:r>
              <a:rPr lang="en-US" sz="7200" b="1" smtClean="0">
                <a:solidFill>
                  <a:srgbClr val="0000FF"/>
                </a:solidFill>
                <a:latin typeface="Times New Roman" panose="02020603050405020304" pitchFamily="18" charset="0"/>
                <a:cs typeface="Times New Roman" panose="02020603050405020304" pitchFamily="18" charset="0"/>
              </a:rPr>
              <a:t>gia </a:t>
            </a:r>
            <a:r>
              <a:rPr lang="en-US" sz="7200" b="1">
                <a:solidFill>
                  <a:srgbClr val="0000FF"/>
                </a:solidFill>
                <a:latin typeface="Times New Roman" panose="02020603050405020304" pitchFamily="18" charset="0"/>
                <a:cs typeface="Times New Roman" panose="02020603050405020304" pitchFamily="18" charset="0"/>
              </a:rPr>
              <a:t>đình</a:t>
            </a:r>
          </a:p>
        </p:txBody>
      </p:sp>
      <p:pic>
        <p:nvPicPr>
          <p:cNvPr id="2050" name="Picture 2" descr="Hướng dẫn cách quản lý chi tiêu gia đình hiệu quả và đơn giản nhất | TNEX"/>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255" b="96353" l="2072" r="99564">
                        <a14:foregroundMark x1="19847" y1="30091" x2="19847" y2="30091"/>
                        <a14:foregroundMark x1="19738" y1="70973" x2="19738" y2="70973"/>
                        <a14:foregroundMark x1="19738" y1="70973" x2="19738" y2="70973"/>
                        <a14:foregroundMark x1="17775" y1="58663" x2="17775" y2="58663"/>
                        <a14:foregroundMark x1="17775" y1="27812" x2="17775" y2="27812"/>
                        <a14:foregroundMark x1="18212" y1="81307" x2="18212" y2="81307"/>
                        <a14:foregroundMark x1="17993" y1="81763" x2="17993" y2="81763"/>
                        <a14:foregroundMark x1="23882" y1="71277" x2="23882" y2="71277"/>
                        <a14:foregroundMark x1="18212" y1="80547" x2="18212" y2="80547"/>
                        <a14:foregroundMark x1="19084" y1="75228" x2="19084" y2="75228"/>
                        <a14:foregroundMark x1="15376" y1="79939" x2="15376" y2="79939"/>
                        <a14:foregroundMark x1="19084" y1="29027" x2="19084" y2="29027"/>
                        <a14:foregroundMark x1="25518" y1="37994" x2="25518" y2="37994"/>
                        <a14:foregroundMark x1="10469" y1="40122" x2="10469" y2="40122"/>
                        <a14:foregroundMark x1="36532" y1="34650" x2="36532" y2="34650"/>
                        <a14:foregroundMark x1="38386" y1="45897" x2="38386" y2="45897"/>
                        <a14:foregroundMark x1="36750" y1="28571" x2="36750" y2="28571"/>
                        <a14:foregroundMark x1="35769" y1="34347" x2="35769" y2="34347"/>
                        <a14:foregroundMark x1="36750" y1="39362" x2="36750" y2="39362"/>
                        <a14:foregroundMark x1="39149" y1="34347" x2="39149" y2="34347"/>
                        <a14:foregroundMark x1="49073" y1="39362" x2="49073" y2="39362"/>
                        <a14:foregroundMark x1="53544" y1="22492" x2="53544" y2="22492"/>
                        <a14:foregroundMark x1="17666" y1="11398" x2="17666" y2="11398"/>
                        <a14:foregroundMark x1="15594" y1="12766" x2="15594" y2="12766"/>
                        <a14:foregroundMark x1="13631" y1="13070" x2="13631" y2="13222"/>
                        <a14:foregroundMark x1="35005" y1="29331" x2="35005" y2="29331"/>
                      </a14:backgroundRemoval>
                    </a14:imgEffect>
                  </a14:imgLayer>
                </a14:imgProps>
              </a:ext>
              <a:ext uri="{28A0092B-C50C-407E-A947-70E740481C1C}">
                <a14:useLocalDpi xmlns:a14="http://schemas.microsoft.com/office/drawing/2010/main" val="0"/>
              </a:ext>
            </a:extLst>
          </a:blip>
          <a:srcRect/>
          <a:stretch>
            <a:fillRect/>
          </a:stretch>
        </p:blipFill>
        <p:spPr bwMode="auto">
          <a:xfrm>
            <a:off x="-152400" y="4855778"/>
            <a:ext cx="7543800" cy="5413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677962"/>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400" y="1444276"/>
            <a:ext cx="17449800" cy="3000821"/>
          </a:xfrm>
          <a:prstGeom prst="rect">
            <a:avLst/>
          </a:prstGeom>
        </p:spPr>
        <p:txBody>
          <a:bodyPr wrap="square">
            <a:spAutoFit/>
          </a:bodyPr>
          <a:lstStyle/>
          <a:p>
            <a:pPr algn="just">
              <a:lnSpc>
                <a:spcPct val="150000"/>
              </a:lnSpc>
            </a:pPr>
            <a:r>
              <a:rPr lang="vi-VN" sz="4200">
                <a:cs typeface="Arial" panose="020B0604020202020204" pitchFamily="34" charset="0"/>
              </a:rPr>
              <a:t>Quan sát Hình 13a.1 và Hình 13a 2, em thấy các khoản thu và </a:t>
            </a:r>
            <a:r>
              <a:rPr lang="vi-VN" sz="4200" smtClean="0">
                <a:cs typeface="Arial" panose="020B0604020202020204" pitchFamily="34" charset="0"/>
              </a:rPr>
              <a:t>ch</a:t>
            </a:r>
            <a:r>
              <a:rPr lang="en-US" sz="4200">
                <a:latin typeface="Arial (Body)"/>
                <a:cs typeface="Arial" panose="020B0604020202020204" pitchFamily="34" charset="0"/>
              </a:rPr>
              <a:t>i</a:t>
            </a:r>
            <a:r>
              <a:rPr lang="vi-VN" sz="4200" smtClean="0">
                <a:cs typeface="Arial" panose="020B0604020202020204" pitchFamily="34" charset="0"/>
              </a:rPr>
              <a:t> </a:t>
            </a:r>
            <a:r>
              <a:rPr lang="vi-VN" sz="4200">
                <a:cs typeface="Arial" panose="020B0604020202020204" pitchFamily="34" charset="0"/>
              </a:rPr>
              <a:t>đã được tính tổng số tiền (tại ô </a:t>
            </a:r>
            <a:r>
              <a:rPr lang="vi-VN" sz="4200">
                <a:solidFill>
                  <a:srgbClr val="7030A0"/>
                </a:solidFill>
                <a:cs typeface="Arial" panose="020B0604020202020204" pitchFamily="34" charset="0"/>
              </a:rPr>
              <a:t>H7</a:t>
            </a:r>
            <a:r>
              <a:rPr lang="vi-VN" sz="4200">
                <a:cs typeface="Arial" panose="020B0604020202020204" pitchFamily="34" charset="0"/>
              </a:rPr>
              <a:t> và </a:t>
            </a:r>
            <a:r>
              <a:rPr lang="vi-VN" sz="4200">
                <a:solidFill>
                  <a:srgbClr val="7030A0"/>
                </a:solidFill>
                <a:cs typeface="Arial" panose="020B0604020202020204" pitchFamily="34" charset="0"/>
              </a:rPr>
              <a:t>H11</a:t>
            </a:r>
            <a:r>
              <a:rPr lang="vi-VN" sz="4200">
                <a:cs typeface="Arial" panose="020B0604020202020204" pitchFamily="34" charset="0"/>
              </a:rPr>
              <a:t>). Để cân đối thu, chi, trang tính </a:t>
            </a:r>
            <a:r>
              <a:rPr lang="vi-VN" sz="4200">
                <a:solidFill>
                  <a:srgbClr val="7030A0"/>
                </a:solidFill>
                <a:cs typeface="Arial" panose="020B0604020202020204" pitchFamily="34" charset="0"/>
              </a:rPr>
              <a:t>Tổng hợp </a:t>
            </a:r>
            <a:r>
              <a:rPr lang="vi-VN" sz="4200">
                <a:cs typeface="Arial" panose="020B0604020202020204" pitchFamily="34" charset="0"/>
              </a:rPr>
              <a:t>được bổ sung vào bảng tính như Hình 13a.3</a:t>
            </a:r>
            <a:r>
              <a:rPr lang="vi-VN" sz="4200" smtClean="0">
                <a:cs typeface="Arial" panose="020B0604020202020204" pitchFamily="34" charset="0"/>
              </a:rPr>
              <a:t>.</a:t>
            </a:r>
            <a:endParaRPr lang="vi-VN" sz="4200">
              <a:cs typeface="Arial" panose="020B0604020202020204" pitchFamily="34" charset="0"/>
            </a:endParaRPr>
          </a:p>
        </p:txBody>
      </p:sp>
      <p:sp>
        <p:nvSpPr>
          <p:cNvPr id="13" name="Rounded Rectangle 12"/>
          <p:cNvSpPr/>
          <p:nvPr/>
        </p:nvSpPr>
        <p:spPr>
          <a:xfrm>
            <a:off x="6210300" y="289608"/>
            <a:ext cx="6896100" cy="1154668"/>
          </a:xfrm>
          <a:prstGeom prst="roundRect">
            <a:avLst/>
          </a:prstGeom>
          <a:solidFill>
            <a:schemeClr val="accent2">
              <a:lumMod val="60000"/>
              <a:lumOff val="40000"/>
            </a:schemeClr>
          </a:solidFill>
          <a:ln w="60325">
            <a:solidFill>
              <a:schemeClr val="accent2">
                <a:lumMod val="75000"/>
              </a:schemeClr>
            </a:solidFill>
            <a:prstDash val="dash"/>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4800" b="1" smtClean="0">
                <a:solidFill>
                  <a:srgbClr val="0000FF"/>
                </a:solidFill>
                <a:latin typeface="Times New Roman" panose="02020603050405020304" pitchFamily="18" charset="0"/>
                <a:cs typeface="Times New Roman" panose="02020603050405020304" pitchFamily="18" charset="0"/>
              </a:rPr>
              <a:t>HOẠT ĐỘNG</a:t>
            </a:r>
            <a:r>
              <a:rPr lang="vi-VN" sz="4800" b="1" smtClean="0">
                <a:solidFill>
                  <a:srgbClr val="0000FF"/>
                </a:solidFill>
                <a:latin typeface="Times New Roman" panose="02020603050405020304" pitchFamily="18" charset="0"/>
                <a:cs typeface="Times New Roman" panose="02020603050405020304" pitchFamily="18" charset="0"/>
              </a:rPr>
              <a:t> </a:t>
            </a:r>
            <a:r>
              <a:rPr lang="vi-VN" sz="4800" b="1" smtClean="0">
                <a:solidFill>
                  <a:srgbClr val="0000FF"/>
                </a:solidFill>
                <a:latin typeface="Times New Roman" panose="02020603050405020304" pitchFamily="18" charset="0"/>
                <a:cs typeface="Times New Roman" panose="02020603050405020304" pitchFamily="18" charset="0"/>
              </a:rPr>
              <a:t>NHÓM</a:t>
            </a:r>
            <a:endParaRPr lang="vi-VN" sz="4800" b="1">
              <a:solidFill>
                <a:srgbClr val="0000FF"/>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425735"/>
            <a:ext cx="17063885" cy="5666595"/>
          </a:xfrm>
          <a:prstGeom prst="rect">
            <a:avLst/>
          </a:prstGeom>
        </p:spPr>
      </p:pic>
    </p:spTree>
    <p:extLst>
      <p:ext uri="{BB962C8B-B14F-4D97-AF65-F5344CB8AC3E}">
        <p14:creationId xmlns:p14="http://schemas.microsoft.com/office/powerpoint/2010/main" val="276684052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9" y="8293443"/>
            <a:ext cx="18288000" cy="1061829"/>
          </a:xfrm>
          <a:prstGeom prst="rect">
            <a:avLst/>
          </a:prstGeom>
          <a:noFill/>
        </p:spPr>
        <p:txBody>
          <a:bodyPr wrap="square" rtlCol="0">
            <a:spAutoFit/>
          </a:bodyPr>
          <a:lstStyle/>
          <a:p>
            <a:pPr algn="ctr">
              <a:lnSpc>
                <a:spcPct val="150000"/>
              </a:lnSpc>
            </a:pPr>
            <a:r>
              <a:rPr lang="en-US" sz="4200" i="1" smtClean="0">
                <a:latin typeface="Arial (Body)"/>
              </a:rPr>
              <a:t>Hình 13a.2. Trang tính Chi tiêu</a:t>
            </a:r>
            <a:endParaRPr lang="en-US" sz="4200" i="1">
              <a:latin typeface="Arial (Body)"/>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674" y="1664043"/>
            <a:ext cx="17240414" cy="6400800"/>
          </a:xfrm>
          <a:prstGeom prst="rect">
            <a:avLst/>
          </a:prstGeom>
        </p:spPr>
      </p:pic>
      <p:pic>
        <p:nvPicPr>
          <p:cNvPr id="4" name="Picture 3"/>
          <p:cNvPicPr>
            <a:picLocks noChangeAspect="1"/>
          </p:cNvPicPr>
          <p:nvPr/>
        </p:nvPicPr>
        <p:blipFill>
          <a:blip r:embed="rId3"/>
          <a:stretch>
            <a:fillRect/>
          </a:stretch>
        </p:blipFill>
        <p:spPr>
          <a:xfrm>
            <a:off x="16230600" y="8526258"/>
            <a:ext cx="1712742" cy="1343698"/>
          </a:xfrm>
          <a:prstGeom prst="rect">
            <a:avLst/>
          </a:prstGeom>
        </p:spPr>
      </p:pic>
      <p:pic>
        <p:nvPicPr>
          <p:cNvPr id="6" name="Picture 5"/>
          <p:cNvPicPr>
            <a:picLocks noChangeAspect="1"/>
          </p:cNvPicPr>
          <p:nvPr/>
        </p:nvPicPr>
        <p:blipFill>
          <a:blip r:embed="rId4"/>
          <a:stretch>
            <a:fillRect/>
          </a:stretch>
        </p:blipFill>
        <p:spPr>
          <a:xfrm flipH="1">
            <a:off x="457200" y="342900"/>
            <a:ext cx="2819400" cy="883412"/>
          </a:xfrm>
          <a:prstGeom prst="rect">
            <a:avLst/>
          </a:prstGeom>
        </p:spPr>
      </p:pic>
    </p:spTree>
    <p:extLst>
      <p:ext uri="{BB962C8B-B14F-4D97-AF65-F5344CB8AC3E}">
        <p14:creationId xmlns:p14="http://schemas.microsoft.com/office/powerpoint/2010/main" val="3751018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out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675850"/>
            <a:ext cx="10058400" cy="3785652"/>
          </a:xfrm>
          <a:prstGeom prst="rect">
            <a:avLst/>
          </a:prstGeom>
        </p:spPr>
        <p:txBody>
          <a:bodyPr wrap="square">
            <a:spAutoFit/>
          </a:bodyPr>
          <a:lstStyle/>
          <a:p>
            <a:pPr algn="just">
              <a:lnSpc>
                <a:spcPct val="150000"/>
              </a:lnSpc>
            </a:pPr>
            <a:r>
              <a:rPr lang="en-US" sz="4000" b="1" smtClean="0">
                <a:solidFill>
                  <a:srgbClr val="FF0000"/>
                </a:solidFill>
                <a:latin typeface="Arial" panose="020B0604020202020204" pitchFamily="34" charset="0"/>
                <a:cs typeface="Arial" panose="020B0604020202020204" pitchFamily="34" charset="0"/>
              </a:rPr>
              <a:t>Câu 1</a:t>
            </a:r>
            <a:r>
              <a:rPr lang="en-US" sz="4000" b="1">
                <a:solidFill>
                  <a:srgbClr val="FF0000"/>
                </a:solidFill>
                <a:latin typeface="Arial" panose="020B0604020202020204" pitchFamily="34" charset="0"/>
                <a:cs typeface="Arial" panose="020B0604020202020204" pitchFamily="34" charset="0"/>
              </a:rPr>
              <a:t>. </a:t>
            </a:r>
            <a:r>
              <a:rPr lang="en-US" sz="4000">
                <a:latin typeface="Arial" panose="020B0604020202020204" pitchFamily="34" charset="0"/>
                <a:cs typeface="Arial" panose="020B0604020202020204" pitchFamily="34" charset="0"/>
              </a:rPr>
              <a:t>H</a:t>
            </a:r>
            <a:r>
              <a:rPr lang="en-US" sz="4000" smtClean="0">
                <a:latin typeface="Arial" panose="020B0604020202020204" pitchFamily="34" charset="0"/>
                <a:cs typeface="Arial" panose="020B0604020202020204" pitchFamily="34" charset="0"/>
              </a:rPr>
              <a:t>ãy </a:t>
            </a:r>
            <a:r>
              <a:rPr lang="en-US" sz="4000">
                <a:latin typeface="Arial" panose="020B0604020202020204" pitchFamily="34" charset="0"/>
                <a:cs typeface="Arial" panose="020B0604020202020204" pitchFamily="34" charset="0"/>
              </a:rPr>
              <a:t>chỉ ra mối liên hệ về dữ liệu của trang </a:t>
            </a:r>
            <a:r>
              <a:rPr lang="en-US" sz="4000" smtClean="0">
                <a:latin typeface="Arial" panose="020B0604020202020204" pitchFamily="34" charset="0"/>
                <a:cs typeface="Arial" panose="020B0604020202020204" pitchFamily="34" charset="0"/>
              </a:rPr>
              <a:t>tính </a:t>
            </a:r>
            <a:r>
              <a:rPr lang="en-US" sz="4000">
                <a:solidFill>
                  <a:srgbClr val="7030A0"/>
                </a:solidFill>
                <a:latin typeface="Arial" panose="020B0604020202020204" pitchFamily="34" charset="0"/>
                <a:cs typeface="Arial" panose="020B0604020202020204" pitchFamily="34" charset="0"/>
              </a:rPr>
              <a:t>Tổng hợp </a:t>
            </a:r>
            <a:r>
              <a:rPr lang="en-US" sz="4000">
                <a:latin typeface="Arial" panose="020B0604020202020204" pitchFamily="34" charset="0"/>
                <a:cs typeface="Arial" panose="020B0604020202020204" pitchFamily="34" charset="0"/>
              </a:rPr>
              <a:t>ở Hình 13a.3 với hai trang tính </a:t>
            </a:r>
            <a:r>
              <a:rPr lang="en-US" sz="4000">
                <a:solidFill>
                  <a:srgbClr val="7030A0"/>
                </a:solidFill>
                <a:latin typeface="Arial" panose="020B0604020202020204" pitchFamily="34" charset="0"/>
                <a:cs typeface="Arial" panose="020B0604020202020204" pitchFamily="34" charset="0"/>
              </a:rPr>
              <a:t>Thu nhập </a:t>
            </a:r>
            <a:r>
              <a:rPr lang="en-US" sz="4000">
                <a:latin typeface="Arial" panose="020B0604020202020204" pitchFamily="34" charset="0"/>
                <a:cs typeface="Arial" panose="020B0604020202020204" pitchFamily="34" charset="0"/>
              </a:rPr>
              <a:t>và </a:t>
            </a:r>
            <a:r>
              <a:rPr lang="en-US" sz="4000" smtClean="0">
                <a:solidFill>
                  <a:srgbClr val="7030A0"/>
                </a:solidFill>
                <a:latin typeface="Arial" panose="020B0604020202020204" pitchFamily="34" charset="0"/>
                <a:cs typeface="Arial" panose="020B0604020202020204" pitchFamily="34" charset="0"/>
              </a:rPr>
              <a:t>Chi </a:t>
            </a:r>
            <a:r>
              <a:rPr lang="en-US" sz="4000">
                <a:solidFill>
                  <a:srgbClr val="7030A0"/>
                </a:solidFill>
                <a:latin typeface="Arial" panose="020B0604020202020204" pitchFamily="34" charset="0"/>
                <a:cs typeface="Arial" panose="020B0604020202020204" pitchFamily="34" charset="0"/>
              </a:rPr>
              <a:t>tiêu </a:t>
            </a:r>
            <a:r>
              <a:rPr lang="en-US" sz="4000">
                <a:latin typeface="Arial" panose="020B0604020202020204" pitchFamily="34" charset="0"/>
                <a:cs typeface="Arial" panose="020B0604020202020204" pitchFamily="34" charset="0"/>
              </a:rPr>
              <a:t>ở Hình 13a. 1 và Hình 13a.2</a:t>
            </a:r>
            <a:r>
              <a:rPr lang="en-US" sz="4000" smtClean="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p:grpSp>
        <p:nvGrpSpPr>
          <p:cNvPr id="9" name="Group 8"/>
          <p:cNvGrpSpPr/>
          <p:nvPr/>
        </p:nvGrpSpPr>
        <p:grpSpPr>
          <a:xfrm>
            <a:off x="11277599" y="428911"/>
            <a:ext cx="6895497" cy="9727175"/>
            <a:chOff x="11277600" y="428911"/>
            <a:chExt cx="5812564" cy="9727175"/>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7600" y="428911"/>
              <a:ext cx="5812564" cy="7972849"/>
            </a:xfrm>
            <a:prstGeom prst="rect">
              <a:avLst/>
            </a:prstGeom>
          </p:spPr>
        </p:pic>
        <p:sp>
          <p:nvSpPr>
            <p:cNvPr id="8" name="TextBox 7"/>
            <p:cNvSpPr txBox="1"/>
            <p:nvPr/>
          </p:nvSpPr>
          <p:spPr>
            <a:xfrm>
              <a:off x="11821682" y="8401760"/>
              <a:ext cx="4724400" cy="1754326"/>
            </a:xfrm>
            <a:prstGeom prst="rect">
              <a:avLst/>
            </a:prstGeom>
            <a:noFill/>
          </p:spPr>
          <p:txBody>
            <a:bodyPr wrap="square" rtlCol="0">
              <a:spAutoFit/>
            </a:bodyPr>
            <a:lstStyle/>
            <a:p>
              <a:pPr algn="ctr">
                <a:lnSpc>
                  <a:spcPct val="150000"/>
                </a:lnSpc>
              </a:pPr>
              <a:r>
                <a:rPr lang="en-US" sz="3600" i="1" smtClean="0">
                  <a:latin typeface="Arial (Body)"/>
                </a:rPr>
                <a:t>Hình 13a.3. Trang tính Tổng hợp</a:t>
              </a:r>
              <a:endParaRPr lang="en-US" sz="3600" i="1">
                <a:latin typeface="Arial (Body)"/>
              </a:endParaRPr>
            </a:p>
          </p:txBody>
        </p:sp>
      </p:grpSp>
      <p:sp>
        <p:nvSpPr>
          <p:cNvPr id="11" name="Freeform 32"/>
          <p:cNvSpPr/>
          <p:nvPr/>
        </p:nvSpPr>
        <p:spPr>
          <a:xfrm flipH="1">
            <a:off x="235480" y="6751267"/>
            <a:ext cx="3505200" cy="3550387"/>
          </a:xfrm>
          <a:custGeom>
            <a:avLst/>
            <a:gdLst/>
            <a:ahLst/>
            <a:cxnLst/>
            <a:rect l="l" t="t" r="r" b="b"/>
            <a:pathLst>
              <a:path w="4891287" h="4954342">
                <a:moveTo>
                  <a:pt x="4891287" y="0"/>
                </a:moveTo>
                <a:lnTo>
                  <a:pt x="0" y="0"/>
                </a:lnTo>
                <a:lnTo>
                  <a:pt x="0" y="4954343"/>
                </a:lnTo>
                <a:lnTo>
                  <a:pt x="4891287" y="4954343"/>
                </a:lnTo>
                <a:lnTo>
                  <a:pt x="4891287"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2" name="Freeform 33"/>
          <p:cNvSpPr/>
          <p:nvPr/>
        </p:nvSpPr>
        <p:spPr>
          <a:xfrm rot="785033">
            <a:off x="2929211" y="5649313"/>
            <a:ext cx="737085" cy="1270837"/>
          </a:xfrm>
          <a:custGeom>
            <a:avLst/>
            <a:gdLst/>
            <a:ahLst/>
            <a:cxnLst/>
            <a:rect l="l" t="t" r="r" b="b"/>
            <a:pathLst>
              <a:path w="1028556" h="1773373">
                <a:moveTo>
                  <a:pt x="0" y="0"/>
                </a:moveTo>
                <a:lnTo>
                  <a:pt x="1028557" y="0"/>
                </a:lnTo>
                <a:lnTo>
                  <a:pt x="1028557" y="1773374"/>
                </a:lnTo>
                <a:lnTo>
                  <a:pt x="0" y="177337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3" name="Freeform 39"/>
          <p:cNvSpPr/>
          <p:nvPr/>
        </p:nvSpPr>
        <p:spPr>
          <a:xfrm rot="20748172">
            <a:off x="1530522" y="5504514"/>
            <a:ext cx="522731" cy="901260"/>
          </a:xfrm>
          <a:custGeom>
            <a:avLst/>
            <a:gdLst/>
            <a:ahLst/>
            <a:cxnLst/>
            <a:rect l="l" t="t" r="r" b="b"/>
            <a:pathLst>
              <a:path w="729438" h="1257652">
                <a:moveTo>
                  <a:pt x="0" y="0"/>
                </a:moveTo>
                <a:lnTo>
                  <a:pt x="729438" y="0"/>
                </a:lnTo>
                <a:lnTo>
                  <a:pt x="729438" y="1257652"/>
                </a:lnTo>
                <a:lnTo>
                  <a:pt x="0" y="1257652"/>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grpSp>
        <p:nvGrpSpPr>
          <p:cNvPr id="14" name="Group 43"/>
          <p:cNvGrpSpPr/>
          <p:nvPr/>
        </p:nvGrpSpPr>
        <p:grpSpPr>
          <a:xfrm>
            <a:off x="738056" y="4792352"/>
            <a:ext cx="562123" cy="562123"/>
            <a:chOff x="0" y="0"/>
            <a:chExt cx="812800" cy="812800"/>
          </a:xfrm>
        </p:grpSpPr>
        <p:sp>
          <p:nvSpPr>
            <p:cNvPr id="15" name="Freeform 4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9F02"/>
            </a:solidFill>
          </p:spPr>
        </p:sp>
        <p:sp>
          <p:nvSpPr>
            <p:cNvPr id="16" name="TextBox 4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5" name="Freeform 33"/>
          <p:cNvSpPr/>
          <p:nvPr/>
        </p:nvSpPr>
        <p:spPr>
          <a:xfrm rot="785033">
            <a:off x="4793305" y="8773079"/>
            <a:ext cx="737085" cy="1270837"/>
          </a:xfrm>
          <a:custGeom>
            <a:avLst/>
            <a:gdLst/>
            <a:ahLst/>
            <a:cxnLst/>
            <a:rect l="l" t="t" r="r" b="b"/>
            <a:pathLst>
              <a:path w="1028556" h="1773373">
                <a:moveTo>
                  <a:pt x="0" y="0"/>
                </a:moveTo>
                <a:lnTo>
                  <a:pt x="1028557" y="0"/>
                </a:lnTo>
                <a:lnTo>
                  <a:pt x="1028557" y="1773374"/>
                </a:lnTo>
                <a:lnTo>
                  <a:pt x="0" y="177337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26" name="Freeform 33"/>
          <p:cNvSpPr/>
          <p:nvPr/>
        </p:nvSpPr>
        <p:spPr>
          <a:xfrm rot="785033">
            <a:off x="11354013" y="8773078"/>
            <a:ext cx="737085" cy="1270837"/>
          </a:xfrm>
          <a:custGeom>
            <a:avLst/>
            <a:gdLst/>
            <a:ahLst/>
            <a:cxnLst/>
            <a:rect l="l" t="t" r="r" b="b"/>
            <a:pathLst>
              <a:path w="1028556" h="1773373">
                <a:moveTo>
                  <a:pt x="0" y="0"/>
                </a:moveTo>
                <a:lnTo>
                  <a:pt x="1028557" y="0"/>
                </a:lnTo>
                <a:lnTo>
                  <a:pt x="1028557" y="1773374"/>
                </a:lnTo>
                <a:lnTo>
                  <a:pt x="0" y="177337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Tree>
    <p:extLst>
      <p:ext uri="{BB962C8B-B14F-4D97-AF65-F5344CB8AC3E}">
        <p14:creationId xmlns:p14="http://schemas.microsoft.com/office/powerpoint/2010/main" val="28814545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550" y="622130"/>
            <a:ext cx="8343900" cy="8402300"/>
          </a:xfrm>
          <a:prstGeom prst="rect">
            <a:avLst/>
          </a:prstGeom>
        </p:spPr>
        <p:txBody>
          <a:bodyPr wrap="square">
            <a:spAutoFit/>
          </a:bodyPr>
          <a:lstStyle/>
          <a:p>
            <a:pPr algn="just">
              <a:lnSpc>
                <a:spcPct val="150000"/>
              </a:lnSpc>
            </a:pPr>
            <a:r>
              <a:rPr lang="vi-VN" sz="4000" smtClean="0">
                <a:latin typeface="Arial (Body)"/>
                <a:cs typeface="Arial" panose="020B0604020202020204" pitchFamily="34" charset="0"/>
              </a:rPr>
              <a:t>Mối </a:t>
            </a:r>
            <a:r>
              <a:rPr lang="vi-VN" sz="4000">
                <a:latin typeface="Arial (Body)"/>
                <a:cs typeface="Arial" panose="020B0604020202020204" pitchFamily="34" charset="0"/>
              </a:rPr>
              <a:t>liên hệ về dữ liệu của trang tính </a:t>
            </a:r>
            <a:r>
              <a:rPr lang="vi-VN" sz="4000">
                <a:solidFill>
                  <a:srgbClr val="7030A0"/>
                </a:solidFill>
                <a:latin typeface="Arial (Body)"/>
                <a:cs typeface="Arial" panose="020B0604020202020204" pitchFamily="34" charset="0"/>
              </a:rPr>
              <a:t>Tổng hợp </a:t>
            </a:r>
            <a:r>
              <a:rPr lang="vi-VN" sz="4000" smtClean="0">
                <a:latin typeface="Arial (Body)"/>
                <a:cs typeface="Arial" panose="020B0604020202020204" pitchFamily="34" charset="0"/>
              </a:rPr>
              <a:t>với trang </a:t>
            </a:r>
            <a:r>
              <a:rPr lang="vi-VN" sz="4000">
                <a:latin typeface="Arial (Body)"/>
                <a:cs typeface="Arial" panose="020B0604020202020204" pitchFamily="34" charset="0"/>
              </a:rPr>
              <a:t>tính </a:t>
            </a:r>
            <a:r>
              <a:rPr lang="vi-VN" sz="4000">
                <a:solidFill>
                  <a:srgbClr val="7030A0"/>
                </a:solidFill>
                <a:latin typeface="Arial (Body)"/>
                <a:cs typeface="Arial" panose="020B0604020202020204" pitchFamily="34" charset="0"/>
              </a:rPr>
              <a:t>Thu nhập </a:t>
            </a:r>
            <a:r>
              <a:rPr lang="vi-VN" sz="4000">
                <a:latin typeface="Arial (Body)"/>
                <a:cs typeface="Arial" panose="020B0604020202020204" pitchFamily="34" charset="0"/>
              </a:rPr>
              <a:t>và </a:t>
            </a:r>
            <a:r>
              <a:rPr lang="vi-VN" sz="4000">
                <a:solidFill>
                  <a:srgbClr val="7030A0"/>
                </a:solidFill>
                <a:latin typeface="Arial (Body)"/>
                <a:cs typeface="Arial" panose="020B0604020202020204" pitchFamily="34" charset="0"/>
              </a:rPr>
              <a:t>Chi tiêu </a:t>
            </a:r>
            <a:r>
              <a:rPr lang="vi-VN" sz="4000" smtClean="0">
                <a:latin typeface="Arial (Body)"/>
                <a:cs typeface="Arial" panose="020B0604020202020204" pitchFamily="34" charset="0"/>
              </a:rPr>
              <a:t>là</a:t>
            </a:r>
            <a:r>
              <a:rPr lang="vi-VN" sz="4000">
                <a:latin typeface="Arial (Body)"/>
                <a:cs typeface="Arial" panose="020B0604020202020204" pitchFamily="34" charset="0"/>
              </a:rPr>
              <a:t>:</a:t>
            </a:r>
          </a:p>
          <a:p>
            <a:pPr marL="571500" indent="-571500" algn="just">
              <a:lnSpc>
                <a:spcPct val="150000"/>
              </a:lnSpc>
              <a:buFont typeface="Arial" panose="020B0604020202020204" pitchFamily="34" charset="0"/>
              <a:buChar char="•"/>
            </a:pPr>
            <a:r>
              <a:rPr lang="vi-VN" sz="4000" smtClean="0">
                <a:cs typeface="Arial" panose="020B0604020202020204" pitchFamily="34" charset="0"/>
              </a:rPr>
              <a:t>Số </a:t>
            </a:r>
            <a:r>
              <a:rPr lang="vi-VN" sz="4000">
                <a:cs typeface="Arial" panose="020B0604020202020204" pitchFamily="34" charset="0"/>
              </a:rPr>
              <a:t>tiền </a:t>
            </a:r>
            <a:r>
              <a:rPr lang="vi-VN" sz="4000">
                <a:solidFill>
                  <a:srgbClr val="7030A0"/>
                </a:solidFill>
                <a:cs typeface="Arial" panose="020B0604020202020204" pitchFamily="34" charset="0"/>
              </a:rPr>
              <a:t>Thu nhập </a:t>
            </a:r>
            <a:r>
              <a:rPr lang="vi-VN" sz="4000" smtClean="0">
                <a:cs typeface="Arial" panose="020B0604020202020204" pitchFamily="34" charset="0"/>
              </a:rPr>
              <a:t>(</a:t>
            </a:r>
            <a:r>
              <a:rPr lang="vi-VN" sz="4000" smtClean="0">
                <a:solidFill>
                  <a:srgbClr val="7030A0"/>
                </a:solidFill>
                <a:cs typeface="Arial" panose="020B0604020202020204" pitchFamily="34" charset="0"/>
              </a:rPr>
              <a:t>B14</a:t>
            </a:r>
            <a:r>
              <a:rPr lang="vi-VN" sz="4000">
                <a:cs typeface="Arial" panose="020B0604020202020204" pitchFamily="34" charset="0"/>
              </a:rPr>
              <a:t>) </a:t>
            </a:r>
            <a:r>
              <a:rPr lang="vi-VN" sz="4000" smtClean="0">
                <a:cs typeface="Arial" panose="020B0604020202020204" pitchFamily="34" charset="0"/>
              </a:rPr>
              <a:t>trang </a:t>
            </a:r>
            <a:r>
              <a:rPr lang="vi-VN" sz="4000">
                <a:cs typeface="Arial" panose="020B0604020202020204" pitchFamily="34" charset="0"/>
              </a:rPr>
              <a:t>tính </a:t>
            </a:r>
            <a:r>
              <a:rPr lang="vi-VN" sz="4000">
                <a:solidFill>
                  <a:srgbClr val="7030A0"/>
                </a:solidFill>
                <a:cs typeface="Arial" panose="020B0604020202020204" pitchFamily="34" charset="0"/>
              </a:rPr>
              <a:t>Tổng hợp </a:t>
            </a:r>
            <a:r>
              <a:rPr lang="vi-VN" sz="4000" smtClean="0">
                <a:cs typeface="Arial" panose="020B0604020202020204" pitchFamily="34" charset="0"/>
              </a:rPr>
              <a:t>lấy từ </a:t>
            </a:r>
            <a:r>
              <a:rPr lang="vi-VN" sz="4000">
                <a:solidFill>
                  <a:srgbClr val="7030A0"/>
                </a:solidFill>
                <a:cs typeface="Arial" panose="020B0604020202020204" pitchFamily="34" charset="0"/>
              </a:rPr>
              <a:t>H7</a:t>
            </a:r>
            <a:r>
              <a:rPr lang="vi-VN" sz="4000">
                <a:cs typeface="Arial" panose="020B0604020202020204" pitchFamily="34" charset="0"/>
              </a:rPr>
              <a:t> </a:t>
            </a:r>
            <a:r>
              <a:rPr lang="vi-VN" sz="4000" smtClean="0">
                <a:cs typeface="Arial" panose="020B0604020202020204" pitchFamily="34" charset="0"/>
              </a:rPr>
              <a:t>trang </a:t>
            </a:r>
            <a:r>
              <a:rPr lang="vi-VN" sz="4000">
                <a:cs typeface="Arial" panose="020B0604020202020204" pitchFamily="34" charset="0"/>
              </a:rPr>
              <a:t>tính </a:t>
            </a:r>
            <a:r>
              <a:rPr lang="vi-VN" sz="4000">
                <a:solidFill>
                  <a:srgbClr val="7030A0"/>
                </a:solidFill>
                <a:cs typeface="Arial" panose="020B0604020202020204" pitchFamily="34" charset="0"/>
              </a:rPr>
              <a:t>Thu nhập</a:t>
            </a:r>
            <a:r>
              <a:rPr lang="vi-VN" sz="4000">
                <a:cs typeface="Arial" panose="020B0604020202020204" pitchFamily="34" charset="0"/>
              </a:rPr>
              <a:t>.</a:t>
            </a:r>
          </a:p>
          <a:p>
            <a:pPr marL="571500" indent="-571500" algn="just">
              <a:lnSpc>
                <a:spcPct val="150000"/>
              </a:lnSpc>
              <a:buFont typeface="Arial" panose="020B0604020202020204" pitchFamily="34" charset="0"/>
              <a:buChar char="•"/>
            </a:pPr>
            <a:r>
              <a:rPr lang="vi-VN" sz="4000" smtClean="0">
                <a:cs typeface="Arial" panose="020B0604020202020204" pitchFamily="34" charset="0"/>
              </a:rPr>
              <a:t>Số </a:t>
            </a:r>
            <a:r>
              <a:rPr lang="vi-VN" sz="4000">
                <a:cs typeface="Arial" panose="020B0604020202020204" pitchFamily="34" charset="0"/>
              </a:rPr>
              <a:t>tiền </a:t>
            </a:r>
            <a:r>
              <a:rPr lang="vi-VN" sz="4000" smtClean="0">
                <a:solidFill>
                  <a:srgbClr val="7030A0"/>
                </a:solidFill>
                <a:cs typeface="Arial" panose="020B0604020202020204" pitchFamily="34" charset="0"/>
              </a:rPr>
              <a:t>Ch</a:t>
            </a:r>
            <a:r>
              <a:rPr lang="en-US" sz="4000">
                <a:solidFill>
                  <a:srgbClr val="7030A0"/>
                </a:solidFill>
                <a:latin typeface="Arial (Body)"/>
                <a:cs typeface="Arial" panose="020B0604020202020204" pitchFamily="34" charset="0"/>
              </a:rPr>
              <a:t>i</a:t>
            </a:r>
            <a:r>
              <a:rPr lang="vi-VN" sz="4000" smtClean="0">
                <a:solidFill>
                  <a:srgbClr val="7030A0"/>
                </a:solidFill>
                <a:cs typeface="Arial" panose="020B0604020202020204" pitchFamily="34" charset="0"/>
              </a:rPr>
              <a:t> </a:t>
            </a:r>
            <a:r>
              <a:rPr lang="vi-VN" sz="4000">
                <a:solidFill>
                  <a:srgbClr val="7030A0"/>
                </a:solidFill>
                <a:cs typeface="Arial" panose="020B0604020202020204" pitchFamily="34" charset="0"/>
              </a:rPr>
              <a:t>tiêu </a:t>
            </a:r>
            <a:r>
              <a:rPr lang="vi-VN" sz="4000" smtClean="0">
                <a:cs typeface="Arial" panose="020B0604020202020204" pitchFamily="34" charset="0"/>
              </a:rPr>
              <a:t>(</a:t>
            </a:r>
            <a:r>
              <a:rPr lang="vi-VN" sz="4000" smtClean="0">
                <a:solidFill>
                  <a:srgbClr val="7030A0"/>
                </a:solidFill>
                <a:cs typeface="Arial" panose="020B0604020202020204" pitchFamily="34" charset="0"/>
              </a:rPr>
              <a:t>B15</a:t>
            </a:r>
            <a:r>
              <a:rPr lang="vi-VN" sz="4000">
                <a:cs typeface="Arial" panose="020B0604020202020204" pitchFamily="34" charset="0"/>
              </a:rPr>
              <a:t>) </a:t>
            </a:r>
            <a:r>
              <a:rPr lang="vi-VN" sz="4000" smtClean="0">
                <a:cs typeface="Arial" panose="020B0604020202020204" pitchFamily="34" charset="0"/>
              </a:rPr>
              <a:t>trang </a:t>
            </a:r>
            <a:r>
              <a:rPr lang="vi-VN" sz="4000">
                <a:cs typeface="Arial" panose="020B0604020202020204" pitchFamily="34" charset="0"/>
              </a:rPr>
              <a:t>tính </a:t>
            </a:r>
            <a:r>
              <a:rPr lang="vi-VN" sz="4000">
                <a:solidFill>
                  <a:srgbClr val="7030A0"/>
                </a:solidFill>
                <a:cs typeface="Arial" panose="020B0604020202020204" pitchFamily="34" charset="0"/>
              </a:rPr>
              <a:t>Tổng hợp </a:t>
            </a:r>
            <a:r>
              <a:rPr lang="vi-VN" sz="4000" smtClean="0">
                <a:cs typeface="Arial" panose="020B0604020202020204" pitchFamily="34" charset="0"/>
              </a:rPr>
              <a:t>lấy từ </a:t>
            </a:r>
            <a:r>
              <a:rPr lang="vi-VN" sz="4000">
                <a:solidFill>
                  <a:srgbClr val="7030A0"/>
                </a:solidFill>
                <a:cs typeface="Arial" panose="020B0604020202020204" pitchFamily="34" charset="0"/>
              </a:rPr>
              <a:t>H11</a:t>
            </a:r>
            <a:r>
              <a:rPr lang="vi-VN" sz="4000">
                <a:cs typeface="Arial" panose="020B0604020202020204" pitchFamily="34" charset="0"/>
              </a:rPr>
              <a:t> </a:t>
            </a:r>
            <a:r>
              <a:rPr lang="vi-VN" sz="4000" smtClean="0">
                <a:cs typeface="Arial" panose="020B0604020202020204" pitchFamily="34" charset="0"/>
              </a:rPr>
              <a:t>trang </a:t>
            </a:r>
            <a:r>
              <a:rPr lang="vi-VN" sz="4000">
                <a:cs typeface="Arial" panose="020B0604020202020204" pitchFamily="34" charset="0"/>
              </a:rPr>
              <a:t>tính </a:t>
            </a:r>
            <a:r>
              <a:rPr lang="vi-VN" sz="4000">
                <a:solidFill>
                  <a:srgbClr val="7030A0"/>
                </a:solidFill>
                <a:cs typeface="Arial" panose="020B0604020202020204" pitchFamily="34" charset="0"/>
              </a:rPr>
              <a:t>Chi tiêu</a:t>
            </a:r>
            <a:r>
              <a:rPr lang="vi-VN" sz="4000">
                <a:cs typeface="Arial" panose="020B0604020202020204" pitchFamily="34"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1200" y="590276"/>
            <a:ext cx="8424840" cy="3574262"/>
          </a:xfrm>
          <a:prstGeom prst="rect">
            <a:avLst/>
          </a:prstGeom>
        </p:spPr>
      </p:pic>
      <p:sp>
        <p:nvSpPr>
          <p:cNvPr id="5" name="TextBox 4"/>
          <p:cNvSpPr txBox="1"/>
          <p:nvPr/>
        </p:nvSpPr>
        <p:spPr>
          <a:xfrm>
            <a:off x="10861385" y="4221348"/>
            <a:ext cx="5904470" cy="784830"/>
          </a:xfrm>
          <a:prstGeom prst="rect">
            <a:avLst/>
          </a:prstGeom>
          <a:noFill/>
        </p:spPr>
        <p:txBody>
          <a:bodyPr wrap="square" rtlCol="0">
            <a:spAutoFit/>
          </a:bodyPr>
          <a:lstStyle/>
          <a:p>
            <a:pPr algn="ctr">
              <a:lnSpc>
                <a:spcPct val="150000"/>
              </a:lnSpc>
            </a:pPr>
            <a:r>
              <a:rPr lang="en-US" sz="3000" i="1" smtClean="0">
                <a:latin typeface="Arial (Body)"/>
              </a:rPr>
              <a:t>Hình 13a.1. Trang tính Thu nhập</a:t>
            </a:r>
            <a:endParaRPr lang="en-US" sz="3000" i="1">
              <a:latin typeface="Arial (Body)"/>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4998058"/>
            <a:ext cx="8424840" cy="3912698"/>
          </a:xfrm>
          <a:prstGeom prst="rect">
            <a:avLst/>
          </a:prstGeom>
        </p:spPr>
      </p:pic>
      <p:sp>
        <p:nvSpPr>
          <p:cNvPr id="7" name="TextBox 6"/>
          <p:cNvSpPr txBox="1"/>
          <p:nvPr/>
        </p:nvSpPr>
        <p:spPr>
          <a:xfrm>
            <a:off x="9448800" y="9024430"/>
            <a:ext cx="8424840" cy="784830"/>
          </a:xfrm>
          <a:prstGeom prst="rect">
            <a:avLst/>
          </a:prstGeom>
          <a:noFill/>
        </p:spPr>
        <p:txBody>
          <a:bodyPr wrap="square" rtlCol="0">
            <a:spAutoFit/>
          </a:bodyPr>
          <a:lstStyle/>
          <a:p>
            <a:pPr algn="ctr">
              <a:lnSpc>
                <a:spcPct val="150000"/>
              </a:lnSpc>
            </a:pPr>
            <a:r>
              <a:rPr lang="sv-SE" sz="3000" i="1">
                <a:latin typeface="Arial (Body)"/>
              </a:rPr>
              <a:t>Hình 13a.2. Trang tính Chi tiêu</a:t>
            </a:r>
          </a:p>
        </p:txBody>
      </p:sp>
      <p:sp>
        <p:nvSpPr>
          <p:cNvPr id="8" name="Right Arrow 7"/>
          <p:cNvSpPr/>
          <p:nvPr/>
        </p:nvSpPr>
        <p:spPr>
          <a:xfrm>
            <a:off x="0" y="800100"/>
            <a:ext cx="685800" cy="533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3170137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par>
                                <p:cTn id="20" presetID="14" presetClass="entr" presetSubtype="1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754</TotalTime>
  <Words>1394</Words>
  <Application>Microsoft Office PowerPoint</Application>
  <PresentationFormat>Custom</PresentationFormat>
  <Paragraphs>98</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Calibri</vt:lpstr>
      <vt:lpstr>Times New Roman</vt:lpstr>
      <vt:lpstr>Wingdings</vt:lpstr>
      <vt:lpstr>Fira Sans Extra Condensed</vt:lpstr>
      <vt:lpstr>Arial</vt:lpstr>
      <vt:lpstr>Calibri Light</vt:lpstr>
      <vt:lpstr>Figtree Black</vt:lpstr>
      <vt:lpstr>Arial (Body)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 9 ctst</dc:title>
  <dc:creator>Xinh Đẹp Dịu Hiền Huế Thị</dc:creator>
  <cp:lastModifiedBy>Admin</cp:lastModifiedBy>
  <cp:revision>71</cp:revision>
  <dcterms:created xsi:type="dcterms:W3CDTF">2006-08-16T00:00:00Z</dcterms:created>
  <dcterms:modified xsi:type="dcterms:W3CDTF">2025-02-22T23:54:15Z</dcterms:modified>
  <dc:identifier>DAFn2dd0_sY</dc:identifier>
</cp:coreProperties>
</file>