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5"/>
  </p:notesMasterIdLst>
  <p:sldIdLst>
    <p:sldId id="296" r:id="rId2"/>
    <p:sldId id="261" r:id="rId3"/>
    <p:sldId id="297" r:id="rId4"/>
    <p:sldId id="272" r:id="rId5"/>
    <p:sldId id="290" r:id="rId6"/>
    <p:sldId id="299" r:id="rId7"/>
    <p:sldId id="285" r:id="rId8"/>
    <p:sldId id="281" r:id="rId9"/>
    <p:sldId id="292" r:id="rId10"/>
    <p:sldId id="293" r:id="rId11"/>
    <p:sldId id="286" r:id="rId12"/>
    <p:sldId id="294" r:id="rId13"/>
    <p:sldId id="295" r:id="rId14"/>
  </p:sldIdLst>
  <p:sldSz cx="9144000" cy="5143500" type="screen16x9"/>
  <p:notesSz cx="6858000" cy="9144000"/>
  <p:embeddedFontLst>
    <p:embeddedFont>
      <p:font typeface="Actor" panose="020B0503050000020004" pitchFamily="34" charset="77"/>
      <p:regular r:id="rId16"/>
    </p:embeddedFont>
    <p:embeddedFont>
      <p:font typeface="Inter" panose="02000503000000020004" pitchFamily="2" charset="0"/>
      <p:regular r:id="rId17"/>
      <p:bold r:id="rId18"/>
    </p:embeddedFont>
    <p:embeddedFont>
      <p:font typeface="Inter Black" panose="02000503000000020004" pitchFamily="2" charset="0"/>
      <p:bold r:id="rId19"/>
    </p:embeddedFont>
    <p:embeddedFont>
      <p:font typeface="Montserrat Black" panose="020F0502020204030204" pitchFamily="34" charset="0"/>
      <p:bold r:id="rId20"/>
      <p:italic r:id="rId21"/>
      <p:boldItalic r:id="rId22"/>
    </p:embeddedFont>
    <p:embeddedFont>
      <p:font typeface="Nunito Light" panose="020F0302020204030204" pitchFamily="34" charset="0"/>
      <p:regular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F33805-5F94-4521-AEED-082C33F58033}">
  <a:tblStyle styleId="{EBF33805-5F94-4521-AEED-082C33F5803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44" d="100"/>
          <a:sy n="144" d="100"/>
        </p:scale>
        <p:origin x="69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3474beab35_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3474beab35_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783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g135afb89cae_0_13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0" name="Google Shape;1390;g135afb89cae_0_13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86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135afb89cae_0_139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0" name="Google Shape;1440;g135afb89cae_0_13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45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359e4df99a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359e4df99a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135afb89cae_0_13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135afb89cae_0_13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359e4df99a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359e4df99a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886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g135afb89cae_0_13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0" name="Google Shape;1390;g135afb89cae_0_13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135afb89cae_0_13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135afb89cae_0_13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135afb89cae_0_13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135afb89cae_0_13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035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g135afb89cae_0_13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0" name="Google Shape;1390;g135afb89cae_0_13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9607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135afb89cae_0_139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0" name="Google Shape;1440;g135afb89cae_0_13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000150"/>
            <a:ext cx="5878200" cy="22467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5200"/>
              <a:buNone/>
              <a:defRPr sz="4800">
                <a:latin typeface="Montserrat Black"/>
                <a:ea typeface="Montserrat Black"/>
                <a:cs typeface="Montserrat Black"/>
                <a:sym typeface="Montserrat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5" y="3469950"/>
            <a:ext cx="2753400" cy="821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atin typeface="Actor"/>
                <a:ea typeface="Actor"/>
                <a:cs typeface="Actor"/>
                <a:sym typeface="Acto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19400" y="0"/>
            <a:ext cx="9181985" cy="5143425"/>
            <a:chOff x="-19400" y="0"/>
            <a:chExt cx="9181985" cy="5143425"/>
          </a:xfrm>
        </p:grpSpPr>
        <p:grpSp>
          <p:nvGrpSpPr>
            <p:cNvPr id="12" name="Google Shape;12;p2"/>
            <p:cNvGrpSpPr/>
            <p:nvPr/>
          </p:nvGrpSpPr>
          <p:grpSpPr>
            <a:xfrm>
              <a:off x="-19400" y="4879425"/>
              <a:ext cx="9181985" cy="264000"/>
              <a:chOff x="-17750" y="4879419"/>
              <a:chExt cx="9161829" cy="264000"/>
            </a:xfrm>
          </p:grpSpPr>
          <p:sp>
            <p:nvSpPr>
              <p:cNvPr id="13" name="Google Shape;13;p2"/>
              <p:cNvSpPr/>
              <p:nvPr/>
            </p:nvSpPr>
            <p:spPr>
              <a:xfrm>
                <a:off x="-17750" y="4879419"/>
                <a:ext cx="1308900" cy="264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91071" y="4879419"/>
                <a:ext cx="1308900" cy="2640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599893" y="4879419"/>
                <a:ext cx="1308900" cy="264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908714" y="4879419"/>
                <a:ext cx="1308900" cy="2640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217536" y="4879419"/>
                <a:ext cx="1308900" cy="2640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26357" y="4879419"/>
                <a:ext cx="1308900" cy="2640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835179" y="4879419"/>
                <a:ext cx="1308900" cy="26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flipH="1">
              <a:off x="-19400" y="0"/>
              <a:ext cx="9181985" cy="264000"/>
              <a:chOff x="-17750" y="4879419"/>
              <a:chExt cx="9161829" cy="264000"/>
            </a:xfrm>
          </p:grpSpPr>
          <p:sp>
            <p:nvSpPr>
              <p:cNvPr id="21" name="Google Shape;21;p2"/>
              <p:cNvSpPr/>
              <p:nvPr/>
            </p:nvSpPr>
            <p:spPr>
              <a:xfrm>
                <a:off x="-17750" y="4879419"/>
                <a:ext cx="1308900" cy="264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291071" y="4879419"/>
                <a:ext cx="1308900" cy="2640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599893" y="4879419"/>
                <a:ext cx="1308900" cy="264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908714" y="4879419"/>
                <a:ext cx="1308900" cy="2640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217536" y="4879419"/>
                <a:ext cx="1308900" cy="2640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526357" y="4879419"/>
                <a:ext cx="1308900" cy="2640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835179" y="4879419"/>
                <a:ext cx="1308900" cy="26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713225" y="2064938"/>
            <a:ext cx="4204500" cy="130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solidFill>
                  <a:schemeClr val="dk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0" name="Google Shape;30;p3"/>
          <p:cNvSpPr txBox="1">
            <a:spLocks noGrp="1"/>
          </p:cNvSpPr>
          <p:nvPr>
            <p:ph type="subTitle" idx="1"/>
          </p:nvPr>
        </p:nvSpPr>
        <p:spPr>
          <a:xfrm>
            <a:off x="713225" y="3589975"/>
            <a:ext cx="3192300" cy="68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 name="Google Shape;31;p3"/>
          <p:cNvSpPr txBox="1">
            <a:spLocks noGrp="1"/>
          </p:cNvSpPr>
          <p:nvPr>
            <p:ph type="title" idx="2" hasCustomPrompt="1"/>
          </p:nvPr>
        </p:nvSpPr>
        <p:spPr>
          <a:xfrm>
            <a:off x="713225" y="711838"/>
            <a:ext cx="1540500" cy="1052400"/>
          </a:xfrm>
          <a:prstGeom prst="rect">
            <a:avLst/>
          </a:prstGeom>
        </p:spPr>
        <p:txBody>
          <a:bodyPr spcFirstLastPara="1" wrap="square" lIns="91425" tIns="91425" rIns="91425" bIns="91425" anchor="t" anchorCtr="0">
            <a:noAutofit/>
          </a:bodyPr>
          <a:lstStyle>
            <a:lvl1pPr lvl="0" rtl="0">
              <a:spcBef>
                <a:spcPts val="0"/>
              </a:spcBef>
              <a:spcAft>
                <a:spcPts val="0"/>
              </a:spcAft>
              <a:buSzPts val="8900"/>
              <a:buNone/>
              <a:defRPr sz="7500">
                <a:solidFill>
                  <a:schemeClr val="accent4"/>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32" name="Google Shape;32;p3"/>
          <p:cNvGrpSpPr/>
          <p:nvPr/>
        </p:nvGrpSpPr>
        <p:grpSpPr>
          <a:xfrm>
            <a:off x="-19400" y="0"/>
            <a:ext cx="9181985" cy="5143425"/>
            <a:chOff x="-19400" y="0"/>
            <a:chExt cx="9181985" cy="5143425"/>
          </a:xfrm>
        </p:grpSpPr>
        <p:grpSp>
          <p:nvGrpSpPr>
            <p:cNvPr id="33" name="Google Shape;33;p3"/>
            <p:cNvGrpSpPr/>
            <p:nvPr/>
          </p:nvGrpSpPr>
          <p:grpSpPr>
            <a:xfrm>
              <a:off x="-19400" y="4879425"/>
              <a:ext cx="9181985" cy="264000"/>
              <a:chOff x="-17750" y="4879419"/>
              <a:chExt cx="9161829" cy="264000"/>
            </a:xfrm>
          </p:grpSpPr>
          <p:sp>
            <p:nvSpPr>
              <p:cNvPr id="34" name="Google Shape;34;p3"/>
              <p:cNvSpPr/>
              <p:nvPr/>
            </p:nvSpPr>
            <p:spPr>
              <a:xfrm>
                <a:off x="-17750" y="4879419"/>
                <a:ext cx="1308900" cy="264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1291071" y="4879419"/>
                <a:ext cx="1308900" cy="2640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599893" y="4879419"/>
                <a:ext cx="1308900" cy="264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908714" y="4879419"/>
                <a:ext cx="1308900" cy="2640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5217536" y="4879419"/>
                <a:ext cx="1308900" cy="2640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6526357" y="4879419"/>
                <a:ext cx="1308900" cy="2640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7835179" y="4879419"/>
                <a:ext cx="1308900" cy="26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3"/>
            <p:cNvGrpSpPr/>
            <p:nvPr/>
          </p:nvGrpSpPr>
          <p:grpSpPr>
            <a:xfrm flipH="1">
              <a:off x="-19400" y="0"/>
              <a:ext cx="9181985" cy="264000"/>
              <a:chOff x="-17750" y="4879419"/>
              <a:chExt cx="9161829" cy="264000"/>
            </a:xfrm>
          </p:grpSpPr>
          <p:sp>
            <p:nvSpPr>
              <p:cNvPr id="42" name="Google Shape;42;p3"/>
              <p:cNvSpPr/>
              <p:nvPr/>
            </p:nvSpPr>
            <p:spPr>
              <a:xfrm>
                <a:off x="-17750" y="4879419"/>
                <a:ext cx="1308900" cy="264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1291071" y="4879419"/>
                <a:ext cx="1308900" cy="2640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599893" y="4879419"/>
                <a:ext cx="1308900" cy="264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908714" y="4879419"/>
                <a:ext cx="1308900" cy="2640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5217536" y="4879419"/>
                <a:ext cx="1308900" cy="2640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526357" y="4879419"/>
                <a:ext cx="1308900" cy="2640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7835179" y="4879419"/>
                <a:ext cx="1308900" cy="26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713225" y="1136838"/>
            <a:ext cx="3764400" cy="16173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6" name="Google Shape;86;p7"/>
          <p:cNvSpPr txBox="1">
            <a:spLocks noGrp="1"/>
          </p:cNvSpPr>
          <p:nvPr>
            <p:ph type="subTitle" idx="1"/>
          </p:nvPr>
        </p:nvSpPr>
        <p:spPr>
          <a:xfrm>
            <a:off x="713225" y="2830350"/>
            <a:ext cx="3276900" cy="11001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87" name="Google Shape;87;p7"/>
          <p:cNvGrpSpPr/>
          <p:nvPr/>
        </p:nvGrpSpPr>
        <p:grpSpPr>
          <a:xfrm flipH="1">
            <a:off x="-19400" y="0"/>
            <a:ext cx="9181985" cy="5143425"/>
            <a:chOff x="-19400" y="0"/>
            <a:chExt cx="9181985" cy="5143425"/>
          </a:xfrm>
        </p:grpSpPr>
        <p:grpSp>
          <p:nvGrpSpPr>
            <p:cNvPr id="88" name="Google Shape;88;p7"/>
            <p:cNvGrpSpPr/>
            <p:nvPr/>
          </p:nvGrpSpPr>
          <p:grpSpPr>
            <a:xfrm>
              <a:off x="-19400" y="4879425"/>
              <a:ext cx="9181985" cy="264000"/>
              <a:chOff x="-17750" y="4879419"/>
              <a:chExt cx="9161829" cy="264000"/>
            </a:xfrm>
          </p:grpSpPr>
          <p:sp>
            <p:nvSpPr>
              <p:cNvPr id="89" name="Google Shape;89;p7"/>
              <p:cNvSpPr/>
              <p:nvPr/>
            </p:nvSpPr>
            <p:spPr>
              <a:xfrm>
                <a:off x="-17750" y="4879419"/>
                <a:ext cx="1308900" cy="264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1291071" y="4879419"/>
                <a:ext cx="1308900" cy="2640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2599893" y="4879419"/>
                <a:ext cx="1308900" cy="264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3908714" y="4879419"/>
                <a:ext cx="1308900" cy="2640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5217536" y="4879419"/>
                <a:ext cx="1308900" cy="2640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526357" y="4879419"/>
                <a:ext cx="1308900" cy="2640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7835179" y="4879419"/>
                <a:ext cx="1308900" cy="26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7"/>
            <p:cNvGrpSpPr/>
            <p:nvPr/>
          </p:nvGrpSpPr>
          <p:grpSpPr>
            <a:xfrm flipH="1">
              <a:off x="-19400" y="0"/>
              <a:ext cx="9181985" cy="264000"/>
              <a:chOff x="-17750" y="4879419"/>
              <a:chExt cx="9161829" cy="264000"/>
            </a:xfrm>
          </p:grpSpPr>
          <p:sp>
            <p:nvSpPr>
              <p:cNvPr id="97" name="Google Shape;97;p7"/>
              <p:cNvSpPr/>
              <p:nvPr/>
            </p:nvSpPr>
            <p:spPr>
              <a:xfrm>
                <a:off x="-17750" y="4879419"/>
                <a:ext cx="1308900" cy="264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1291071" y="4879419"/>
                <a:ext cx="1308900" cy="2640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2599893" y="4879419"/>
                <a:ext cx="1308900" cy="264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3908714" y="4879419"/>
                <a:ext cx="1308900" cy="2640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5217536" y="4879419"/>
                <a:ext cx="1308900" cy="2640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6526357" y="4879419"/>
                <a:ext cx="1308900" cy="2640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7835179" y="4879419"/>
                <a:ext cx="1308900" cy="26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1388100" y="1406550"/>
            <a:ext cx="6367800" cy="2330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06" name="Google Shape;106;p8"/>
          <p:cNvGrpSpPr/>
          <p:nvPr/>
        </p:nvGrpSpPr>
        <p:grpSpPr>
          <a:xfrm>
            <a:off x="-19400" y="0"/>
            <a:ext cx="9181985" cy="5143425"/>
            <a:chOff x="-19400" y="0"/>
            <a:chExt cx="9181985" cy="5143425"/>
          </a:xfrm>
        </p:grpSpPr>
        <p:grpSp>
          <p:nvGrpSpPr>
            <p:cNvPr id="107" name="Google Shape;107;p8"/>
            <p:cNvGrpSpPr/>
            <p:nvPr/>
          </p:nvGrpSpPr>
          <p:grpSpPr>
            <a:xfrm>
              <a:off x="-19400" y="4879425"/>
              <a:ext cx="9181985" cy="264000"/>
              <a:chOff x="-17750" y="4879419"/>
              <a:chExt cx="9161829" cy="264000"/>
            </a:xfrm>
          </p:grpSpPr>
          <p:sp>
            <p:nvSpPr>
              <p:cNvPr id="108" name="Google Shape;108;p8"/>
              <p:cNvSpPr/>
              <p:nvPr/>
            </p:nvSpPr>
            <p:spPr>
              <a:xfrm>
                <a:off x="-17750" y="4879419"/>
                <a:ext cx="1308900" cy="264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1291071" y="4879419"/>
                <a:ext cx="1308900" cy="2640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2599893" y="4879419"/>
                <a:ext cx="1308900" cy="264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3908714" y="4879419"/>
                <a:ext cx="1308900" cy="2640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5217536" y="4879419"/>
                <a:ext cx="1308900" cy="2640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6526357" y="4879419"/>
                <a:ext cx="1308900" cy="2640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7835179" y="4879419"/>
                <a:ext cx="1308900" cy="26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8"/>
            <p:cNvGrpSpPr/>
            <p:nvPr/>
          </p:nvGrpSpPr>
          <p:grpSpPr>
            <a:xfrm flipH="1">
              <a:off x="-19400" y="0"/>
              <a:ext cx="9181985" cy="264000"/>
              <a:chOff x="-17750" y="4879419"/>
              <a:chExt cx="9161829" cy="264000"/>
            </a:xfrm>
          </p:grpSpPr>
          <p:sp>
            <p:nvSpPr>
              <p:cNvPr id="116" name="Google Shape;116;p8"/>
              <p:cNvSpPr/>
              <p:nvPr/>
            </p:nvSpPr>
            <p:spPr>
              <a:xfrm>
                <a:off x="-17750" y="4879419"/>
                <a:ext cx="1308900" cy="264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1291071" y="4879419"/>
                <a:ext cx="1308900" cy="2640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2599893" y="4879419"/>
                <a:ext cx="1308900" cy="264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3908714" y="4879419"/>
                <a:ext cx="1308900" cy="2640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5217536" y="4879419"/>
                <a:ext cx="1308900" cy="2640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6526357" y="4879419"/>
                <a:ext cx="1308900" cy="2640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7835179" y="4879419"/>
                <a:ext cx="1308900" cy="26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CUSTOM_9">
    <p:spTree>
      <p:nvGrpSpPr>
        <p:cNvPr id="1" name="Shape 246"/>
        <p:cNvGrpSpPr/>
        <p:nvPr/>
      </p:nvGrpSpPr>
      <p:grpSpPr>
        <a:xfrm>
          <a:off x="0" y="0"/>
          <a:ext cx="0" cy="0"/>
          <a:chOff x="0" y="0"/>
          <a:chExt cx="0" cy="0"/>
        </a:xfrm>
      </p:grpSpPr>
      <p:sp>
        <p:nvSpPr>
          <p:cNvPr id="247" name="Google Shape;247;p16"/>
          <p:cNvSpPr txBox="1">
            <a:spLocks noGrp="1"/>
          </p:cNvSpPr>
          <p:nvPr>
            <p:ph type="title"/>
          </p:nvPr>
        </p:nvSpPr>
        <p:spPr>
          <a:xfrm>
            <a:off x="713225" y="2064175"/>
            <a:ext cx="4204500" cy="130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solidFill>
                  <a:schemeClr val="dk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48" name="Google Shape;248;p16"/>
          <p:cNvSpPr txBox="1">
            <a:spLocks noGrp="1"/>
          </p:cNvSpPr>
          <p:nvPr>
            <p:ph type="subTitle" idx="1"/>
          </p:nvPr>
        </p:nvSpPr>
        <p:spPr>
          <a:xfrm>
            <a:off x="1219325" y="3588688"/>
            <a:ext cx="3192300" cy="68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9" name="Google Shape;249;p16"/>
          <p:cNvSpPr txBox="1">
            <a:spLocks noGrp="1"/>
          </p:cNvSpPr>
          <p:nvPr>
            <p:ph type="title" idx="2" hasCustomPrompt="1"/>
          </p:nvPr>
        </p:nvSpPr>
        <p:spPr>
          <a:xfrm>
            <a:off x="2045225" y="708375"/>
            <a:ext cx="1540500" cy="105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900"/>
              <a:buNone/>
              <a:defRPr sz="7500">
                <a:solidFill>
                  <a:schemeClr val="accent4"/>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250" name="Google Shape;250;p16"/>
          <p:cNvGrpSpPr/>
          <p:nvPr/>
        </p:nvGrpSpPr>
        <p:grpSpPr>
          <a:xfrm flipH="1">
            <a:off x="-19400" y="0"/>
            <a:ext cx="9181985" cy="5143425"/>
            <a:chOff x="-19400" y="0"/>
            <a:chExt cx="9181985" cy="5143425"/>
          </a:xfrm>
        </p:grpSpPr>
        <p:grpSp>
          <p:nvGrpSpPr>
            <p:cNvPr id="251" name="Google Shape;251;p16"/>
            <p:cNvGrpSpPr/>
            <p:nvPr/>
          </p:nvGrpSpPr>
          <p:grpSpPr>
            <a:xfrm>
              <a:off x="-19400" y="4879425"/>
              <a:ext cx="9181985" cy="264000"/>
              <a:chOff x="-17750" y="4879419"/>
              <a:chExt cx="9161829" cy="264000"/>
            </a:xfrm>
          </p:grpSpPr>
          <p:sp>
            <p:nvSpPr>
              <p:cNvPr id="252" name="Google Shape;252;p16"/>
              <p:cNvSpPr/>
              <p:nvPr/>
            </p:nvSpPr>
            <p:spPr>
              <a:xfrm>
                <a:off x="-17750" y="4879419"/>
                <a:ext cx="1308900" cy="264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1291071" y="4879419"/>
                <a:ext cx="1308900" cy="2640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a:off x="2599893" y="4879419"/>
                <a:ext cx="1308900" cy="264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a:off x="3908714" y="4879419"/>
                <a:ext cx="1308900" cy="2640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a:off x="5217536" y="4879419"/>
                <a:ext cx="1308900" cy="2640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a:off x="6526357" y="4879419"/>
                <a:ext cx="1308900" cy="2640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a:off x="7835179" y="4879419"/>
                <a:ext cx="1308900" cy="26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6"/>
            <p:cNvGrpSpPr/>
            <p:nvPr/>
          </p:nvGrpSpPr>
          <p:grpSpPr>
            <a:xfrm flipH="1">
              <a:off x="-19400" y="0"/>
              <a:ext cx="9181985" cy="264000"/>
              <a:chOff x="-17750" y="4879419"/>
              <a:chExt cx="9161829" cy="264000"/>
            </a:xfrm>
          </p:grpSpPr>
          <p:sp>
            <p:nvSpPr>
              <p:cNvPr id="260" name="Google Shape;260;p16"/>
              <p:cNvSpPr/>
              <p:nvPr/>
            </p:nvSpPr>
            <p:spPr>
              <a:xfrm>
                <a:off x="-17750" y="4879419"/>
                <a:ext cx="1308900" cy="264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a:off x="1291071" y="4879419"/>
                <a:ext cx="1308900" cy="2640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a:off x="2599893" y="4879419"/>
                <a:ext cx="1308900" cy="264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a:off x="3908714" y="4879419"/>
                <a:ext cx="1308900" cy="2640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a:off x="5217536" y="4879419"/>
                <a:ext cx="1308900" cy="2640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a:off x="6526357" y="4879419"/>
                <a:ext cx="1308900" cy="2640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a:off x="7835179" y="4879419"/>
                <a:ext cx="1308900" cy="26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351"/>
        <p:cNvGrpSpPr/>
        <p:nvPr/>
      </p:nvGrpSpPr>
      <p:grpSpPr>
        <a:xfrm>
          <a:off x="0" y="0"/>
          <a:ext cx="0" cy="0"/>
          <a:chOff x="0" y="0"/>
          <a:chExt cx="0" cy="0"/>
        </a:xfrm>
      </p:grpSpPr>
      <p:sp>
        <p:nvSpPr>
          <p:cNvPr id="352" name="Google Shape;352;p21"/>
          <p:cNvSpPr txBox="1">
            <a:spLocks noGrp="1"/>
          </p:cNvSpPr>
          <p:nvPr>
            <p:ph type="title"/>
          </p:nvPr>
        </p:nvSpPr>
        <p:spPr>
          <a:xfrm>
            <a:off x="713250" y="4174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400"/>
              <a:buNone/>
              <a:defRPr sz="3400">
                <a:solidFill>
                  <a:schemeClr val="dk1"/>
                </a:solidFill>
              </a:defRPr>
            </a:lvl1pPr>
            <a:lvl2pPr lvl="1" algn="r" rtl="0">
              <a:spcBef>
                <a:spcPts val="0"/>
              </a:spcBef>
              <a:spcAft>
                <a:spcPts val="0"/>
              </a:spcAft>
              <a:buClr>
                <a:schemeClr val="dk1"/>
              </a:buClr>
              <a:buSzPts val="3400"/>
              <a:buNone/>
              <a:defRPr>
                <a:solidFill>
                  <a:schemeClr val="dk1"/>
                </a:solidFill>
              </a:defRPr>
            </a:lvl2pPr>
            <a:lvl3pPr lvl="2" algn="r" rtl="0">
              <a:spcBef>
                <a:spcPts val="0"/>
              </a:spcBef>
              <a:spcAft>
                <a:spcPts val="0"/>
              </a:spcAft>
              <a:buClr>
                <a:schemeClr val="dk1"/>
              </a:buClr>
              <a:buSzPts val="3400"/>
              <a:buNone/>
              <a:defRPr>
                <a:solidFill>
                  <a:schemeClr val="dk1"/>
                </a:solidFill>
              </a:defRPr>
            </a:lvl3pPr>
            <a:lvl4pPr lvl="3" algn="r" rtl="0">
              <a:spcBef>
                <a:spcPts val="0"/>
              </a:spcBef>
              <a:spcAft>
                <a:spcPts val="0"/>
              </a:spcAft>
              <a:buClr>
                <a:schemeClr val="dk1"/>
              </a:buClr>
              <a:buSzPts val="3400"/>
              <a:buNone/>
              <a:defRPr>
                <a:solidFill>
                  <a:schemeClr val="dk1"/>
                </a:solidFill>
              </a:defRPr>
            </a:lvl4pPr>
            <a:lvl5pPr lvl="4" algn="r" rtl="0">
              <a:spcBef>
                <a:spcPts val="0"/>
              </a:spcBef>
              <a:spcAft>
                <a:spcPts val="0"/>
              </a:spcAft>
              <a:buClr>
                <a:schemeClr val="dk1"/>
              </a:buClr>
              <a:buSzPts val="3400"/>
              <a:buNone/>
              <a:defRPr>
                <a:solidFill>
                  <a:schemeClr val="dk1"/>
                </a:solidFill>
              </a:defRPr>
            </a:lvl5pPr>
            <a:lvl6pPr lvl="5" algn="r" rtl="0">
              <a:spcBef>
                <a:spcPts val="0"/>
              </a:spcBef>
              <a:spcAft>
                <a:spcPts val="0"/>
              </a:spcAft>
              <a:buClr>
                <a:schemeClr val="dk1"/>
              </a:buClr>
              <a:buSzPts val="3400"/>
              <a:buNone/>
              <a:defRPr>
                <a:solidFill>
                  <a:schemeClr val="dk1"/>
                </a:solidFill>
              </a:defRPr>
            </a:lvl6pPr>
            <a:lvl7pPr lvl="6" algn="r" rtl="0">
              <a:spcBef>
                <a:spcPts val="0"/>
              </a:spcBef>
              <a:spcAft>
                <a:spcPts val="0"/>
              </a:spcAft>
              <a:buClr>
                <a:schemeClr val="dk1"/>
              </a:buClr>
              <a:buSzPts val="3400"/>
              <a:buNone/>
              <a:defRPr>
                <a:solidFill>
                  <a:schemeClr val="dk1"/>
                </a:solidFill>
              </a:defRPr>
            </a:lvl7pPr>
            <a:lvl8pPr lvl="7" algn="r" rtl="0">
              <a:spcBef>
                <a:spcPts val="0"/>
              </a:spcBef>
              <a:spcAft>
                <a:spcPts val="0"/>
              </a:spcAft>
              <a:buClr>
                <a:schemeClr val="dk1"/>
              </a:buClr>
              <a:buSzPts val="3400"/>
              <a:buNone/>
              <a:defRPr>
                <a:solidFill>
                  <a:schemeClr val="dk1"/>
                </a:solidFill>
              </a:defRPr>
            </a:lvl8pPr>
            <a:lvl9pPr lvl="8" algn="r" rtl="0">
              <a:spcBef>
                <a:spcPts val="0"/>
              </a:spcBef>
              <a:spcAft>
                <a:spcPts val="0"/>
              </a:spcAft>
              <a:buClr>
                <a:schemeClr val="dk1"/>
              </a:buClr>
              <a:buSzPts val="3400"/>
              <a:buNone/>
              <a:defRPr>
                <a:solidFill>
                  <a:schemeClr val="dk1"/>
                </a:solidFill>
              </a:defRPr>
            </a:lvl9pPr>
          </a:lstStyle>
          <a:p>
            <a:endParaRPr/>
          </a:p>
        </p:txBody>
      </p:sp>
      <p:sp>
        <p:nvSpPr>
          <p:cNvPr id="353" name="Google Shape;353;p21"/>
          <p:cNvSpPr txBox="1">
            <a:spLocks noGrp="1"/>
          </p:cNvSpPr>
          <p:nvPr>
            <p:ph type="body" idx="1"/>
          </p:nvPr>
        </p:nvSpPr>
        <p:spPr>
          <a:xfrm>
            <a:off x="4081050" y="1759375"/>
            <a:ext cx="4349700" cy="20202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Font typeface="Nunito Light"/>
              <a:buChar char="●"/>
              <a:defRPr sz="1400"/>
            </a:lvl1pPr>
            <a:lvl2pPr marL="914400" lvl="1" indent="-330200" rtl="0">
              <a:spcBef>
                <a:spcPts val="0"/>
              </a:spcBef>
              <a:spcAft>
                <a:spcPts val="0"/>
              </a:spcAft>
              <a:buSzPts val="1600"/>
              <a:buFont typeface="Nunito Light"/>
              <a:buChar char="○"/>
              <a:defRPr/>
            </a:lvl2pPr>
            <a:lvl3pPr marL="1371600" lvl="2" indent="-323850" rtl="0">
              <a:spcBef>
                <a:spcPts val="0"/>
              </a:spcBef>
              <a:spcAft>
                <a:spcPts val="0"/>
              </a:spcAft>
              <a:buSzPts val="1500"/>
              <a:buFont typeface="Nunito Light"/>
              <a:buChar char="■"/>
              <a:defRPr/>
            </a:lvl3pPr>
            <a:lvl4pPr marL="1828800" lvl="3" indent="-323850" rtl="0">
              <a:spcBef>
                <a:spcPts val="0"/>
              </a:spcBef>
              <a:spcAft>
                <a:spcPts val="0"/>
              </a:spcAft>
              <a:buSzPts val="1500"/>
              <a:buFont typeface="Nunito Light"/>
              <a:buChar char="●"/>
              <a:defRPr/>
            </a:lvl4pPr>
            <a:lvl5pPr marL="2286000" lvl="4" indent="-317500" rtl="0">
              <a:spcBef>
                <a:spcPts val="0"/>
              </a:spcBef>
              <a:spcAft>
                <a:spcPts val="0"/>
              </a:spcAft>
              <a:buSzPts val="1400"/>
              <a:buFont typeface="Nunito Light"/>
              <a:buChar char="○"/>
              <a:defRPr/>
            </a:lvl5pPr>
            <a:lvl6pPr marL="2743200" lvl="5" indent="-317500" rtl="0">
              <a:spcBef>
                <a:spcPts val="0"/>
              </a:spcBef>
              <a:spcAft>
                <a:spcPts val="0"/>
              </a:spcAft>
              <a:buSzPts val="1400"/>
              <a:buFont typeface="Nunito Light"/>
              <a:buChar char="■"/>
              <a:defRPr/>
            </a:lvl6pPr>
            <a:lvl7pPr marL="3200400" lvl="6" indent="-311150" rtl="0">
              <a:spcBef>
                <a:spcPts val="0"/>
              </a:spcBef>
              <a:spcAft>
                <a:spcPts val="0"/>
              </a:spcAft>
              <a:buSzPts val="1300"/>
              <a:buFont typeface="Nunito Light"/>
              <a:buChar char="●"/>
              <a:defRPr/>
            </a:lvl7pPr>
            <a:lvl8pPr marL="3657600" lvl="7" indent="-311150" rtl="0">
              <a:spcBef>
                <a:spcPts val="0"/>
              </a:spcBef>
              <a:spcAft>
                <a:spcPts val="0"/>
              </a:spcAft>
              <a:buSzPts val="1300"/>
              <a:buFont typeface="Nunito Light"/>
              <a:buChar char="○"/>
              <a:defRPr/>
            </a:lvl8pPr>
            <a:lvl9pPr marL="4114800" lvl="8" indent="-317500" rtl="0">
              <a:spcBef>
                <a:spcPts val="0"/>
              </a:spcBef>
              <a:spcAft>
                <a:spcPts val="0"/>
              </a:spcAft>
              <a:buSzPts val="1400"/>
              <a:buFont typeface="Nunito Light"/>
              <a:buChar char="■"/>
              <a:defRPr/>
            </a:lvl9pPr>
          </a:lstStyle>
          <a:p>
            <a:endParaRPr/>
          </a:p>
        </p:txBody>
      </p:sp>
      <p:grpSp>
        <p:nvGrpSpPr>
          <p:cNvPr id="354" name="Google Shape;354;p21"/>
          <p:cNvGrpSpPr/>
          <p:nvPr/>
        </p:nvGrpSpPr>
        <p:grpSpPr>
          <a:xfrm>
            <a:off x="-19400" y="4879425"/>
            <a:ext cx="9181985" cy="264000"/>
            <a:chOff x="-17750" y="4879419"/>
            <a:chExt cx="9161829" cy="264000"/>
          </a:xfrm>
        </p:grpSpPr>
        <p:sp>
          <p:nvSpPr>
            <p:cNvPr id="355" name="Google Shape;355;p21"/>
            <p:cNvSpPr/>
            <p:nvPr/>
          </p:nvSpPr>
          <p:spPr>
            <a:xfrm>
              <a:off x="-17750" y="4879419"/>
              <a:ext cx="1308900" cy="264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1"/>
            <p:cNvSpPr/>
            <p:nvPr/>
          </p:nvSpPr>
          <p:spPr>
            <a:xfrm>
              <a:off x="1291071" y="4879419"/>
              <a:ext cx="1308900" cy="2640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1"/>
            <p:cNvSpPr/>
            <p:nvPr/>
          </p:nvSpPr>
          <p:spPr>
            <a:xfrm>
              <a:off x="2599893" y="4879419"/>
              <a:ext cx="1308900" cy="264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p:nvPr/>
          </p:nvSpPr>
          <p:spPr>
            <a:xfrm>
              <a:off x="3908714" y="4879419"/>
              <a:ext cx="1308900" cy="2640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p:nvPr/>
          </p:nvSpPr>
          <p:spPr>
            <a:xfrm>
              <a:off x="5217536" y="4879419"/>
              <a:ext cx="1308900" cy="2640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p:nvPr/>
          </p:nvSpPr>
          <p:spPr>
            <a:xfrm>
              <a:off x="6526357" y="4879419"/>
              <a:ext cx="1308900" cy="2640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1"/>
            <p:cNvSpPr/>
            <p:nvPr/>
          </p:nvSpPr>
          <p:spPr>
            <a:xfrm>
              <a:off x="7835179" y="4879419"/>
              <a:ext cx="1308900" cy="26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542"/>
        <p:cNvGrpSpPr/>
        <p:nvPr/>
      </p:nvGrpSpPr>
      <p:grpSpPr>
        <a:xfrm>
          <a:off x="0" y="0"/>
          <a:ext cx="0" cy="0"/>
          <a:chOff x="0" y="0"/>
          <a:chExt cx="0" cy="0"/>
        </a:xfrm>
      </p:grpSpPr>
      <p:grpSp>
        <p:nvGrpSpPr>
          <p:cNvPr id="543" name="Google Shape;543;p34"/>
          <p:cNvGrpSpPr/>
          <p:nvPr/>
        </p:nvGrpSpPr>
        <p:grpSpPr>
          <a:xfrm>
            <a:off x="-19400" y="0"/>
            <a:ext cx="9181985" cy="5143425"/>
            <a:chOff x="-19400" y="0"/>
            <a:chExt cx="9181985" cy="5143425"/>
          </a:xfrm>
        </p:grpSpPr>
        <p:grpSp>
          <p:nvGrpSpPr>
            <p:cNvPr id="544" name="Google Shape;544;p34"/>
            <p:cNvGrpSpPr/>
            <p:nvPr/>
          </p:nvGrpSpPr>
          <p:grpSpPr>
            <a:xfrm>
              <a:off x="-19400" y="4879425"/>
              <a:ext cx="9181985" cy="264000"/>
              <a:chOff x="-17750" y="4879419"/>
              <a:chExt cx="9161829" cy="264000"/>
            </a:xfrm>
          </p:grpSpPr>
          <p:sp>
            <p:nvSpPr>
              <p:cNvPr id="545" name="Google Shape;545;p34"/>
              <p:cNvSpPr/>
              <p:nvPr/>
            </p:nvSpPr>
            <p:spPr>
              <a:xfrm>
                <a:off x="-17750" y="4879419"/>
                <a:ext cx="1308900" cy="264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4"/>
              <p:cNvSpPr/>
              <p:nvPr/>
            </p:nvSpPr>
            <p:spPr>
              <a:xfrm>
                <a:off x="1291071" y="4879419"/>
                <a:ext cx="1308900" cy="2640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4"/>
              <p:cNvSpPr/>
              <p:nvPr/>
            </p:nvSpPr>
            <p:spPr>
              <a:xfrm>
                <a:off x="2599893" y="4879419"/>
                <a:ext cx="1308900" cy="264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4"/>
              <p:cNvSpPr/>
              <p:nvPr/>
            </p:nvSpPr>
            <p:spPr>
              <a:xfrm>
                <a:off x="3908714" y="4879419"/>
                <a:ext cx="1308900" cy="2640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4"/>
              <p:cNvSpPr/>
              <p:nvPr/>
            </p:nvSpPr>
            <p:spPr>
              <a:xfrm>
                <a:off x="5217536" y="4879419"/>
                <a:ext cx="1308900" cy="2640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4"/>
              <p:cNvSpPr/>
              <p:nvPr/>
            </p:nvSpPr>
            <p:spPr>
              <a:xfrm>
                <a:off x="6526357" y="4879419"/>
                <a:ext cx="1308900" cy="2640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4"/>
              <p:cNvSpPr/>
              <p:nvPr/>
            </p:nvSpPr>
            <p:spPr>
              <a:xfrm>
                <a:off x="7835179" y="4879419"/>
                <a:ext cx="1308900" cy="26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34"/>
            <p:cNvGrpSpPr/>
            <p:nvPr/>
          </p:nvGrpSpPr>
          <p:grpSpPr>
            <a:xfrm flipH="1">
              <a:off x="-19400" y="0"/>
              <a:ext cx="9181985" cy="264000"/>
              <a:chOff x="-17750" y="4879419"/>
              <a:chExt cx="9161829" cy="264000"/>
            </a:xfrm>
          </p:grpSpPr>
          <p:sp>
            <p:nvSpPr>
              <p:cNvPr id="553" name="Google Shape;553;p34"/>
              <p:cNvSpPr/>
              <p:nvPr/>
            </p:nvSpPr>
            <p:spPr>
              <a:xfrm>
                <a:off x="-17750" y="4879419"/>
                <a:ext cx="1308900" cy="264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4"/>
              <p:cNvSpPr/>
              <p:nvPr/>
            </p:nvSpPr>
            <p:spPr>
              <a:xfrm>
                <a:off x="1291071" y="4879419"/>
                <a:ext cx="1308900" cy="2640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4"/>
              <p:cNvSpPr/>
              <p:nvPr/>
            </p:nvSpPr>
            <p:spPr>
              <a:xfrm>
                <a:off x="2599893" y="4879419"/>
                <a:ext cx="1308900" cy="264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4"/>
              <p:cNvSpPr/>
              <p:nvPr/>
            </p:nvSpPr>
            <p:spPr>
              <a:xfrm>
                <a:off x="3908714" y="4879419"/>
                <a:ext cx="1308900" cy="2640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4"/>
              <p:cNvSpPr/>
              <p:nvPr/>
            </p:nvSpPr>
            <p:spPr>
              <a:xfrm>
                <a:off x="5217536" y="4879419"/>
                <a:ext cx="1308900" cy="2640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4"/>
              <p:cNvSpPr/>
              <p:nvPr/>
            </p:nvSpPr>
            <p:spPr>
              <a:xfrm>
                <a:off x="6526357" y="4879419"/>
                <a:ext cx="1308900" cy="2640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4"/>
              <p:cNvSpPr/>
              <p:nvPr/>
            </p:nvSpPr>
            <p:spPr>
              <a:xfrm>
                <a:off x="7835179" y="4879419"/>
                <a:ext cx="1308900" cy="26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4_1">
    <p:spTree>
      <p:nvGrpSpPr>
        <p:cNvPr id="1" name="Shape 560"/>
        <p:cNvGrpSpPr/>
        <p:nvPr/>
      </p:nvGrpSpPr>
      <p:grpSpPr>
        <a:xfrm>
          <a:off x="0" y="0"/>
          <a:ext cx="0" cy="0"/>
          <a:chOff x="0" y="0"/>
          <a:chExt cx="0" cy="0"/>
        </a:xfrm>
      </p:grpSpPr>
      <p:grpSp>
        <p:nvGrpSpPr>
          <p:cNvPr id="561" name="Google Shape;561;p35"/>
          <p:cNvGrpSpPr/>
          <p:nvPr/>
        </p:nvGrpSpPr>
        <p:grpSpPr>
          <a:xfrm>
            <a:off x="-19400" y="4879425"/>
            <a:ext cx="9181985" cy="264000"/>
            <a:chOff x="-17750" y="4879419"/>
            <a:chExt cx="9161829" cy="264000"/>
          </a:xfrm>
        </p:grpSpPr>
        <p:sp>
          <p:nvSpPr>
            <p:cNvPr id="562" name="Google Shape;562;p35"/>
            <p:cNvSpPr/>
            <p:nvPr/>
          </p:nvSpPr>
          <p:spPr>
            <a:xfrm>
              <a:off x="-17750" y="4879419"/>
              <a:ext cx="1308900" cy="264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1291071" y="4879419"/>
              <a:ext cx="1308900" cy="2640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2599893" y="4879419"/>
              <a:ext cx="1308900" cy="264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3908714" y="4879419"/>
              <a:ext cx="1308900" cy="2640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5217536" y="4879419"/>
              <a:ext cx="1308900" cy="2640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6526357" y="4879419"/>
              <a:ext cx="1308900" cy="2640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7835179" y="4879419"/>
              <a:ext cx="1308900" cy="26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875" y="418450"/>
            <a:ext cx="77460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400"/>
              <a:buFont typeface="Inter Black"/>
              <a:buNone/>
              <a:defRPr sz="3400">
                <a:solidFill>
                  <a:schemeClr val="dk1"/>
                </a:solidFill>
                <a:latin typeface="Inter Black"/>
                <a:ea typeface="Inter Black"/>
                <a:cs typeface="Inter Black"/>
                <a:sym typeface="Inter Black"/>
              </a:defRPr>
            </a:lvl1pPr>
            <a:lvl2pPr lvl="1">
              <a:lnSpc>
                <a:spcPct val="100000"/>
              </a:lnSpc>
              <a:spcBef>
                <a:spcPts val="0"/>
              </a:spcBef>
              <a:spcAft>
                <a:spcPts val="0"/>
              </a:spcAft>
              <a:buClr>
                <a:schemeClr val="dk1"/>
              </a:buClr>
              <a:buSzPts val="3400"/>
              <a:buFont typeface="Inter Black"/>
              <a:buNone/>
              <a:defRPr sz="3400">
                <a:solidFill>
                  <a:schemeClr val="dk1"/>
                </a:solidFill>
                <a:latin typeface="Inter Black"/>
                <a:ea typeface="Inter Black"/>
                <a:cs typeface="Inter Black"/>
                <a:sym typeface="Inter Black"/>
              </a:defRPr>
            </a:lvl2pPr>
            <a:lvl3pPr lvl="2">
              <a:lnSpc>
                <a:spcPct val="100000"/>
              </a:lnSpc>
              <a:spcBef>
                <a:spcPts val="0"/>
              </a:spcBef>
              <a:spcAft>
                <a:spcPts val="0"/>
              </a:spcAft>
              <a:buClr>
                <a:schemeClr val="dk1"/>
              </a:buClr>
              <a:buSzPts val="3400"/>
              <a:buFont typeface="Inter Black"/>
              <a:buNone/>
              <a:defRPr sz="3400">
                <a:solidFill>
                  <a:schemeClr val="dk1"/>
                </a:solidFill>
                <a:latin typeface="Inter Black"/>
                <a:ea typeface="Inter Black"/>
                <a:cs typeface="Inter Black"/>
                <a:sym typeface="Inter Black"/>
              </a:defRPr>
            </a:lvl3pPr>
            <a:lvl4pPr lvl="3">
              <a:lnSpc>
                <a:spcPct val="100000"/>
              </a:lnSpc>
              <a:spcBef>
                <a:spcPts val="0"/>
              </a:spcBef>
              <a:spcAft>
                <a:spcPts val="0"/>
              </a:spcAft>
              <a:buClr>
                <a:schemeClr val="dk1"/>
              </a:buClr>
              <a:buSzPts val="3400"/>
              <a:buFont typeface="Inter Black"/>
              <a:buNone/>
              <a:defRPr sz="3400">
                <a:solidFill>
                  <a:schemeClr val="dk1"/>
                </a:solidFill>
                <a:latin typeface="Inter Black"/>
                <a:ea typeface="Inter Black"/>
                <a:cs typeface="Inter Black"/>
                <a:sym typeface="Inter Black"/>
              </a:defRPr>
            </a:lvl4pPr>
            <a:lvl5pPr lvl="4">
              <a:lnSpc>
                <a:spcPct val="100000"/>
              </a:lnSpc>
              <a:spcBef>
                <a:spcPts val="0"/>
              </a:spcBef>
              <a:spcAft>
                <a:spcPts val="0"/>
              </a:spcAft>
              <a:buClr>
                <a:schemeClr val="dk1"/>
              </a:buClr>
              <a:buSzPts val="3400"/>
              <a:buFont typeface="Inter Black"/>
              <a:buNone/>
              <a:defRPr sz="3400">
                <a:solidFill>
                  <a:schemeClr val="dk1"/>
                </a:solidFill>
                <a:latin typeface="Inter Black"/>
                <a:ea typeface="Inter Black"/>
                <a:cs typeface="Inter Black"/>
                <a:sym typeface="Inter Black"/>
              </a:defRPr>
            </a:lvl5pPr>
            <a:lvl6pPr lvl="5">
              <a:lnSpc>
                <a:spcPct val="100000"/>
              </a:lnSpc>
              <a:spcBef>
                <a:spcPts val="0"/>
              </a:spcBef>
              <a:spcAft>
                <a:spcPts val="0"/>
              </a:spcAft>
              <a:buClr>
                <a:schemeClr val="dk1"/>
              </a:buClr>
              <a:buSzPts val="3400"/>
              <a:buFont typeface="Inter Black"/>
              <a:buNone/>
              <a:defRPr sz="3400">
                <a:solidFill>
                  <a:schemeClr val="dk1"/>
                </a:solidFill>
                <a:latin typeface="Inter Black"/>
                <a:ea typeface="Inter Black"/>
                <a:cs typeface="Inter Black"/>
                <a:sym typeface="Inter Black"/>
              </a:defRPr>
            </a:lvl6pPr>
            <a:lvl7pPr lvl="6">
              <a:lnSpc>
                <a:spcPct val="100000"/>
              </a:lnSpc>
              <a:spcBef>
                <a:spcPts val="0"/>
              </a:spcBef>
              <a:spcAft>
                <a:spcPts val="0"/>
              </a:spcAft>
              <a:buClr>
                <a:schemeClr val="dk1"/>
              </a:buClr>
              <a:buSzPts val="3400"/>
              <a:buFont typeface="Inter Black"/>
              <a:buNone/>
              <a:defRPr sz="3400">
                <a:solidFill>
                  <a:schemeClr val="dk1"/>
                </a:solidFill>
                <a:latin typeface="Inter Black"/>
                <a:ea typeface="Inter Black"/>
                <a:cs typeface="Inter Black"/>
                <a:sym typeface="Inter Black"/>
              </a:defRPr>
            </a:lvl7pPr>
            <a:lvl8pPr lvl="7">
              <a:lnSpc>
                <a:spcPct val="100000"/>
              </a:lnSpc>
              <a:spcBef>
                <a:spcPts val="0"/>
              </a:spcBef>
              <a:spcAft>
                <a:spcPts val="0"/>
              </a:spcAft>
              <a:buClr>
                <a:schemeClr val="dk1"/>
              </a:buClr>
              <a:buSzPts val="3400"/>
              <a:buFont typeface="Inter Black"/>
              <a:buNone/>
              <a:defRPr sz="3400">
                <a:solidFill>
                  <a:schemeClr val="dk1"/>
                </a:solidFill>
                <a:latin typeface="Inter Black"/>
                <a:ea typeface="Inter Black"/>
                <a:cs typeface="Inter Black"/>
                <a:sym typeface="Inter Black"/>
              </a:defRPr>
            </a:lvl8pPr>
            <a:lvl9pPr lvl="8">
              <a:lnSpc>
                <a:spcPct val="100000"/>
              </a:lnSpc>
              <a:spcBef>
                <a:spcPts val="0"/>
              </a:spcBef>
              <a:spcAft>
                <a:spcPts val="0"/>
              </a:spcAft>
              <a:buClr>
                <a:schemeClr val="dk1"/>
              </a:buClr>
              <a:buSzPts val="3400"/>
              <a:buFont typeface="Inter Black"/>
              <a:buNone/>
              <a:defRPr sz="3400">
                <a:solidFill>
                  <a:schemeClr val="dk1"/>
                </a:solidFill>
                <a:latin typeface="Inter Black"/>
                <a:ea typeface="Inter Black"/>
                <a:cs typeface="Inter Black"/>
                <a:sym typeface="Inter Black"/>
              </a:defRPr>
            </a:lvl9pPr>
          </a:lstStyle>
          <a:p>
            <a:endParaRPr/>
          </a:p>
        </p:txBody>
      </p:sp>
      <p:sp>
        <p:nvSpPr>
          <p:cNvPr id="7" name="Google Shape;7;p1"/>
          <p:cNvSpPr txBox="1">
            <a:spLocks noGrp="1"/>
          </p:cNvSpPr>
          <p:nvPr>
            <p:ph type="body" idx="1"/>
          </p:nvPr>
        </p:nvSpPr>
        <p:spPr>
          <a:xfrm>
            <a:off x="710875" y="1152475"/>
            <a:ext cx="77460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Actor"/>
              <a:buChar char="●"/>
              <a:defRPr sz="1800">
                <a:solidFill>
                  <a:schemeClr val="dk1"/>
                </a:solidFill>
                <a:latin typeface="Actor"/>
                <a:ea typeface="Actor"/>
                <a:cs typeface="Actor"/>
                <a:sym typeface="Actor"/>
              </a:defRPr>
            </a:lvl1pPr>
            <a:lvl2pPr marL="914400" lvl="1"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2pPr>
            <a:lvl3pPr marL="1371600" lvl="2"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3pPr>
            <a:lvl4pPr marL="1828800" lvl="3"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4pPr>
            <a:lvl5pPr marL="2286000" lvl="4"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5pPr>
            <a:lvl6pPr marL="2743200" lvl="5"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6pPr>
            <a:lvl7pPr marL="3200400" lvl="6"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7pPr>
            <a:lvl8pPr marL="3657600" lvl="7"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8pPr>
            <a:lvl9pPr marL="4114800" lvl="8"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8" r:id="rId5"/>
    <p:sldLayoutId id="2147483662" r:id="rId6"/>
    <p:sldLayoutId id="2147483667" r:id="rId7"/>
    <p:sldLayoutId id="2147483680"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78"/>
        <p:cNvGrpSpPr/>
        <p:nvPr/>
      </p:nvGrpSpPr>
      <p:grpSpPr>
        <a:xfrm>
          <a:off x="0" y="0"/>
          <a:ext cx="0" cy="0"/>
          <a:chOff x="0" y="0"/>
          <a:chExt cx="0" cy="0"/>
        </a:xfrm>
      </p:grpSpPr>
      <p:sp>
        <p:nvSpPr>
          <p:cNvPr id="579" name="Google Shape;579;p39"/>
          <p:cNvSpPr txBox="1">
            <a:spLocks noGrp="1"/>
          </p:cNvSpPr>
          <p:nvPr>
            <p:ph type="ctrTitle"/>
          </p:nvPr>
        </p:nvSpPr>
        <p:spPr>
          <a:xfrm>
            <a:off x="256457" y="617801"/>
            <a:ext cx="5596116" cy="2246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3500" dirty="0" err="1">
                <a:solidFill>
                  <a:srgbClr val="FF0000"/>
                </a:solidFill>
                <a:latin typeface="Inter Black"/>
                <a:ea typeface="Inter Black"/>
                <a:cs typeface="Inter Black"/>
                <a:sym typeface="Inter Black"/>
              </a:rPr>
              <a:t>Tuần</a:t>
            </a:r>
            <a:r>
              <a:rPr lang="en" sz="3500" dirty="0">
                <a:solidFill>
                  <a:srgbClr val="FF0000"/>
                </a:solidFill>
                <a:latin typeface="Inter Black"/>
                <a:ea typeface="Inter Black"/>
                <a:cs typeface="Inter Black"/>
                <a:sym typeface="Inter Black"/>
              </a:rPr>
              <a:t> 22 – </a:t>
            </a:r>
            <a:r>
              <a:rPr lang="en" sz="3500" dirty="0" err="1">
                <a:solidFill>
                  <a:srgbClr val="FF0000"/>
                </a:solidFill>
                <a:latin typeface="Inter Black"/>
                <a:ea typeface="Inter Black"/>
                <a:cs typeface="Inter Black"/>
                <a:sym typeface="Inter Black"/>
              </a:rPr>
              <a:t>Tiết</a:t>
            </a:r>
            <a:r>
              <a:rPr lang="en" sz="3500" dirty="0">
                <a:solidFill>
                  <a:srgbClr val="FF0000"/>
                </a:solidFill>
                <a:latin typeface="Inter Black"/>
                <a:ea typeface="Inter Black"/>
                <a:cs typeface="Inter Black"/>
                <a:sym typeface="Inter Black"/>
              </a:rPr>
              <a:t> 22</a:t>
            </a:r>
            <a:br>
              <a:rPr lang="en" sz="3500" dirty="0">
                <a:solidFill>
                  <a:srgbClr val="FF0000"/>
                </a:solidFill>
                <a:latin typeface="Inter Black"/>
                <a:ea typeface="Inter Black"/>
                <a:cs typeface="Inter Black"/>
                <a:sym typeface="Inter Black"/>
              </a:rPr>
            </a:br>
            <a:r>
              <a:rPr lang="en" sz="4000" dirty="0" err="1">
                <a:ln w="0"/>
                <a:solidFill>
                  <a:schemeClr val="tx1"/>
                </a:solidFill>
                <a:effectLst>
                  <a:outerShdw blurRad="38100" dist="19050" dir="2700000" algn="tl" rotWithShape="0">
                    <a:schemeClr val="dk1">
                      <a:alpha val="40000"/>
                    </a:schemeClr>
                  </a:outerShdw>
                </a:effectLst>
                <a:latin typeface="Inter Black"/>
                <a:ea typeface="Inter Black"/>
                <a:cs typeface="Inter Black"/>
                <a:sym typeface="Inter Black"/>
              </a:rPr>
              <a:t>Bài</a:t>
            </a:r>
            <a:r>
              <a:rPr lang="en" sz="4000" dirty="0">
                <a:ln w="0"/>
                <a:solidFill>
                  <a:schemeClr val="tx1"/>
                </a:solidFill>
                <a:effectLst>
                  <a:outerShdw blurRad="38100" dist="19050" dir="2700000" algn="tl" rotWithShape="0">
                    <a:schemeClr val="dk1">
                      <a:alpha val="40000"/>
                    </a:schemeClr>
                  </a:outerShdw>
                </a:effectLst>
                <a:latin typeface="Inter Black"/>
                <a:ea typeface="Inter Black"/>
                <a:cs typeface="Inter Black"/>
                <a:sym typeface="Inter Black"/>
              </a:rPr>
              <a:t> 11A: SỬ </a:t>
            </a:r>
            <a:r>
              <a:rPr lang="en" sz="4000" dirty="0">
                <a:latin typeface="Inter Black"/>
                <a:ea typeface="Inter Black"/>
                <a:cs typeface="Inter Black"/>
                <a:sym typeface="Inter Black"/>
              </a:rPr>
              <a:t>DỤNG BẢN MẪU</a:t>
            </a:r>
            <a:endParaRPr sz="4000" b="1" dirty="0">
              <a:solidFill>
                <a:schemeClr val="accent4"/>
              </a:solidFill>
              <a:latin typeface="Inter"/>
              <a:ea typeface="Inter"/>
              <a:cs typeface="Inter"/>
              <a:sym typeface="Inter"/>
            </a:endParaRPr>
          </a:p>
        </p:txBody>
      </p:sp>
      <p:grpSp>
        <p:nvGrpSpPr>
          <p:cNvPr id="581" name="Google Shape;581;p39"/>
          <p:cNvGrpSpPr/>
          <p:nvPr/>
        </p:nvGrpSpPr>
        <p:grpSpPr>
          <a:xfrm rot="-1069639">
            <a:off x="6874724" y="1273963"/>
            <a:ext cx="1508142" cy="1757733"/>
            <a:chOff x="6854150" y="1399300"/>
            <a:chExt cx="2330725" cy="2716450"/>
          </a:xfrm>
        </p:grpSpPr>
        <p:sp>
          <p:nvSpPr>
            <p:cNvPr id="582" name="Google Shape;582;p39"/>
            <p:cNvSpPr/>
            <p:nvPr/>
          </p:nvSpPr>
          <p:spPr>
            <a:xfrm>
              <a:off x="6854150" y="1399300"/>
              <a:ext cx="2330725" cy="2716450"/>
            </a:xfrm>
            <a:custGeom>
              <a:avLst/>
              <a:gdLst/>
              <a:ahLst/>
              <a:cxnLst/>
              <a:rect l="l" t="t" r="r" b="b"/>
              <a:pathLst>
                <a:path w="93229" h="108658" extrusionOk="0">
                  <a:moveTo>
                    <a:pt x="46615" y="1"/>
                  </a:moveTo>
                  <a:cubicBezTo>
                    <a:pt x="20910" y="1"/>
                    <a:pt x="1" y="20225"/>
                    <a:pt x="1" y="45179"/>
                  </a:cubicBezTo>
                  <a:cubicBezTo>
                    <a:pt x="1" y="64686"/>
                    <a:pt x="12755" y="81322"/>
                    <a:pt x="30598" y="87618"/>
                  </a:cubicBezTo>
                  <a:lnTo>
                    <a:pt x="30598" y="102688"/>
                  </a:lnTo>
                  <a:cubicBezTo>
                    <a:pt x="30598" y="105983"/>
                    <a:pt x="33306" y="108657"/>
                    <a:pt x="36600" y="108657"/>
                  </a:cubicBezTo>
                  <a:lnTo>
                    <a:pt x="57575" y="108657"/>
                  </a:lnTo>
                  <a:cubicBezTo>
                    <a:pt x="60869" y="108657"/>
                    <a:pt x="63544" y="105983"/>
                    <a:pt x="63544" y="102688"/>
                  </a:cubicBezTo>
                  <a:lnTo>
                    <a:pt x="63544" y="87291"/>
                  </a:lnTo>
                  <a:cubicBezTo>
                    <a:pt x="80898" y="80735"/>
                    <a:pt x="93228" y="64327"/>
                    <a:pt x="93228" y="45179"/>
                  </a:cubicBezTo>
                  <a:cubicBezTo>
                    <a:pt x="93228" y="20225"/>
                    <a:pt x="72352" y="1"/>
                    <a:pt x="46615" y="1"/>
                  </a:cubicBezTo>
                  <a:close/>
                </a:path>
              </a:pathLst>
            </a:cu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39"/>
            <p:cNvGrpSpPr/>
            <p:nvPr/>
          </p:nvGrpSpPr>
          <p:grpSpPr>
            <a:xfrm>
              <a:off x="6913275" y="1469025"/>
              <a:ext cx="2212475" cy="2577000"/>
              <a:chOff x="3647700" y="1645650"/>
              <a:chExt cx="2212475" cy="2577000"/>
            </a:xfrm>
          </p:grpSpPr>
          <p:sp>
            <p:nvSpPr>
              <p:cNvPr id="584" name="Google Shape;584;p39"/>
              <p:cNvSpPr/>
              <p:nvPr/>
            </p:nvSpPr>
            <p:spPr>
              <a:xfrm>
                <a:off x="4078275" y="2079500"/>
                <a:ext cx="1349675" cy="1551100"/>
              </a:xfrm>
              <a:custGeom>
                <a:avLst/>
                <a:gdLst/>
                <a:ahLst/>
                <a:cxnLst/>
                <a:rect l="l" t="t" r="r" b="b"/>
                <a:pathLst>
                  <a:path w="53987" h="62044" extrusionOk="0">
                    <a:moveTo>
                      <a:pt x="27010" y="1"/>
                    </a:moveTo>
                    <a:cubicBezTo>
                      <a:pt x="12136" y="1"/>
                      <a:pt x="34" y="12005"/>
                      <a:pt x="1" y="26912"/>
                    </a:cubicBezTo>
                    <a:cubicBezTo>
                      <a:pt x="1" y="36046"/>
                      <a:pt x="4535" y="44135"/>
                      <a:pt x="11483" y="48996"/>
                    </a:cubicBezTo>
                    <a:cubicBezTo>
                      <a:pt x="15658" y="51964"/>
                      <a:pt x="18170" y="56824"/>
                      <a:pt x="18170" y="61978"/>
                    </a:cubicBezTo>
                    <a:lnTo>
                      <a:pt x="18170" y="62044"/>
                    </a:lnTo>
                    <a:lnTo>
                      <a:pt x="35818" y="62044"/>
                    </a:lnTo>
                    <a:lnTo>
                      <a:pt x="35818" y="61978"/>
                    </a:lnTo>
                    <a:cubicBezTo>
                      <a:pt x="35818" y="56759"/>
                      <a:pt x="38395" y="51931"/>
                      <a:pt x="42635" y="48930"/>
                    </a:cubicBezTo>
                    <a:cubicBezTo>
                      <a:pt x="49518" y="44037"/>
                      <a:pt x="53987" y="35980"/>
                      <a:pt x="53987" y="26945"/>
                    </a:cubicBezTo>
                    <a:cubicBezTo>
                      <a:pt x="53987" y="12070"/>
                      <a:pt x="41917" y="1"/>
                      <a:pt x="27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9"/>
              <p:cNvSpPr/>
              <p:nvPr/>
            </p:nvSpPr>
            <p:spPr>
              <a:xfrm>
                <a:off x="4610000" y="4018750"/>
                <a:ext cx="290325" cy="163125"/>
              </a:xfrm>
              <a:custGeom>
                <a:avLst/>
                <a:gdLst/>
                <a:ahLst/>
                <a:cxnLst/>
                <a:rect l="l" t="t" r="r" b="b"/>
                <a:pathLst>
                  <a:path w="11613" h="6525" extrusionOk="0">
                    <a:moveTo>
                      <a:pt x="0" y="1"/>
                    </a:moveTo>
                    <a:lnTo>
                      <a:pt x="0" y="4828"/>
                    </a:lnTo>
                    <a:cubicBezTo>
                      <a:pt x="0" y="5774"/>
                      <a:pt x="750" y="6525"/>
                      <a:pt x="1696" y="6525"/>
                    </a:cubicBezTo>
                    <a:lnTo>
                      <a:pt x="9851" y="6525"/>
                    </a:lnTo>
                    <a:cubicBezTo>
                      <a:pt x="10797" y="6525"/>
                      <a:pt x="11580" y="5774"/>
                      <a:pt x="11613" y="4828"/>
                    </a:cubicBezTo>
                    <a:lnTo>
                      <a:pt x="116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9"/>
              <p:cNvSpPr/>
              <p:nvPr/>
            </p:nvSpPr>
            <p:spPr>
              <a:xfrm>
                <a:off x="4375125" y="2276050"/>
                <a:ext cx="757625" cy="952525"/>
              </a:xfrm>
              <a:custGeom>
                <a:avLst/>
                <a:gdLst/>
                <a:ahLst/>
                <a:cxnLst/>
                <a:rect l="l" t="t" r="r" b="b"/>
                <a:pathLst>
                  <a:path w="30305" h="38101" extrusionOk="0">
                    <a:moveTo>
                      <a:pt x="15152" y="0"/>
                    </a:moveTo>
                    <a:cubicBezTo>
                      <a:pt x="14802" y="0"/>
                      <a:pt x="14451" y="131"/>
                      <a:pt x="14190" y="391"/>
                    </a:cubicBezTo>
                    <a:lnTo>
                      <a:pt x="5546" y="9036"/>
                    </a:lnTo>
                    <a:cubicBezTo>
                      <a:pt x="1" y="14581"/>
                      <a:pt x="1" y="23519"/>
                      <a:pt x="5546" y="29064"/>
                    </a:cubicBezTo>
                    <a:lnTo>
                      <a:pt x="14190" y="37709"/>
                    </a:lnTo>
                    <a:cubicBezTo>
                      <a:pt x="14451" y="37970"/>
                      <a:pt x="14802" y="38100"/>
                      <a:pt x="15152" y="38100"/>
                    </a:cubicBezTo>
                    <a:cubicBezTo>
                      <a:pt x="15503" y="38100"/>
                      <a:pt x="15854" y="37970"/>
                      <a:pt x="16115" y="37709"/>
                    </a:cubicBezTo>
                    <a:lnTo>
                      <a:pt x="24759" y="29064"/>
                    </a:lnTo>
                    <a:cubicBezTo>
                      <a:pt x="30304" y="23519"/>
                      <a:pt x="30304" y="14581"/>
                      <a:pt x="24759" y="9036"/>
                    </a:cubicBezTo>
                    <a:lnTo>
                      <a:pt x="16115" y="391"/>
                    </a:lnTo>
                    <a:cubicBezTo>
                      <a:pt x="15854" y="131"/>
                      <a:pt x="15503" y="0"/>
                      <a:pt x="15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9"/>
              <p:cNvSpPr/>
              <p:nvPr/>
            </p:nvSpPr>
            <p:spPr>
              <a:xfrm>
                <a:off x="4468100" y="3628950"/>
                <a:ext cx="571675" cy="195750"/>
              </a:xfrm>
              <a:custGeom>
                <a:avLst/>
                <a:gdLst/>
                <a:ahLst/>
                <a:cxnLst/>
                <a:rect l="l" t="t" r="r" b="b"/>
                <a:pathLst>
                  <a:path w="22867" h="7830" extrusionOk="0">
                    <a:moveTo>
                      <a:pt x="2610" y="0"/>
                    </a:moveTo>
                    <a:cubicBezTo>
                      <a:pt x="1142" y="0"/>
                      <a:pt x="0" y="1175"/>
                      <a:pt x="0" y="2610"/>
                    </a:cubicBezTo>
                    <a:lnTo>
                      <a:pt x="0" y="5220"/>
                    </a:lnTo>
                    <a:cubicBezTo>
                      <a:pt x="0" y="6687"/>
                      <a:pt x="1175" y="7829"/>
                      <a:pt x="2610" y="7829"/>
                    </a:cubicBezTo>
                    <a:lnTo>
                      <a:pt x="20257" y="7829"/>
                    </a:lnTo>
                    <a:cubicBezTo>
                      <a:pt x="21692" y="7829"/>
                      <a:pt x="22834" y="6622"/>
                      <a:pt x="22867" y="5220"/>
                    </a:cubicBezTo>
                    <a:lnTo>
                      <a:pt x="22867" y="2610"/>
                    </a:lnTo>
                    <a:cubicBezTo>
                      <a:pt x="22867" y="1142"/>
                      <a:pt x="21692" y="0"/>
                      <a:pt x="20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9"/>
              <p:cNvSpPr/>
              <p:nvPr/>
            </p:nvSpPr>
            <p:spPr>
              <a:xfrm>
                <a:off x="4468100" y="3823025"/>
                <a:ext cx="571675" cy="195750"/>
              </a:xfrm>
              <a:custGeom>
                <a:avLst/>
                <a:gdLst/>
                <a:ahLst/>
                <a:cxnLst/>
                <a:rect l="l" t="t" r="r" b="b"/>
                <a:pathLst>
                  <a:path w="22867" h="7830" extrusionOk="0">
                    <a:moveTo>
                      <a:pt x="2610" y="1"/>
                    </a:moveTo>
                    <a:cubicBezTo>
                      <a:pt x="1142" y="1"/>
                      <a:pt x="0" y="1208"/>
                      <a:pt x="0" y="2611"/>
                    </a:cubicBezTo>
                    <a:lnTo>
                      <a:pt x="0" y="5220"/>
                    </a:lnTo>
                    <a:cubicBezTo>
                      <a:pt x="0" y="6688"/>
                      <a:pt x="1175" y="7830"/>
                      <a:pt x="2610" y="7830"/>
                    </a:cubicBezTo>
                    <a:lnTo>
                      <a:pt x="20257" y="7830"/>
                    </a:lnTo>
                    <a:cubicBezTo>
                      <a:pt x="21692" y="7830"/>
                      <a:pt x="22834" y="6655"/>
                      <a:pt x="22867" y="5220"/>
                    </a:cubicBezTo>
                    <a:lnTo>
                      <a:pt x="22867" y="2611"/>
                    </a:lnTo>
                    <a:cubicBezTo>
                      <a:pt x="22867" y="1143"/>
                      <a:pt x="21692" y="1"/>
                      <a:pt x="20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9"/>
              <p:cNvSpPr/>
              <p:nvPr/>
            </p:nvSpPr>
            <p:spPr>
              <a:xfrm>
                <a:off x="3647700" y="1645650"/>
                <a:ext cx="2212475" cy="2577000"/>
              </a:xfrm>
              <a:custGeom>
                <a:avLst/>
                <a:gdLst/>
                <a:ahLst/>
                <a:cxnLst/>
                <a:rect l="l" t="t" r="r" b="b"/>
                <a:pathLst>
                  <a:path w="88499" h="103080" extrusionOk="0">
                    <a:moveTo>
                      <a:pt x="44233" y="1"/>
                    </a:moveTo>
                    <a:cubicBezTo>
                      <a:pt x="43418" y="1"/>
                      <a:pt x="42733" y="719"/>
                      <a:pt x="42733" y="1534"/>
                    </a:cubicBezTo>
                    <a:lnTo>
                      <a:pt x="42733" y="8743"/>
                    </a:lnTo>
                    <a:cubicBezTo>
                      <a:pt x="42733" y="9559"/>
                      <a:pt x="43418" y="10244"/>
                      <a:pt x="44233" y="10244"/>
                    </a:cubicBezTo>
                    <a:cubicBezTo>
                      <a:pt x="45049" y="10244"/>
                      <a:pt x="45734" y="9559"/>
                      <a:pt x="45734" y="8743"/>
                    </a:cubicBezTo>
                    <a:lnTo>
                      <a:pt x="45734" y="1534"/>
                    </a:lnTo>
                    <a:cubicBezTo>
                      <a:pt x="45734" y="719"/>
                      <a:pt x="45049" y="1"/>
                      <a:pt x="44233" y="1"/>
                    </a:cubicBezTo>
                    <a:close/>
                    <a:moveTo>
                      <a:pt x="22944" y="5726"/>
                    </a:moveTo>
                    <a:cubicBezTo>
                      <a:pt x="22676" y="5726"/>
                      <a:pt x="22402" y="5795"/>
                      <a:pt x="22150" y="5938"/>
                    </a:cubicBezTo>
                    <a:cubicBezTo>
                      <a:pt x="21432" y="6329"/>
                      <a:pt x="21204" y="7275"/>
                      <a:pt x="21595" y="7993"/>
                    </a:cubicBezTo>
                    <a:lnTo>
                      <a:pt x="25183" y="14256"/>
                    </a:lnTo>
                    <a:cubicBezTo>
                      <a:pt x="25468" y="14738"/>
                      <a:pt x="25975" y="15015"/>
                      <a:pt x="26504" y="15015"/>
                    </a:cubicBezTo>
                    <a:cubicBezTo>
                      <a:pt x="26762" y="15015"/>
                      <a:pt x="27025" y="14949"/>
                      <a:pt x="27271" y="14810"/>
                    </a:cubicBezTo>
                    <a:cubicBezTo>
                      <a:pt x="27988" y="14419"/>
                      <a:pt x="28249" y="13473"/>
                      <a:pt x="27825" y="12723"/>
                    </a:cubicBezTo>
                    <a:lnTo>
                      <a:pt x="24237" y="6492"/>
                    </a:lnTo>
                    <a:cubicBezTo>
                      <a:pt x="23977" y="5994"/>
                      <a:pt x="23473" y="5726"/>
                      <a:pt x="22944" y="5726"/>
                    </a:cubicBezTo>
                    <a:close/>
                    <a:moveTo>
                      <a:pt x="65602" y="5726"/>
                    </a:moveTo>
                    <a:cubicBezTo>
                      <a:pt x="65087" y="5726"/>
                      <a:pt x="64597" y="5994"/>
                      <a:pt x="64294" y="6492"/>
                    </a:cubicBezTo>
                    <a:lnTo>
                      <a:pt x="60706" y="12723"/>
                    </a:lnTo>
                    <a:cubicBezTo>
                      <a:pt x="60282" y="13473"/>
                      <a:pt x="60543" y="14354"/>
                      <a:pt x="61261" y="14810"/>
                    </a:cubicBezTo>
                    <a:cubicBezTo>
                      <a:pt x="61496" y="14949"/>
                      <a:pt x="61752" y="15015"/>
                      <a:pt x="62006" y="15015"/>
                    </a:cubicBezTo>
                    <a:cubicBezTo>
                      <a:pt x="62527" y="15015"/>
                      <a:pt x="63041" y="14738"/>
                      <a:pt x="63348" y="14256"/>
                    </a:cubicBezTo>
                    <a:lnTo>
                      <a:pt x="66937" y="7993"/>
                    </a:lnTo>
                    <a:cubicBezTo>
                      <a:pt x="67361" y="7275"/>
                      <a:pt x="67100" y="6362"/>
                      <a:pt x="66382" y="5938"/>
                    </a:cubicBezTo>
                    <a:cubicBezTo>
                      <a:pt x="66130" y="5795"/>
                      <a:pt x="65863" y="5726"/>
                      <a:pt x="65602" y="5726"/>
                    </a:cubicBezTo>
                    <a:close/>
                    <a:moveTo>
                      <a:pt x="7216" y="21391"/>
                    </a:moveTo>
                    <a:cubicBezTo>
                      <a:pt x="6697" y="21391"/>
                      <a:pt x="6190" y="21667"/>
                      <a:pt x="5905" y="22150"/>
                    </a:cubicBezTo>
                    <a:cubicBezTo>
                      <a:pt x="5481" y="22900"/>
                      <a:pt x="5742" y="23781"/>
                      <a:pt x="6459" y="24237"/>
                    </a:cubicBezTo>
                    <a:lnTo>
                      <a:pt x="12722" y="27826"/>
                    </a:lnTo>
                    <a:cubicBezTo>
                      <a:pt x="12944" y="27952"/>
                      <a:pt x="13194" y="28014"/>
                      <a:pt x="13444" y="28014"/>
                    </a:cubicBezTo>
                    <a:cubicBezTo>
                      <a:pt x="13966" y="28014"/>
                      <a:pt x="14491" y="27746"/>
                      <a:pt x="14777" y="27238"/>
                    </a:cubicBezTo>
                    <a:cubicBezTo>
                      <a:pt x="15202" y="26521"/>
                      <a:pt x="14941" y="25607"/>
                      <a:pt x="14223" y="25183"/>
                    </a:cubicBezTo>
                    <a:lnTo>
                      <a:pt x="7960" y="21595"/>
                    </a:lnTo>
                    <a:cubicBezTo>
                      <a:pt x="7725" y="21456"/>
                      <a:pt x="7469" y="21391"/>
                      <a:pt x="7216" y="21391"/>
                    </a:cubicBezTo>
                    <a:close/>
                    <a:moveTo>
                      <a:pt x="81240" y="21391"/>
                    </a:moveTo>
                    <a:cubicBezTo>
                      <a:pt x="80983" y="21391"/>
                      <a:pt x="80719" y="21456"/>
                      <a:pt x="80474" y="21595"/>
                    </a:cubicBezTo>
                    <a:lnTo>
                      <a:pt x="74243" y="25183"/>
                    </a:lnTo>
                    <a:cubicBezTo>
                      <a:pt x="73493" y="25575"/>
                      <a:pt x="73265" y="26521"/>
                      <a:pt x="73656" y="27238"/>
                    </a:cubicBezTo>
                    <a:cubicBezTo>
                      <a:pt x="73943" y="27746"/>
                      <a:pt x="74468" y="28014"/>
                      <a:pt x="75000" y="28014"/>
                    </a:cubicBezTo>
                    <a:cubicBezTo>
                      <a:pt x="75255" y="28014"/>
                      <a:pt x="75511" y="27952"/>
                      <a:pt x="75744" y="27826"/>
                    </a:cubicBezTo>
                    <a:lnTo>
                      <a:pt x="81974" y="24237"/>
                    </a:lnTo>
                    <a:cubicBezTo>
                      <a:pt x="82757" y="23781"/>
                      <a:pt x="83018" y="22835"/>
                      <a:pt x="82562" y="22150"/>
                    </a:cubicBezTo>
                    <a:cubicBezTo>
                      <a:pt x="82276" y="21667"/>
                      <a:pt x="81770" y="21391"/>
                      <a:pt x="81240" y="21391"/>
                    </a:cubicBezTo>
                    <a:close/>
                    <a:moveTo>
                      <a:pt x="1501" y="42733"/>
                    </a:moveTo>
                    <a:cubicBezTo>
                      <a:pt x="686" y="42733"/>
                      <a:pt x="1" y="43451"/>
                      <a:pt x="1" y="44266"/>
                    </a:cubicBezTo>
                    <a:cubicBezTo>
                      <a:pt x="1" y="45082"/>
                      <a:pt x="686" y="45767"/>
                      <a:pt x="1501" y="45767"/>
                    </a:cubicBezTo>
                    <a:lnTo>
                      <a:pt x="8710" y="45767"/>
                    </a:lnTo>
                    <a:cubicBezTo>
                      <a:pt x="9526" y="45767"/>
                      <a:pt x="10211" y="45082"/>
                      <a:pt x="10211" y="44266"/>
                    </a:cubicBezTo>
                    <a:cubicBezTo>
                      <a:pt x="10211" y="43451"/>
                      <a:pt x="9526" y="42733"/>
                      <a:pt x="8710" y="42733"/>
                    </a:cubicBezTo>
                    <a:close/>
                    <a:moveTo>
                      <a:pt x="79789" y="42733"/>
                    </a:moveTo>
                    <a:cubicBezTo>
                      <a:pt x="78973" y="42733"/>
                      <a:pt x="78288" y="43451"/>
                      <a:pt x="78288" y="44266"/>
                    </a:cubicBezTo>
                    <a:cubicBezTo>
                      <a:pt x="78288" y="45082"/>
                      <a:pt x="78973" y="45767"/>
                      <a:pt x="79789" y="45767"/>
                    </a:cubicBezTo>
                    <a:lnTo>
                      <a:pt x="86998" y="45767"/>
                    </a:lnTo>
                    <a:cubicBezTo>
                      <a:pt x="87813" y="45767"/>
                      <a:pt x="88498" y="45082"/>
                      <a:pt x="88498" y="44266"/>
                    </a:cubicBezTo>
                    <a:cubicBezTo>
                      <a:pt x="88498" y="43451"/>
                      <a:pt x="87813" y="42733"/>
                      <a:pt x="86998" y="42733"/>
                    </a:cubicBezTo>
                    <a:close/>
                    <a:moveTo>
                      <a:pt x="44266" y="26814"/>
                    </a:moveTo>
                    <a:lnTo>
                      <a:pt x="52845" y="35361"/>
                    </a:lnTo>
                    <a:cubicBezTo>
                      <a:pt x="55226" y="37775"/>
                      <a:pt x="56531" y="40906"/>
                      <a:pt x="56531" y="44299"/>
                    </a:cubicBezTo>
                    <a:cubicBezTo>
                      <a:pt x="56531" y="47691"/>
                      <a:pt x="55226" y="50855"/>
                      <a:pt x="52845" y="53237"/>
                    </a:cubicBezTo>
                    <a:lnTo>
                      <a:pt x="45766" y="60282"/>
                    </a:lnTo>
                    <a:lnTo>
                      <a:pt x="45766" y="54052"/>
                    </a:lnTo>
                    <a:lnTo>
                      <a:pt x="49257" y="50562"/>
                    </a:lnTo>
                    <a:cubicBezTo>
                      <a:pt x="49811" y="50007"/>
                      <a:pt x="49811" y="49029"/>
                      <a:pt x="49257" y="48441"/>
                    </a:cubicBezTo>
                    <a:cubicBezTo>
                      <a:pt x="48963" y="48164"/>
                      <a:pt x="48572" y="48025"/>
                      <a:pt x="48184" y="48025"/>
                    </a:cubicBezTo>
                    <a:cubicBezTo>
                      <a:pt x="47797" y="48025"/>
                      <a:pt x="47414" y="48164"/>
                      <a:pt x="47136" y="48441"/>
                    </a:cubicBezTo>
                    <a:lnTo>
                      <a:pt x="45766" y="49811"/>
                    </a:lnTo>
                    <a:lnTo>
                      <a:pt x="45766" y="48017"/>
                    </a:lnTo>
                    <a:lnTo>
                      <a:pt x="49257" y="44527"/>
                    </a:lnTo>
                    <a:cubicBezTo>
                      <a:pt x="49811" y="43972"/>
                      <a:pt x="49811" y="42994"/>
                      <a:pt x="49257" y="42407"/>
                    </a:cubicBezTo>
                    <a:cubicBezTo>
                      <a:pt x="48963" y="42129"/>
                      <a:pt x="48572" y="41991"/>
                      <a:pt x="48184" y="41991"/>
                    </a:cubicBezTo>
                    <a:cubicBezTo>
                      <a:pt x="47797" y="41991"/>
                      <a:pt x="47414" y="42129"/>
                      <a:pt x="47136" y="42407"/>
                    </a:cubicBezTo>
                    <a:lnTo>
                      <a:pt x="45766" y="43777"/>
                    </a:lnTo>
                    <a:lnTo>
                      <a:pt x="45766" y="40286"/>
                    </a:lnTo>
                    <a:cubicBezTo>
                      <a:pt x="45766" y="39471"/>
                      <a:pt x="45081" y="38786"/>
                      <a:pt x="44266" y="38786"/>
                    </a:cubicBezTo>
                    <a:cubicBezTo>
                      <a:pt x="43450" y="38786"/>
                      <a:pt x="42765" y="39471"/>
                      <a:pt x="42765" y="40286"/>
                    </a:cubicBezTo>
                    <a:lnTo>
                      <a:pt x="42765" y="45799"/>
                    </a:lnTo>
                    <a:lnTo>
                      <a:pt x="41428" y="44462"/>
                    </a:lnTo>
                    <a:cubicBezTo>
                      <a:pt x="41134" y="44168"/>
                      <a:pt x="40743" y="44021"/>
                      <a:pt x="40356" y="44021"/>
                    </a:cubicBezTo>
                    <a:cubicBezTo>
                      <a:pt x="39968" y="44021"/>
                      <a:pt x="39585" y="44168"/>
                      <a:pt x="39308" y="44462"/>
                    </a:cubicBezTo>
                    <a:cubicBezTo>
                      <a:pt x="38720" y="45016"/>
                      <a:pt x="38720" y="45995"/>
                      <a:pt x="39308" y="46582"/>
                    </a:cubicBezTo>
                    <a:lnTo>
                      <a:pt x="42765" y="50040"/>
                    </a:lnTo>
                    <a:lnTo>
                      <a:pt x="42765" y="51834"/>
                    </a:lnTo>
                    <a:lnTo>
                      <a:pt x="41428" y="50496"/>
                    </a:lnTo>
                    <a:cubicBezTo>
                      <a:pt x="41134" y="50203"/>
                      <a:pt x="40743" y="50056"/>
                      <a:pt x="40356" y="50056"/>
                    </a:cubicBezTo>
                    <a:cubicBezTo>
                      <a:pt x="39968" y="50056"/>
                      <a:pt x="39585" y="50203"/>
                      <a:pt x="39308" y="50496"/>
                    </a:cubicBezTo>
                    <a:cubicBezTo>
                      <a:pt x="38720" y="51051"/>
                      <a:pt x="38720" y="52030"/>
                      <a:pt x="39308" y="52617"/>
                    </a:cubicBezTo>
                    <a:lnTo>
                      <a:pt x="42765" y="56074"/>
                    </a:lnTo>
                    <a:lnTo>
                      <a:pt x="42765" y="60282"/>
                    </a:lnTo>
                    <a:lnTo>
                      <a:pt x="35719" y="53237"/>
                    </a:lnTo>
                    <a:cubicBezTo>
                      <a:pt x="33306" y="50823"/>
                      <a:pt x="32001" y="47691"/>
                      <a:pt x="32001" y="44299"/>
                    </a:cubicBezTo>
                    <a:cubicBezTo>
                      <a:pt x="32001" y="40906"/>
                      <a:pt x="33306" y="37742"/>
                      <a:pt x="35719" y="35361"/>
                    </a:cubicBezTo>
                    <a:lnTo>
                      <a:pt x="44266" y="26814"/>
                    </a:lnTo>
                    <a:close/>
                    <a:moveTo>
                      <a:pt x="53041" y="80833"/>
                    </a:moveTo>
                    <a:cubicBezTo>
                      <a:pt x="53660" y="80833"/>
                      <a:pt x="54150" y="81322"/>
                      <a:pt x="54150" y="81942"/>
                    </a:cubicBezTo>
                    <a:lnTo>
                      <a:pt x="54150" y="84552"/>
                    </a:lnTo>
                    <a:cubicBezTo>
                      <a:pt x="54150" y="85139"/>
                      <a:pt x="53660" y="85628"/>
                      <a:pt x="53041" y="85628"/>
                    </a:cubicBezTo>
                    <a:lnTo>
                      <a:pt x="50268" y="85628"/>
                    </a:lnTo>
                    <a:cubicBezTo>
                      <a:pt x="49452" y="85628"/>
                      <a:pt x="48767" y="86313"/>
                      <a:pt x="48767" y="87129"/>
                    </a:cubicBezTo>
                    <a:cubicBezTo>
                      <a:pt x="48767" y="87944"/>
                      <a:pt x="49452" y="88662"/>
                      <a:pt x="50268" y="88662"/>
                    </a:cubicBezTo>
                    <a:lnTo>
                      <a:pt x="53041" y="88662"/>
                    </a:lnTo>
                    <a:cubicBezTo>
                      <a:pt x="53660" y="88662"/>
                      <a:pt x="54150" y="89151"/>
                      <a:pt x="54150" y="89738"/>
                    </a:cubicBezTo>
                    <a:lnTo>
                      <a:pt x="54150" y="92348"/>
                    </a:lnTo>
                    <a:cubicBezTo>
                      <a:pt x="54150" y="92968"/>
                      <a:pt x="53660" y="93457"/>
                      <a:pt x="53041" y="93457"/>
                    </a:cubicBezTo>
                    <a:lnTo>
                      <a:pt x="35393" y="93457"/>
                    </a:lnTo>
                    <a:cubicBezTo>
                      <a:pt x="34773" y="93457"/>
                      <a:pt x="34284" y="92968"/>
                      <a:pt x="34284" y="92348"/>
                    </a:cubicBezTo>
                    <a:lnTo>
                      <a:pt x="34284" y="89738"/>
                    </a:lnTo>
                    <a:cubicBezTo>
                      <a:pt x="34284" y="89151"/>
                      <a:pt x="34773" y="88662"/>
                      <a:pt x="35393" y="88662"/>
                    </a:cubicBezTo>
                    <a:lnTo>
                      <a:pt x="44201" y="88662"/>
                    </a:lnTo>
                    <a:cubicBezTo>
                      <a:pt x="45016" y="88662"/>
                      <a:pt x="45701" y="87944"/>
                      <a:pt x="45701" y="87129"/>
                    </a:cubicBezTo>
                    <a:cubicBezTo>
                      <a:pt x="45701" y="86313"/>
                      <a:pt x="45016" y="85628"/>
                      <a:pt x="44201" y="85628"/>
                    </a:cubicBezTo>
                    <a:lnTo>
                      <a:pt x="35393" y="85628"/>
                    </a:lnTo>
                    <a:cubicBezTo>
                      <a:pt x="34773" y="85628"/>
                      <a:pt x="34284" y="85139"/>
                      <a:pt x="34284" y="84552"/>
                    </a:cubicBezTo>
                    <a:lnTo>
                      <a:pt x="34284" y="81942"/>
                    </a:lnTo>
                    <a:cubicBezTo>
                      <a:pt x="34284" y="81322"/>
                      <a:pt x="34773" y="80833"/>
                      <a:pt x="35393" y="80833"/>
                    </a:cubicBezTo>
                    <a:close/>
                    <a:moveTo>
                      <a:pt x="48604" y="96458"/>
                    </a:moveTo>
                    <a:lnTo>
                      <a:pt x="48604" y="99752"/>
                    </a:lnTo>
                    <a:lnTo>
                      <a:pt x="48539" y="99752"/>
                    </a:lnTo>
                    <a:cubicBezTo>
                      <a:pt x="48539" y="99883"/>
                      <a:pt x="48474" y="99948"/>
                      <a:pt x="48343" y="99948"/>
                    </a:cubicBezTo>
                    <a:lnTo>
                      <a:pt x="40188" y="99948"/>
                    </a:lnTo>
                    <a:cubicBezTo>
                      <a:pt x="40058" y="99948"/>
                      <a:pt x="39993" y="99883"/>
                      <a:pt x="39993" y="99752"/>
                    </a:cubicBezTo>
                    <a:lnTo>
                      <a:pt x="39993" y="96458"/>
                    </a:lnTo>
                    <a:close/>
                    <a:moveTo>
                      <a:pt x="44233" y="15822"/>
                    </a:moveTo>
                    <a:cubicBezTo>
                      <a:pt x="40547" y="15822"/>
                      <a:pt x="37024" y="16539"/>
                      <a:pt x="33632" y="17877"/>
                    </a:cubicBezTo>
                    <a:cubicBezTo>
                      <a:pt x="32849" y="18203"/>
                      <a:pt x="32490" y="19051"/>
                      <a:pt x="32751" y="19834"/>
                    </a:cubicBezTo>
                    <a:cubicBezTo>
                      <a:pt x="32976" y="20433"/>
                      <a:pt x="33563" y="20784"/>
                      <a:pt x="34178" y="20784"/>
                    </a:cubicBezTo>
                    <a:cubicBezTo>
                      <a:pt x="34366" y="20784"/>
                      <a:pt x="34557" y="20751"/>
                      <a:pt x="34741" y="20682"/>
                    </a:cubicBezTo>
                    <a:cubicBezTo>
                      <a:pt x="37742" y="19508"/>
                      <a:pt x="40939" y="18888"/>
                      <a:pt x="44201" y="18888"/>
                    </a:cubicBezTo>
                    <a:cubicBezTo>
                      <a:pt x="58194" y="18888"/>
                      <a:pt x="69677" y="30305"/>
                      <a:pt x="69677" y="44331"/>
                    </a:cubicBezTo>
                    <a:cubicBezTo>
                      <a:pt x="69677" y="52519"/>
                      <a:pt x="65664" y="60282"/>
                      <a:pt x="58945" y="65078"/>
                    </a:cubicBezTo>
                    <a:cubicBezTo>
                      <a:pt x="54672" y="68111"/>
                      <a:pt x="51964" y="72841"/>
                      <a:pt x="51573" y="77930"/>
                    </a:cubicBezTo>
                    <a:lnTo>
                      <a:pt x="45701" y="77930"/>
                    </a:lnTo>
                    <a:lnTo>
                      <a:pt x="45701" y="64490"/>
                    </a:lnTo>
                    <a:cubicBezTo>
                      <a:pt x="45864" y="64360"/>
                      <a:pt x="46060" y="64229"/>
                      <a:pt x="46223" y="64066"/>
                    </a:cubicBezTo>
                    <a:lnTo>
                      <a:pt x="54867" y="55422"/>
                    </a:lnTo>
                    <a:cubicBezTo>
                      <a:pt x="57836" y="52454"/>
                      <a:pt x="59467" y="48539"/>
                      <a:pt x="59467" y="44331"/>
                    </a:cubicBezTo>
                    <a:cubicBezTo>
                      <a:pt x="59467" y="40123"/>
                      <a:pt x="57836" y="36209"/>
                      <a:pt x="54867" y="33241"/>
                    </a:cubicBezTo>
                    <a:lnTo>
                      <a:pt x="46223" y="24596"/>
                    </a:lnTo>
                    <a:cubicBezTo>
                      <a:pt x="45668" y="24042"/>
                      <a:pt x="44935" y="23764"/>
                      <a:pt x="44201" y="23764"/>
                    </a:cubicBezTo>
                    <a:cubicBezTo>
                      <a:pt x="43467" y="23764"/>
                      <a:pt x="42733" y="24042"/>
                      <a:pt x="42178" y="24596"/>
                    </a:cubicBezTo>
                    <a:lnTo>
                      <a:pt x="33534" y="33241"/>
                    </a:lnTo>
                    <a:cubicBezTo>
                      <a:pt x="30565" y="36209"/>
                      <a:pt x="28934" y="40123"/>
                      <a:pt x="28934" y="44331"/>
                    </a:cubicBezTo>
                    <a:cubicBezTo>
                      <a:pt x="28934" y="48539"/>
                      <a:pt x="30565" y="52454"/>
                      <a:pt x="33534" y="55422"/>
                    </a:cubicBezTo>
                    <a:lnTo>
                      <a:pt x="42178" y="64066"/>
                    </a:lnTo>
                    <a:cubicBezTo>
                      <a:pt x="42341" y="64229"/>
                      <a:pt x="42504" y="64360"/>
                      <a:pt x="42733" y="64490"/>
                    </a:cubicBezTo>
                    <a:lnTo>
                      <a:pt x="42733" y="77930"/>
                    </a:lnTo>
                    <a:lnTo>
                      <a:pt x="36861" y="77930"/>
                    </a:lnTo>
                    <a:cubicBezTo>
                      <a:pt x="36437" y="72841"/>
                      <a:pt x="33795" y="68144"/>
                      <a:pt x="29587" y="65175"/>
                    </a:cubicBezTo>
                    <a:cubicBezTo>
                      <a:pt x="22835" y="60315"/>
                      <a:pt x="18757" y="52519"/>
                      <a:pt x="18790" y="44266"/>
                    </a:cubicBezTo>
                    <a:cubicBezTo>
                      <a:pt x="18790" y="35850"/>
                      <a:pt x="22998" y="27989"/>
                      <a:pt x="29913" y="23259"/>
                    </a:cubicBezTo>
                    <a:cubicBezTo>
                      <a:pt x="30598" y="22802"/>
                      <a:pt x="30761" y="21856"/>
                      <a:pt x="30337" y="21171"/>
                    </a:cubicBezTo>
                    <a:cubicBezTo>
                      <a:pt x="30054" y="20746"/>
                      <a:pt x="29582" y="20522"/>
                      <a:pt x="29102" y="20522"/>
                    </a:cubicBezTo>
                    <a:cubicBezTo>
                      <a:pt x="28807" y="20522"/>
                      <a:pt x="28510" y="20606"/>
                      <a:pt x="28249" y="20780"/>
                    </a:cubicBezTo>
                    <a:cubicBezTo>
                      <a:pt x="20453" y="26064"/>
                      <a:pt x="15821" y="34839"/>
                      <a:pt x="15756" y="44266"/>
                    </a:cubicBezTo>
                    <a:cubicBezTo>
                      <a:pt x="15756" y="53530"/>
                      <a:pt x="20290" y="62272"/>
                      <a:pt x="27858" y="67622"/>
                    </a:cubicBezTo>
                    <a:cubicBezTo>
                      <a:pt x="31348" y="70068"/>
                      <a:pt x="33534" y="73918"/>
                      <a:pt x="33860" y="78223"/>
                    </a:cubicBezTo>
                    <a:cubicBezTo>
                      <a:pt x="32360" y="78843"/>
                      <a:pt x="31348" y="80311"/>
                      <a:pt x="31348" y="82007"/>
                    </a:cubicBezTo>
                    <a:lnTo>
                      <a:pt x="31348" y="84617"/>
                    </a:lnTo>
                    <a:cubicBezTo>
                      <a:pt x="31348" y="85595"/>
                      <a:pt x="31707" y="86509"/>
                      <a:pt x="32294" y="87226"/>
                    </a:cubicBezTo>
                    <a:cubicBezTo>
                      <a:pt x="31707" y="87911"/>
                      <a:pt x="31348" y="88825"/>
                      <a:pt x="31348" y="89836"/>
                    </a:cubicBezTo>
                    <a:lnTo>
                      <a:pt x="31348" y="92446"/>
                    </a:lnTo>
                    <a:cubicBezTo>
                      <a:pt x="31348" y="94696"/>
                      <a:pt x="33175" y="96556"/>
                      <a:pt x="35458" y="96556"/>
                    </a:cubicBezTo>
                    <a:lnTo>
                      <a:pt x="36959" y="96556"/>
                    </a:lnTo>
                    <a:lnTo>
                      <a:pt x="36959" y="99850"/>
                    </a:lnTo>
                    <a:cubicBezTo>
                      <a:pt x="36959" y="101644"/>
                      <a:pt x="38427" y="103080"/>
                      <a:pt x="40188" y="103080"/>
                    </a:cubicBezTo>
                    <a:lnTo>
                      <a:pt x="48343" y="103080"/>
                    </a:lnTo>
                    <a:cubicBezTo>
                      <a:pt x="50137" y="103080"/>
                      <a:pt x="51573" y="101612"/>
                      <a:pt x="51573" y="99850"/>
                    </a:cubicBezTo>
                    <a:lnTo>
                      <a:pt x="51573" y="96556"/>
                    </a:lnTo>
                    <a:lnTo>
                      <a:pt x="53073" y="96556"/>
                    </a:lnTo>
                    <a:cubicBezTo>
                      <a:pt x="55324" y="96556"/>
                      <a:pt x="57183" y="94729"/>
                      <a:pt x="57183" y="92446"/>
                    </a:cubicBezTo>
                    <a:lnTo>
                      <a:pt x="57183" y="89836"/>
                    </a:lnTo>
                    <a:cubicBezTo>
                      <a:pt x="57183" y="88857"/>
                      <a:pt x="56824" y="87944"/>
                      <a:pt x="56237" y="87226"/>
                    </a:cubicBezTo>
                    <a:cubicBezTo>
                      <a:pt x="56824" y="86541"/>
                      <a:pt x="57183" y="85628"/>
                      <a:pt x="57183" y="84617"/>
                    </a:cubicBezTo>
                    <a:lnTo>
                      <a:pt x="57183" y="82007"/>
                    </a:lnTo>
                    <a:cubicBezTo>
                      <a:pt x="57183" y="80311"/>
                      <a:pt x="56139" y="78843"/>
                      <a:pt x="54672" y="78223"/>
                    </a:cubicBezTo>
                    <a:cubicBezTo>
                      <a:pt x="54998" y="74015"/>
                      <a:pt x="57249" y="70068"/>
                      <a:pt x="60837" y="67524"/>
                    </a:cubicBezTo>
                    <a:cubicBezTo>
                      <a:pt x="68339" y="62174"/>
                      <a:pt x="72808" y="53497"/>
                      <a:pt x="72808" y="44331"/>
                    </a:cubicBezTo>
                    <a:cubicBezTo>
                      <a:pt x="72743" y="28609"/>
                      <a:pt x="59956" y="15822"/>
                      <a:pt x="44233" y="15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0" name="Google Shape;590;p39"/>
          <p:cNvGrpSpPr/>
          <p:nvPr/>
        </p:nvGrpSpPr>
        <p:grpSpPr>
          <a:xfrm>
            <a:off x="6518089" y="2703741"/>
            <a:ext cx="1271949" cy="1550287"/>
            <a:chOff x="2881396" y="2507988"/>
            <a:chExt cx="1787700" cy="2178900"/>
          </a:xfrm>
        </p:grpSpPr>
        <p:sp>
          <p:nvSpPr>
            <p:cNvPr id="591" name="Google Shape;591;p39"/>
            <p:cNvSpPr/>
            <p:nvPr/>
          </p:nvSpPr>
          <p:spPr>
            <a:xfrm>
              <a:off x="2881396" y="2507988"/>
              <a:ext cx="1787700" cy="2178900"/>
            </a:xfrm>
            <a:prstGeom prst="roundRect">
              <a:avLst>
                <a:gd name="adj" fmla="val 16667"/>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39"/>
            <p:cNvGrpSpPr/>
            <p:nvPr/>
          </p:nvGrpSpPr>
          <p:grpSpPr>
            <a:xfrm>
              <a:off x="3101455" y="2713349"/>
              <a:ext cx="1411181" cy="1755739"/>
              <a:chOff x="1716600" y="238125"/>
              <a:chExt cx="4194950" cy="5219200"/>
            </a:xfrm>
          </p:grpSpPr>
          <p:sp>
            <p:nvSpPr>
              <p:cNvPr id="593" name="Google Shape;593;p39"/>
              <p:cNvSpPr/>
              <p:nvPr/>
            </p:nvSpPr>
            <p:spPr>
              <a:xfrm>
                <a:off x="1793275" y="980225"/>
                <a:ext cx="2961075" cy="4400425"/>
              </a:xfrm>
              <a:custGeom>
                <a:avLst/>
                <a:gdLst/>
                <a:ahLst/>
                <a:cxnLst/>
                <a:rect l="l" t="t" r="r" b="b"/>
                <a:pathLst>
                  <a:path w="118443" h="176017" extrusionOk="0">
                    <a:moveTo>
                      <a:pt x="13570" y="0"/>
                    </a:moveTo>
                    <a:cubicBezTo>
                      <a:pt x="6067" y="0"/>
                      <a:pt x="0" y="6067"/>
                      <a:pt x="0" y="13570"/>
                    </a:cubicBezTo>
                    <a:lnTo>
                      <a:pt x="0" y="162447"/>
                    </a:lnTo>
                    <a:cubicBezTo>
                      <a:pt x="0" y="169950"/>
                      <a:pt x="6067" y="176017"/>
                      <a:pt x="13570" y="176017"/>
                    </a:cubicBezTo>
                    <a:lnTo>
                      <a:pt x="104873" y="176017"/>
                    </a:lnTo>
                    <a:cubicBezTo>
                      <a:pt x="112376" y="176017"/>
                      <a:pt x="118443" y="169950"/>
                      <a:pt x="118443" y="162447"/>
                    </a:cubicBezTo>
                    <a:lnTo>
                      <a:pt x="118443" y="13570"/>
                    </a:lnTo>
                    <a:cubicBezTo>
                      <a:pt x="118443" y="6067"/>
                      <a:pt x="112376" y="0"/>
                      <a:pt x="1048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9"/>
              <p:cNvSpPr/>
              <p:nvPr/>
            </p:nvSpPr>
            <p:spPr>
              <a:xfrm>
                <a:off x="2133325" y="4365350"/>
                <a:ext cx="2280975" cy="676875"/>
              </a:xfrm>
              <a:custGeom>
                <a:avLst/>
                <a:gdLst/>
                <a:ahLst/>
                <a:cxnLst/>
                <a:rect l="l" t="t" r="r" b="b"/>
                <a:pathLst>
                  <a:path w="91239" h="27075" extrusionOk="0">
                    <a:moveTo>
                      <a:pt x="4567" y="0"/>
                    </a:moveTo>
                    <a:cubicBezTo>
                      <a:pt x="2056" y="0"/>
                      <a:pt x="1" y="2023"/>
                      <a:pt x="1" y="4502"/>
                    </a:cubicBezTo>
                    <a:lnTo>
                      <a:pt x="1" y="22573"/>
                    </a:lnTo>
                    <a:cubicBezTo>
                      <a:pt x="1" y="25052"/>
                      <a:pt x="2056" y="27075"/>
                      <a:pt x="4567" y="27075"/>
                    </a:cubicBezTo>
                    <a:lnTo>
                      <a:pt x="86704" y="27075"/>
                    </a:lnTo>
                    <a:cubicBezTo>
                      <a:pt x="89216" y="27075"/>
                      <a:pt x="91238" y="25052"/>
                      <a:pt x="91238" y="22573"/>
                    </a:cubicBezTo>
                    <a:lnTo>
                      <a:pt x="91238" y="4502"/>
                    </a:lnTo>
                    <a:cubicBezTo>
                      <a:pt x="91238" y="2023"/>
                      <a:pt x="89216" y="0"/>
                      <a:pt x="867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9"/>
              <p:cNvSpPr/>
              <p:nvPr/>
            </p:nvSpPr>
            <p:spPr>
              <a:xfrm>
                <a:off x="2133325" y="3350050"/>
                <a:ext cx="2280975" cy="676875"/>
              </a:xfrm>
              <a:custGeom>
                <a:avLst/>
                <a:gdLst/>
                <a:ahLst/>
                <a:cxnLst/>
                <a:rect l="l" t="t" r="r" b="b"/>
                <a:pathLst>
                  <a:path w="91239" h="27075" extrusionOk="0">
                    <a:moveTo>
                      <a:pt x="4567" y="0"/>
                    </a:moveTo>
                    <a:cubicBezTo>
                      <a:pt x="2056" y="0"/>
                      <a:pt x="1" y="2023"/>
                      <a:pt x="1" y="4502"/>
                    </a:cubicBezTo>
                    <a:lnTo>
                      <a:pt x="1" y="22573"/>
                    </a:lnTo>
                    <a:cubicBezTo>
                      <a:pt x="1" y="25052"/>
                      <a:pt x="2056" y="27075"/>
                      <a:pt x="4567" y="27075"/>
                    </a:cubicBezTo>
                    <a:lnTo>
                      <a:pt x="86704" y="27075"/>
                    </a:lnTo>
                    <a:cubicBezTo>
                      <a:pt x="89216" y="27075"/>
                      <a:pt x="91238" y="25052"/>
                      <a:pt x="91238" y="22573"/>
                    </a:cubicBezTo>
                    <a:lnTo>
                      <a:pt x="91238" y="4502"/>
                    </a:lnTo>
                    <a:cubicBezTo>
                      <a:pt x="91238" y="2023"/>
                      <a:pt x="89216" y="0"/>
                      <a:pt x="867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9"/>
              <p:cNvSpPr/>
              <p:nvPr/>
            </p:nvSpPr>
            <p:spPr>
              <a:xfrm>
                <a:off x="2133325" y="2333950"/>
                <a:ext cx="2280975" cy="677700"/>
              </a:xfrm>
              <a:custGeom>
                <a:avLst/>
                <a:gdLst/>
                <a:ahLst/>
                <a:cxnLst/>
                <a:rect l="l" t="t" r="r" b="b"/>
                <a:pathLst>
                  <a:path w="91239" h="27108" extrusionOk="0">
                    <a:moveTo>
                      <a:pt x="4567" y="0"/>
                    </a:moveTo>
                    <a:cubicBezTo>
                      <a:pt x="2056" y="0"/>
                      <a:pt x="1" y="2022"/>
                      <a:pt x="1" y="4534"/>
                    </a:cubicBezTo>
                    <a:lnTo>
                      <a:pt x="1" y="22573"/>
                    </a:lnTo>
                    <a:cubicBezTo>
                      <a:pt x="1" y="25085"/>
                      <a:pt x="2056" y="27107"/>
                      <a:pt x="4567" y="27107"/>
                    </a:cubicBezTo>
                    <a:lnTo>
                      <a:pt x="86704" y="27107"/>
                    </a:lnTo>
                    <a:cubicBezTo>
                      <a:pt x="89216" y="27107"/>
                      <a:pt x="91238" y="25085"/>
                      <a:pt x="91238" y="22573"/>
                    </a:cubicBezTo>
                    <a:lnTo>
                      <a:pt x="91238" y="4534"/>
                    </a:lnTo>
                    <a:cubicBezTo>
                      <a:pt x="91238" y="2022"/>
                      <a:pt x="89216" y="0"/>
                      <a:pt x="867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9"/>
              <p:cNvSpPr/>
              <p:nvPr/>
            </p:nvSpPr>
            <p:spPr>
              <a:xfrm>
                <a:off x="2133325" y="1318650"/>
                <a:ext cx="2280975" cy="676875"/>
              </a:xfrm>
              <a:custGeom>
                <a:avLst/>
                <a:gdLst/>
                <a:ahLst/>
                <a:cxnLst/>
                <a:rect l="l" t="t" r="r" b="b"/>
                <a:pathLst>
                  <a:path w="91239" h="27075" extrusionOk="0">
                    <a:moveTo>
                      <a:pt x="4567" y="0"/>
                    </a:moveTo>
                    <a:cubicBezTo>
                      <a:pt x="2056" y="0"/>
                      <a:pt x="1" y="2023"/>
                      <a:pt x="1" y="4534"/>
                    </a:cubicBezTo>
                    <a:lnTo>
                      <a:pt x="1" y="22573"/>
                    </a:lnTo>
                    <a:cubicBezTo>
                      <a:pt x="1" y="25052"/>
                      <a:pt x="2056" y="27075"/>
                      <a:pt x="4567" y="27075"/>
                    </a:cubicBezTo>
                    <a:lnTo>
                      <a:pt x="86704" y="27075"/>
                    </a:lnTo>
                    <a:cubicBezTo>
                      <a:pt x="89216" y="27075"/>
                      <a:pt x="91238" y="25052"/>
                      <a:pt x="91238" y="22573"/>
                    </a:cubicBezTo>
                    <a:lnTo>
                      <a:pt x="91238" y="4534"/>
                    </a:lnTo>
                    <a:cubicBezTo>
                      <a:pt x="91238" y="2023"/>
                      <a:pt x="89216" y="0"/>
                      <a:pt x="867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9"/>
              <p:cNvSpPr/>
              <p:nvPr/>
            </p:nvSpPr>
            <p:spPr>
              <a:xfrm>
                <a:off x="2617725" y="314775"/>
                <a:ext cx="1312175" cy="665475"/>
              </a:xfrm>
              <a:custGeom>
                <a:avLst/>
                <a:gdLst/>
                <a:ahLst/>
                <a:cxnLst/>
                <a:rect l="l" t="t" r="r" b="b"/>
                <a:pathLst>
                  <a:path w="52487" h="26619" extrusionOk="0">
                    <a:moveTo>
                      <a:pt x="9036" y="0"/>
                    </a:moveTo>
                    <a:cubicBezTo>
                      <a:pt x="4046" y="0"/>
                      <a:pt x="1" y="4045"/>
                      <a:pt x="1" y="9036"/>
                    </a:cubicBezTo>
                    <a:lnTo>
                      <a:pt x="1" y="26618"/>
                    </a:lnTo>
                    <a:lnTo>
                      <a:pt x="52486" y="26618"/>
                    </a:lnTo>
                    <a:lnTo>
                      <a:pt x="52486" y="9036"/>
                    </a:lnTo>
                    <a:cubicBezTo>
                      <a:pt x="52486" y="4045"/>
                      <a:pt x="48441" y="0"/>
                      <a:pt x="434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9"/>
              <p:cNvSpPr/>
              <p:nvPr/>
            </p:nvSpPr>
            <p:spPr>
              <a:xfrm>
                <a:off x="3542500" y="3222225"/>
                <a:ext cx="2369050" cy="2158225"/>
              </a:xfrm>
              <a:custGeom>
                <a:avLst/>
                <a:gdLst/>
                <a:ahLst/>
                <a:cxnLst/>
                <a:rect l="l" t="t" r="r" b="b"/>
                <a:pathLst>
                  <a:path w="94762" h="86329" extrusionOk="0">
                    <a:moveTo>
                      <a:pt x="47369" y="0"/>
                    </a:moveTo>
                    <a:cubicBezTo>
                      <a:pt x="36323" y="0"/>
                      <a:pt x="25281" y="4216"/>
                      <a:pt x="16865" y="12649"/>
                    </a:cubicBezTo>
                    <a:cubicBezTo>
                      <a:pt x="1" y="29513"/>
                      <a:pt x="1" y="56849"/>
                      <a:pt x="16865" y="73680"/>
                    </a:cubicBezTo>
                    <a:cubicBezTo>
                      <a:pt x="25281" y="82113"/>
                      <a:pt x="36323" y="86329"/>
                      <a:pt x="47369" y="86329"/>
                    </a:cubicBezTo>
                    <a:cubicBezTo>
                      <a:pt x="58415" y="86329"/>
                      <a:pt x="69465" y="82113"/>
                      <a:pt x="77897" y="73680"/>
                    </a:cubicBezTo>
                    <a:cubicBezTo>
                      <a:pt x="94761" y="56849"/>
                      <a:pt x="94761" y="29513"/>
                      <a:pt x="77897" y="12649"/>
                    </a:cubicBezTo>
                    <a:cubicBezTo>
                      <a:pt x="69465" y="4216"/>
                      <a:pt x="58415" y="0"/>
                      <a:pt x="47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9"/>
              <p:cNvSpPr/>
              <p:nvPr/>
            </p:nvSpPr>
            <p:spPr>
              <a:xfrm>
                <a:off x="4225075" y="3567775"/>
                <a:ext cx="1007175" cy="1467125"/>
              </a:xfrm>
              <a:custGeom>
                <a:avLst/>
                <a:gdLst/>
                <a:ahLst/>
                <a:cxnLst/>
                <a:rect l="l" t="t" r="r" b="b"/>
                <a:pathLst>
                  <a:path w="40287" h="58685" extrusionOk="0">
                    <a:moveTo>
                      <a:pt x="28054" y="1"/>
                    </a:moveTo>
                    <a:cubicBezTo>
                      <a:pt x="27173" y="34"/>
                      <a:pt x="26390" y="523"/>
                      <a:pt x="25640" y="1240"/>
                    </a:cubicBezTo>
                    <a:cubicBezTo>
                      <a:pt x="17680" y="8808"/>
                      <a:pt x="9689" y="16343"/>
                      <a:pt x="1729" y="23879"/>
                    </a:cubicBezTo>
                    <a:cubicBezTo>
                      <a:pt x="1" y="25542"/>
                      <a:pt x="229" y="28054"/>
                      <a:pt x="2284" y="29294"/>
                    </a:cubicBezTo>
                    <a:cubicBezTo>
                      <a:pt x="6655" y="31936"/>
                      <a:pt x="11157" y="34447"/>
                      <a:pt x="15593" y="36992"/>
                    </a:cubicBezTo>
                    <a:cubicBezTo>
                      <a:pt x="15886" y="37155"/>
                      <a:pt x="15984" y="37285"/>
                      <a:pt x="15854" y="37644"/>
                    </a:cubicBezTo>
                    <a:cubicBezTo>
                      <a:pt x="14418" y="41069"/>
                      <a:pt x="12983" y="44494"/>
                      <a:pt x="11548" y="47919"/>
                    </a:cubicBezTo>
                    <a:cubicBezTo>
                      <a:pt x="10667" y="50072"/>
                      <a:pt x="9754" y="52193"/>
                      <a:pt x="8906" y="54346"/>
                    </a:cubicBezTo>
                    <a:cubicBezTo>
                      <a:pt x="8319" y="55911"/>
                      <a:pt x="9036" y="57608"/>
                      <a:pt x="10537" y="58325"/>
                    </a:cubicBezTo>
                    <a:cubicBezTo>
                      <a:pt x="11016" y="58565"/>
                      <a:pt x="11488" y="58685"/>
                      <a:pt x="11955" y="58685"/>
                    </a:cubicBezTo>
                    <a:cubicBezTo>
                      <a:pt x="12824" y="58685"/>
                      <a:pt x="13680" y="58271"/>
                      <a:pt x="14549" y="57444"/>
                    </a:cubicBezTo>
                    <a:cubicBezTo>
                      <a:pt x="22541" y="49909"/>
                      <a:pt x="30500" y="42341"/>
                      <a:pt x="38492" y="34806"/>
                    </a:cubicBezTo>
                    <a:cubicBezTo>
                      <a:pt x="40286" y="33077"/>
                      <a:pt x="39927" y="30533"/>
                      <a:pt x="37774" y="29294"/>
                    </a:cubicBezTo>
                    <a:cubicBezTo>
                      <a:pt x="33371" y="26782"/>
                      <a:pt x="29000" y="24205"/>
                      <a:pt x="24596" y="21693"/>
                    </a:cubicBezTo>
                    <a:cubicBezTo>
                      <a:pt x="24335" y="21530"/>
                      <a:pt x="24237" y="21367"/>
                      <a:pt x="24368" y="21041"/>
                    </a:cubicBezTo>
                    <a:cubicBezTo>
                      <a:pt x="26716" y="15495"/>
                      <a:pt x="29130" y="9950"/>
                      <a:pt x="31283" y="4339"/>
                    </a:cubicBezTo>
                    <a:cubicBezTo>
                      <a:pt x="32098" y="2219"/>
                      <a:pt x="30467" y="1"/>
                      <a:pt x="28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9"/>
              <p:cNvSpPr/>
              <p:nvPr/>
            </p:nvSpPr>
            <p:spPr>
              <a:xfrm>
                <a:off x="1716600" y="238125"/>
                <a:ext cx="4167225" cy="5219200"/>
              </a:xfrm>
              <a:custGeom>
                <a:avLst/>
                <a:gdLst/>
                <a:ahLst/>
                <a:cxnLst/>
                <a:rect l="l" t="t" r="r" b="b"/>
                <a:pathLst>
                  <a:path w="166689" h="208768" extrusionOk="0">
                    <a:moveTo>
                      <a:pt x="79495" y="6100"/>
                    </a:moveTo>
                    <a:cubicBezTo>
                      <a:pt x="82790" y="6100"/>
                      <a:pt x="85497" y="8807"/>
                      <a:pt x="85497" y="12102"/>
                    </a:cubicBezTo>
                    <a:lnTo>
                      <a:pt x="85497" y="26618"/>
                    </a:lnTo>
                    <a:lnTo>
                      <a:pt x="39112" y="26618"/>
                    </a:lnTo>
                    <a:lnTo>
                      <a:pt x="39112" y="12102"/>
                    </a:lnTo>
                    <a:cubicBezTo>
                      <a:pt x="39112" y="8807"/>
                      <a:pt x="41787" y="6100"/>
                      <a:pt x="45081" y="6100"/>
                    </a:cubicBezTo>
                    <a:close/>
                    <a:moveTo>
                      <a:pt x="103373" y="46288"/>
                    </a:moveTo>
                    <a:cubicBezTo>
                      <a:pt x="104189" y="46288"/>
                      <a:pt x="104841" y="46940"/>
                      <a:pt x="104841" y="47755"/>
                    </a:cubicBezTo>
                    <a:lnTo>
                      <a:pt x="104841" y="65794"/>
                    </a:lnTo>
                    <a:cubicBezTo>
                      <a:pt x="104841" y="66610"/>
                      <a:pt x="104189" y="67262"/>
                      <a:pt x="103373" y="67262"/>
                    </a:cubicBezTo>
                    <a:lnTo>
                      <a:pt x="21236" y="67262"/>
                    </a:lnTo>
                    <a:cubicBezTo>
                      <a:pt x="20421" y="67262"/>
                      <a:pt x="19736" y="66610"/>
                      <a:pt x="19736" y="65794"/>
                    </a:cubicBezTo>
                    <a:lnTo>
                      <a:pt x="19736" y="47755"/>
                    </a:lnTo>
                    <a:cubicBezTo>
                      <a:pt x="19736" y="46940"/>
                      <a:pt x="20421" y="46288"/>
                      <a:pt x="21236" y="46288"/>
                    </a:cubicBezTo>
                    <a:close/>
                    <a:moveTo>
                      <a:pt x="21236" y="40155"/>
                    </a:moveTo>
                    <a:cubicBezTo>
                      <a:pt x="17028" y="40155"/>
                      <a:pt x="13636" y="43580"/>
                      <a:pt x="13636" y="47755"/>
                    </a:cubicBezTo>
                    <a:lnTo>
                      <a:pt x="13636" y="65794"/>
                    </a:lnTo>
                    <a:cubicBezTo>
                      <a:pt x="13636" y="69970"/>
                      <a:pt x="17028" y="73362"/>
                      <a:pt x="21236" y="73362"/>
                    </a:cubicBezTo>
                    <a:lnTo>
                      <a:pt x="103373" y="73362"/>
                    </a:lnTo>
                    <a:cubicBezTo>
                      <a:pt x="107549" y="73362"/>
                      <a:pt x="110974" y="69970"/>
                      <a:pt x="110974" y="65794"/>
                    </a:cubicBezTo>
                    <a:lnTo>
                      <a:pt x="110974" y="47755"/>
                    </a:lnTo>
                    <a:cubicBezTo>
                      <a:pt x="110974" y="43580"/>
                      <a:pt x="107549" y="40155"/>
                      <a:pt x="103373" y="40155"/>
                    </a:cubicBezTo>
                    <a:close/>
                    <a:moveTo>
                      <a:pt x="103373" y="86899"/>
                    </a:moveTo>
                    <a:cubicBezTo>
                      <a:pt x="104189" y="86899"/>
                      <a:pt x="104841" y="87552"/>
                      <a:pt x="104841" y="88367"/>
                    </a:cubicBezTo>
                    <a:lnTo>
                      <a:pt x="104841" y="106406"/>
                    </a:lnTo>
                    <a:cubicBezTo>
                      <a:pt x="104841" y="107221"/>
                      <a:pt x="104189" y="107874"/>
                      <a:pt x="103373" y="107874"/>
                    </a:cubicBezTo>
                    <a:lnTo>
                      <a:pt x="21236" y="107874"/>
                    </a:lnTo>
                    <a:cubicBezTo>
                      <a:pt x="20421" y="107874"/>
                      <a:pt x="19736" y="107221"/>
                      <a:pt x="19736" y="106406"/>
                    </a:cubicBezTo>
                    <a:lnTo>
                      <a:pt x="19736" y="88367"/>
                    </a:lnTo>
                    <a:cubicBezTo>
                      <a:pt x="19736" y="87552"/>
                      <a:pt x="20421" y="86899"/>
                      <a:pt x="21236" y="86899"/>
                    </a:cubicBezTo>
                    <a:close/>
                    <a:moveTo>
                      <a:pt x="21236" y="80799"/>
                    </a:moveTo>
                    <a:cubicBezTo>
                      <a:pt x="17028" y="80799"/>
                      <a:pt x="13636" y="84192"/>
                      <a:pt x="13636" y="88367"/>
                    </a:cubicBezTo>
                    <a:lnTo>
                      <a:pt x="13636" y="106406"/>
                    </a:lnTo>
                    <a:cubicBezTo>
                      <a:pt x="13636" y="110581"/>
                      <a:pt x="17028" y="113974"/>
                      <a:pt x="21236" y="113974"/>
                    </a:cubicBezTo>
                    <a:lnTo>
                      <a:pt x="103373" y="113974"/>
                    </a:lnTo>
                    <a:cubicBezTo>
                      <a:pt x="107549" y="113974"/>
                      <a:pt x="110974" y="110581"/>
                      <a:pt x="110974" y="106406"/>
                    </a:cubicBezTo>
                    <a:lnTo>
                      <a:pt x="110974" y="88367"/>
                    </a:lnTo>
                    <a:cubicBezTo>
                      <a:pt x="110974" y="84192"/>
                      <a:pt x="107549" y="80799"/>
                      <a:pt x="103373" y="80799"/>
                    </a:cubicBezTo>
                    <a:close/>
                    <a:moveTo>
                      <a:pt x="90260" y="127544"/>
                    </a:moveTo>
                    <a:cubicBezTo>
                      <a:pt x="83899" y="133056"/>
                      <a:pt x="79006" y="140265"/>
                      <a:pt x="76397" y="148486"/>
                    </a:cubicBezTo>
                    <a:lnTo>
                      <a:pt x="21236" y="148486"/>
                    </a:lnTo>
                    <a:cubicBezTo>
                      <a:pt x="20421" y="148486"/>
                      <a:pt x="19736" y="147833"/>
                      <a:pt x="19736" y="147050"/>
                    </a:cubicBezTo>
                    <a:lnTo>
                      <a:pt x="19736" y="128979"/>
                    </a:lnTo>
                    <a:cubicBezTo>
                      <a:pt x="19736" y="128196"/>
                      <a:pt x="20421" y="127544"/>
                      <a:pt x="21236" y="127544"/>
                    </a:cubicBezTo>
                    <a:close/>
                    <a:moveTo>
                      <a:pt x="128556" y="136286"/>
                    </a:moveTo>
                    <a:cubicBezTo>
                      <a:pt x="128719" y="136318"/>
                      <a:pt x="128784" y="136384"/>
                      <a:pt x="128784" y="136416"/>
                    </a:cubicBezTo>
                    <a:cubicBezTo>
                      <a:pt x="126599" y="141994"/>
                      <a:pt x="124217" y="147572"/>
                      <a:pt x="121901" y="153052"/>
                    </a:cubicBezTo>
                    <a:cubicBezTo>
                      <a:pt x="121151" y="154781"/>
                      <a:pt x="121771" y="156575"/>
                      <a:pt x="123402" y="157521"/>
                    </a:cubicBezTo>
                    <a:cubicBezTo>
                      <a:pt x="125196" y="158565"/>
                      <a:pt x="126990" y="159576"/>
                      <a:pt x="128784" y="160620"/>
                    </a:cubicBezTo>
                    <a:cubicBezTo>
                      <a:pt x="131394" y="162121"/>
                      <a:pt x="134003" y="163654"/>
                      <a:pt x="136580" y="165154"/>
                    </a:cubicBezTo>
                    <a:cubicBezTo>
                      <a:pt x="137037" y="165383"/>
                      <a:pt x="137069" y="165448"/>
                      <a:pt x="136711" y="165774"/>
                    </a:cubicBezTo>
                    <a:cubicBezTo>
                      <a:pt x="130392" y="171769"/>
                      <a:pt x="112902" y="188773"/>
                      <a:pt x="112224" y="188773"/>
                    </a:cubicBezTo>
                    <a:cubicBezTo>
                      <a:pt x="112220" y="188773"/>
                      <a:pt x="112216" y="188773"/>
                      <a:pt x="112213" y="188771"/>
                    </a:cubicBezTo>
                    <a:cubicBezTo>
                      <a:pt x="112148" y="188739"/>
                      <a:pt x="112083" y="188706"/>
                      <a:pt x="112115" y="188608"/>
                    </a:cubicBezTo>
                    <a:cubicBezTo>
                      <a:pt x="114203" y="183095"/>
                      <a:pt x="116845" y="177093"/>
                      <a:pt x="118998" y="172005"/>
                    </a:cubicBezTo>
                    <a:cubicBezTo>
                      <a:pt x="119618" y="170569"/>
                      <a:pt x="119390" y="168645"/>
                      <a:pt x="117465" y="167536"/>
                    </a:cubicBezTo>
                    <a:cubicBezTo>
                      <a:pt x="113061" y="164991"/>
                      <a:pt x="108592" y="162512"/>
                      <a:pt x="104189" y="159870"/>
                    </a:cubicBezTo>
                    <a:cubicBezTo>
                      <a:pt x="103862" y="159674"/>
                      <a:pt x="103862" y="159576"/>
                      <a:pt x="104156" y="159283"/>
                    </a:cubicBezTo>
                    <a:cubicBezTo>
                      <a:pt x="112670" y="151226"/>
                      <a:pt x="127805" y="136742"/>
                      <a:pt x="128556" y="136286"/>
                    </a:cubicBezTo>
                    <a:close/>
                    <a:moveTo>
                      <a:pt x="128714" y="130182"/>
                    </a:moveTo>
                    <a:cubicBezTo>
                      <a:pt x="127029" y="130182"/>
                      <a:pt x="125298" y="130862"/>
                      <a:pt x="123891" y="132208"/>
                    </a:cubicBezTo>
                    <a:cubicBezTo>
                      <a:pt x="115867" y="139841"/>
                      <a:pt x="107940" y="147279"/>
                      <a:pt x="99948" y="154846"/>
                    </a:cubicBezTo>
                    <a:cubicBezTo>
                      <a:pt x="98415" y="156314"/>
                      <a:pt x="97665" y="158304"/>
                      <a:pt x="97893" y="160294"/>
                    </a:cubicBezTo>
                    <a:cubicBezTo>
                      <a:pt x="98089" y="162251"/>
                      <a:pt x="99230" y="164013"/>
                      <a:pt x="101025" y="165089"/>
                    </a:cubicBezTo>
                    <a:cubicBezTo>
                      <a:pt x="104841" y="167405"/>
                      <a:pt x="108690" y="169558"/>
                      <a:pt x="112474" y="171744"/>
                    </a:cubicBezTo>
                    <a:cubicBezTo>
                      <a:pt x="110582" y="176213"/>
                      <a:pt x="108266" y="181627"/>
                      <a:pt x="106407" y="186423"/>
                    </a:cubicBezTo>
                    <a:cubicBezTo>
                      <a:pt x="105232" y="189456"/>
                      <a:pt x="106570" y="192849"/>
                      <a:pt x="109538" y="194284"/>
                    </a:cubicBezTo>
                    <a:cubicBezTo>
                      <a:pt x="110407" y="194700"/>
                      <a:pt x="111331" y="194928"/>
                      <a:pt x="112276" y="194928"/>
                    </a:cubicBezTo>
                    <a:cubicBezTo>
                      <a:pt x="113849" y="194928"/>
                      <a:pt x="115480" y="194296"/>
                      <a:pt x="117008" y="192849"/>
                    </a:cubicBezTo>
                    <a:cubicBezTo>
                      <a:pt x="124902" y="185379"/>
                      <a:pt x="133057" y="177680"/>
                      <a:pt x="140919" y="170210"/>
                    </a:cubicBezTo>
                    <a:cubicBezTo>
                      <a:pt x="142484" y="168710"/>
                      <a:pt x="143235" y="166720"/>
                      <a:pt x="143006" y="164730"/>
                    </a:cubicBezTo>
                    <a:cubicBezTo>
                      <a:pt x="142745" y="162708"/>
                      <a:pt x="141538" y="160914"/>
                      <a:pt x="139646" y="159837"/>
                    </a:cubicBezTo>
                    <a:cubicBezTo>
                      <a:pt x="135895" y="157684"/>
                      <a:pt x="132144" y="155499"/>
                      <a:pt x="128393" y="153346"/>
                    </a:cubicBezTo>
                    <a:cubicBezTo>
                      <a:pt x="130448" y="148551"/>
                      <a:pt x="132568" y="143593"/>
                      <a:pt x="134493" y="138634"/>
                    </a:cubicBezTo>
                    <a:cubicBezTo>
                      <a:pt x="135210" y="136742"/>
                      <a:pt x="134949" y="134590"/>
                      <a:pt x="133807" y="132926"/>
                    </a:cubicBezTo>
                    <a:cubicBezTo>
                      <a:pt x="132548" y="131090"/>
                      <a:pt x="130661" y="130182"/>
                      <a:pt x="128714" y="130182"/>
                    </a:cubicBezTo>
                    <a:close/>
                    <a:moveTo>
                      <a:pt x="120433" y="122422"/>
                    </a:moveTo>
                    <a:cubicBezTo>
                      <a:pt x="142550" y="122422"/>
                      <a:pt x="160556" y="140396"/>
                      <a:pt x="160556" y="162545"/>
                    </a:cubicBezTo>
                    <a:cubicBezTo>
                      <a:pt x="160556" y="184661"/>
                      <a:pt x="142550" y="202667"/>
                      <a:pt x="120433" y="202667"/>
                    </a:cubicBezTo>
                    <a:cubicBezTo>
                      <a:pt x="98317" y="202667"/>
                      <a:pt x="80311" y="184661"/>
                      <a:pt x="80311" y="162545"/>
                    </a:cubicBezTo>
                    <a:cubicBezTo>
                      <a:pt x="80311" y="140396"/>
                      <a:pt x="98317" y="122422"/>
                      <a:pt x="120433" y="122422"/>
                    </a:cubicBezTo>
                    <a:close/>
                    <a:moveTo>
                      <a:pt x="45081" y="0"/>
                    </a:moveTo>
                    <a:cubicBezTo>
                      <a:pt x="38427" y="0"/>
                      <a:pt x="32979" y="5448"/>
                      <a:pt x="32979" y="12102"/>
                    </a:cubicBezTo>
                    <a:lnTo>
                      <a:pt x="32979" y="26618"/>
                    </a:lnTo>
                    <a:lnTo>
                      <a:pt x="16637" y="26618"/>
                    </a:lnTo>
                    <a:cubicBezTo>
                      <a:pt x="7471" y="26618"/>
                      <a:pt x="1" y="34088"/>
                      <a:pt x="1" y="43254"/>
                    </a:cubicBezTo>
                    <a:lnTo>
                      <a:pt x="1" y="192131"/>
                    </a:lnTo>
                    <a:cubicBezTo>
                      <a:pt x="1" y="201297"/>
                      <a:pt x="7471" y="208767"/>
                      <a:pt x="16637" y="208767"/>
                    </a:cubicBezTo>
                    <a:lnTo>
                      <a:pt x="107940" y="208767"/>
                    </a:lnTo>
                    <a:cubicBezTo>
                      <a:pt x="109538" y="208767"/>
                      <a:pt x="111104" y="208539"/>
                      <a:pt x="112605" y="208115"/>
                    </a:cubicBezTo>
                    <a:cubicBezTo>
                      <a:pt x="115149" y="208539"/>
                      <a:pt x="117759" y="208767"/>
                      <a:pt x="120433" y="208767"/>
                    </a:cubicBezTo>
                    <a:cubicBezTo>
                      <a:pt x="145942" y="208767"/>
                      <a:pt x="166688" y="188021"/>
                      <a:pt x="166688" y="162545"/>
                    </a:cubicBezTo>
                    <a:cubicBezTo>
                      <a:pt x="166688" y="137036"/>
                      <a:pt x="145942" y="116290"/>
                      <a:pt x="120433" y="116290"/>
                    </a:cubicBezTo>
                    <a:cubicBezTo>
                      <a:pt x="112833" y="116290"/>
                      <a:pt x="105657" y="118149"/>
                      <a:pt x="99328" y="121411"/>
                    </a:cubicBezTo>
                    <a:lnTo>
                      <a:pt x="21236" y="121411"/>
                    </a:lnTo>
                    <a:cubicBezTo>
                      <a:pt x="17028" y="121411"/>
                      <a:pt x="13636" y="124804"/>
                      <a:pt x="13636" y="128979"/>
                    </a:cubicBezTo>
                    <a:lnTo>
                      <a:pt x="13636" y="147018"/>
                    </a:lnTo>
                    <a:cubicBezTo>
                      <a:pt x="13636" y="151193"/>
                      <a:pt x="17028" y="154618"/>
                      <a:pt x="21236" y="154618"/>
                    </a:cubicBezTo>
                    <a:lnTo>
                      <a:pt x="74896" y="154618"/>
                    </a:lnTo>
                    <a:cubicBezTo>
                      <a:pt x="74439" y="157195"/>
                      <a:pt x="74211" y="159837"/>
                      <a:pt x="74211" y="162545"/>
                    </a:cubicBezTo>
                    <a:cubicBezTo>
                      <a:pt x="74211" y="172429"/>
                      <a:pt x="77343" y="181595"/>
                      <a:pt x="82627" y="189097"/>
                    </a:cubicBezTo>
                    <a:lnTo>
                      <a:pt x="21236" y="189097"/>
                    </a:lnTo>
                    <a:cubicBezTo>
                      <a:pt x="20421" y="189097"/>
                      <a:pt x="19736" y="188445"/>
                      <a:pt x="19736" y="187662"/>
                    </a:cubicBezTo>
                    <a:lnTo>
                      <a:pt x="19736" y="169591"/>
                    </a:lnTo>
                    <a:cubicBezTo>
                      <a:pt x="19736" y="168808"/>
                      <a:pt x="20421" y="168155"/>
                      <a:pt x="21236" y="168155"/>
                    </a:cubicBezTo>
                    <a:lnTo>
                      <a:pt x="65110" y="168155"/>
                    </a:lnTo>
                    <a:cubicBezTo>
                      <a:pt x="66806" y="168155"/>
                      <a:pt x="68176" y="166785"/>
                      <a:pt x="68176" y="165089"/>
                    </a:cubicBezTo>
                    <a:cubicBezTo>
                      <a:pt x="68176" y="163393"/>
                      <a:pt x="66806" y="162023"/>
                      <a:pt x="65110" y="162023"/>
                    </a:cubicBezTo>
                    <a:lnTo>
                      <a:pt x="21236" y="162023"/>
                    </a:lnTo>
                    <a:cubicBezTo>
                      <a:pt x="17028" y="162023"/>
                      <a:pt x="13636" y="165415"/>
                      <a:pt x="13636" y="169591"/>
                    </a:cubicBezTo>
                    <a:lnTo>
                      <a:pt x="13636" y="187662"/>
                    </a:lnTo>
                    <a:cubicBezTo>
                      <a:pt x="13636" y="191837"/>
                      <a:pt x="17028" y="195230"/>
                      <a:pt x="21236" y="195230"/>
                    </a:cubicBezTo>
                    <a:lnTo>
                      <a:pt x="87781" y="195230"/>
                    </a:lnTo>
                    <a:cubicBezTo>
                      <a:pt x="90651" y="198100"/>
                      <a:pt x="93913" y="200612"/>
                      <a:pt x="97469" y="202635"/>
                    </a:cubicBezTo>
                    <a:lnTo>
                      <a:pt x="16637" y="202635"/>
                    </a:lnTo>
                    <a:cubicBezTo>
                      <a:pt x="10831" y="202635"/>
                      <a:pt x="6133" y="197937"/>
                      <a:pt x="6133" y="192131"/>
                    </a:cubicBezTo>
                    <a:lnTo>
                      <a:pt x="6133" y="43254"/>
                    </a:lnTo>
                    <a:cubicBezTo>
                      <a:pt x="6133" y="37480"/>
                      <a:pt x="10831" y="32750"/>
                      <a:pt x="16637" y="32750"/>
                    </a:cubicBezTo>
                    <a:lnTo>
                      <a:pt x="107940" y="32750"/>
                    </a:lnTo>
                    <a:cubicBezTo>
                      <a:pt x="113746" y="32750"/>
                      <a:pt x="118476" y="37480"/>
                      <a:pt x="118476" y="43254"/>
                    </a:cubicBezTo>
                    <a:lnTo>
                      <a:pt x="118476" y="107124"/>
                    </a:lnTo>
                    <a:cubicBezTo>
                      <a:pt x="118476" y="108820"/>
                      <a:pt x="119846" y="110190"/>
                      <a:pt x="121510" y="110190"/>
                    </a:cubicBezTo>
                    <a:cubicBezTo>
                      <a:pt x="123206" y="110190"/>
                      <a:pt x="124576" y="108820"/>
                      <a:pt x="124576" y="107124"/>
                    </a:cubicBezTo>
                    <a:lnTo>
                      <a:pt x="124576" y="43254"/>
                    </a:lnTo>
                    <a:cubicBezTo>
                      <a:pt x="124576" y="34088"/>
                      <a:pt x="117106" y="26618"/>
                      <a:pt x="107940" y="26618"/>
                    </a:cubicBezTo>
                    <a:lnTo>
                      <a:pt x="91597" y="26618"/>
                    </a:lnTo>
                    <a:lnTo>
                      <a:pt x="91597" y="12102"/>
                    </a:lnTo>
                    <a:cubicBezTo>
                      <a:pt x="91597" y="5448"/>
                      <a:pt x="86182" y="0"/>
                      <a:pt x="79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602" name="Google Shape;602;p39"/>
          <p:cNvCxnSpPr/>
          <p:nvPr/>
        </p:nvCxnSpPr>
        <p:spPr>
          <a:xfrm>
            <a:off x="829750" y="3293850"/>
            <a:ext cx="341100" cy="0"/>
          </a:xfrm>
          <a:prstGeom prst="straightConnector1">
            <a:avLst/>
          </a:prstGeom>
          <a:noFill/>
          <a:ln w="38100" cap="rnd" cmpd="sng">
            <a:solidFill>
              <a:schemeClr val="dk1"/>
            </a:solidFill>
            <a:prstDash val="solid"/>
            <a:round/>
            <a:headEnd type="none" w="med" len="med"/>
            <a:tailEnd type="none" w="med" len="med"/>
          </a:ln>
        </p:spPr>
      </p:cxnSp>
      <p:grpSp>
        <p:nvGrpSpPr>
          <p:cNvPr id="603" name="Google Shape;603;p39"/>
          <p:cNvGrpSpPr/>
          <p:nvPr/>
        </p:nvGrpSpPr>
        <p:grpSpPr>
          <a:xfrm>
            <a:off x="5209603" y="2501391"/>
            <a:ext cx="1597113" cy="1596928"/>
            <a:chOff x="5100893" y="1901118"/>
            <a:chExt cx="1846800" cy="1846800"/>
          </a:xfrm>
        </p:grpSpPr>
        <p:sp>
          <p:nvSpPr>
            <p:cNvPr id="604" name="Google Shape;604;p39"/>
            <p:cNvSpPr/>
            <p:nvPr/>
          </p:nvSpPr>
          <p:spPr>
            <a:xfrm>
              <a:off x="5100893" y="1901118"/>
              <a:ext cx="1846800" cy="1846800"/>
            </a:xfrm>
            <a:prstGeom prst="ellipse">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39"/>
            <p:cNvGrpSpPr/>
            <p:nvPr/>
          </p:nvGrpSpPr>
          <p:grpSpPr>
            <a:xfrm>
              <a:off x="5285528" y="2085789"/>
              <a:ext cx="1477556" cy="1477556"/>
              <a:chOff x="1190625" y="238125"/>
              <a:chExt cx="5219200" cy="5219200"/>
            </a:xfrm>
          </p:grpSpPr>
          <p:sp>
            <p:nvSpPr>
              <p:cNvPr id="606" name="Google Shape;606;p39"/>
              <p:cNvSpPr/>
              <p:nvPr/>
            </p:nvSpPr>
            <p:spPr>
              <a:xfrm>
                <a:off x="1267275" y="314775"/>
                <a:ext cx="5065875" cy="5065875"/>
              </a:xfrm>
              <a:custGeom>
                <a:avLst/>
                <a:gdLst/>
                <a:ahLst/>
                <a:cxnLst/>
                <a:rect l="l" t="t" r="r" b="b"/>
                <a:pathLst>
                  <a:path w="202635" h="202635" extrusionOk="0">
                    <a:moveTo>
                      <a:pt x="101318" y="0"/>
                    </a:moveTo>
                    <a:cubicBezTo>
                      <a:pt x="45342" y="0"/>
                      <a:pt x="0" y="45342"/>
                      <a:pt x="0" y="101318"/>
                    </a:cubicBezTo>
                    <a:cubicBezTo>
                      <a:pt x="0" y="157293"/>
                      <a:pt x="45342" y="202635"/>
                      <a:pt x="101318" y="202635"/>
                    </a:cubicBezTo>
                    <a:cubicBezTo>
                      <a:pt x="157293" y="202635"/>
                      <a:pt x="202635" y="157293"/>
                      <a:pt x="202635" y="101318"/>
                    </a:cubicBezTo>
                    <a:cubicBezTo>
                      <a:pt x="202635" y="45342"/>
                      <a:pt x="157293" y="0"/>
                      <a:pt x="101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9"/>
              <p:cNvSpPr/>
              <p:nvPr/>
            </p:nvSpPr>
            <p:spPr>
              <a:xfrm>
                <a:off x="1267275" y="341675"/>
                <a:ext cx="2185550" cy="2832250"/>
              </a:xfrm>
              <a:custGeom>
                <a:avLst/>
                <a:gdLst/>
                <a:ahLst/>
                <a:cxnLst/>
                <a:rect l="l" t="t" r="r" b="b"/>
                <a:pathLst>
                  <a:path w="87422" h="113290" extrusionOk="0">
                    <a:moveTo>
                      <a:pt x="86476" y="1"/>
                    </a:moveTo>
                    <a:cubicBezTo>
                      <a:pt x="37546" y="7177"/>
                      <a:pt x="0" y="49322"/>
                      <a:pt x="0" y="100242"/>
                    </a:cubicBezTo>
                    <a:cubicBezTo>
                      <a:pt x="0" y="104645"/>
                      <a:pt x="261" y="109016"/>
                      <a:pt x="816" y="113290"/>
                    </a:cubicBezTo>
                    <a:cubicBezTo>
                      <a:pt x="10504" y="99883"/>
                      <a:pt x="20583" y="92772"/>
                      <a:pt x="28901" y="88694"/>
                    </a:cubicBezTo>
                    <a:cubicBezTo>
                      <a:pt x="46712" y="79919"/>
                      <a:pt x="59629" y="83410"/>
                      <a:pt x="67458" y="71764"/>
                    </a:cubicBezTo>
                    <a:cubicBezTo>
                      <a:pt x="74635" y="61032"/>
                      <a:pt x="66545" y="53791"/>
                      <a:pt x="74015" y="34610"/>
                    </a:cubicBezTo>
                    <a:cubicBezTo>
                      <a:pt x="79560" y="20453"/>
                      <a:pt x="86345" y="18431"/>
                      <a:pt x="87193" y="8286"/>
                    </a:cubicBezTo>
                    <a:cubicBezTo>
                      <a:pt x="87422" y="5448"/>
                      <a:pt x="87128" y="2676"/>
                      <a:pt x="86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9"/>
              <p:cNvSpPr/>
              <p:nvPr/>
            </p:nvSpPr>
            <p:spPr>
              <a:xfrm>
                <a:off x="4420800" y="449325"/>
                <a:ext cx="1912350" cy="3365575"/>
              </a:xfrm>
              <a:custGeom>
                <a:avLst/>
                <a:gdLst/>
                <a:ahLst/>
                <a:cxnLst/>
                <a:rect l="l" t="t" r="r" b="b"/>
                <a:pathLst>
                  <a:path w="76494" h="134623" extrusionOk="0">
                    <a:moveTo>
                      <a:pt x="7894" y="1"/>
                    </a:moveTo>
                    <a:cubicBezTo>
                      <a:pt x="2414" y="7373"/>
                      <a:pt x="0" y="18137"/>
                      <a:pt x="3360" y="25607"/>
                    </a:cubicBezTo>
                    <a:cubicBezTo>
                      <a:pt x="7601" y="35034"/>
                      <a:pt x="18724" y="34317"/>
                      <a:pt x="20290" y="42537"/>
                    </a:cubicBezTo>
                    <a:cubicBezTo>
                      <a:pt x="21986" y="51377"/>
                      <a:pt x="9819" y="55715"/>
                      <a:pt x="10406" y="67002"/>
                    </a:cubicBezTo>
                    <a:cubicBezTo>
                      <a:pt x="10830" y="74406"/>
                      <a:pt x="16245" y="74863"/>
                      <a:pt x="20779" y="84845"/>
                    </a:cubicBezTo>
                    <a:cubicBezTo>
                      <a:pt x="27825" y="100437"/>
                      <a:pt x="18822" y="108625"/>
                      <a:pt x="24987" y="119161"/>
                    </a:cubicBezTo>
                    <a:cubicBezTo>
                      <a:pt x="30957" y="129306"/>
                      <a:pt x="44918" y="131328"/>
                      <a:pt x="58390" y="133285"/>
                    </a:cubicBezTo>
                    <a:cubicBezTo>
                      <a:pt x="61652" y="133742"/>
                      <a:pt x="65207" y="134264"/>
                      <a:pt x="68828" y="134623"/>
                    </a:cubicBezTo>
                    <a:cubicBezTo>
                      <a:pt x="73786" y="122716"/>
                      <a:pt x="76494" y="109636"/>
                      <a:pt x="76494" y="95936"/>
                    </a:cubicBezTo>
                    <a:cubicBezTo>
                      <a:pt x="76494" y="51442"/>
                      <a:pt x="47788" y="13636"/>
                      <a:pt x="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9"/>
              <p:cNvSpPr/>
              <p:nvPr/>
            </p:nvSpPr>
            <p:spPr>
              <a:xfrm>
                <a:off x="2220575" y="3965175"/>
                <a:ext cx="2544375" cy="1415475"/>
              </a:xfrm>
              <a:custGeom>
                <a:avLst/>
                <a:gdLst/>
                <a:ahLst/>
                <a:cxnLst/>
                <a:rect l="l" t="t" r="r" b="b"/>
                <a:pathLst>
                  <a:path w="101775" h="56619" extrusionOk="0">
                    <a:moveTo>
                      <a:pt x="79243" y="1"/>
                    </a:moveTo>
                    <a:cubicBezTo>
                      <a:pt x="69557" y="1"/>
                      <a:pt x="60844" y="8646"/>
                      <a:pt x="43126" y="8646"/>
                    </a:cubicBezTo>
                    <a:cubicBezTo>
                      <a:pt x="42760" y="8646"/>
                      <a:pt x="42390" y="8643"/>
                      <a:pt x="42015" y="8635"/>
                    </a:cubicBezTo>
                    <a:cubicBezTo>
                      <a:pt x="25346" y="8291"/>
                      <a:pt x="14278" y="607"/>
                      <a:pt x="8011" y="607"/>
                    </a:cubicBezTo>
                    <a:cubicBezTo>
                      <a:pt x="6552" y="607"/>
                      <a:pt x="5353" y="1023"/>
                      <a:pt x="4405" y="2046"/>
                    </a:cubicBezTo>
                    <a:cubicBezTo>
                      <a:pt x="1" y="6776"/>
                      <a:pt x="8906" y="15811"/>
                      <a:pt x="4405" y="27913"/>
                    </a:cubicBezTo>
                    <a:cubicBezTo>
                      <a:pt x="3328" y="30784"/>
                      <a:pt x="1828" y="32937"/>
                      <a:pt x="197" y="34666"/>
                    </a:cubicBezTo>
                    <a:cubicBezTo>
                      <a:pt x="17485" y="48399"/>
                      <a:pt x="39373" y="56619"/>
                      <a:pt x="63186" y="56619"/>
                    </a:cubicBezTo>
                    <a:cubicBezTo>
                      <a:pt x="64523" y="56619"/>
                      <a:pt x="65860" y="56586"/>
                      <a:pt x="67198" y="56554"/>
                    </a:cubicBezTo>
                    <a:cubicBezTo>
                      <a:pt x="65991" y="49769"/>
                      <a:pt x="65208" y="42625"/>
                      <a:pt x="69742" y="36851"/>
                    </a:cubicBezTo>
                    <a:cubicBezTo>
                      <a:pt x="78289" y="25989"/>
                      <a:pt x="96262" y="31632"/>
                      <a:pt x="99361" y="23216"/>
                    </a:cubicBezTo>
                    <a:cubicBezTo>
                      <a:pt x="101775" y="16692"/>
                      <a:pt x="95186" y="5699"/>
                      <a:pt x="86215" y="1589"/>
                    </a:cubicBezTo>
                    <a:cubicBezTo>
                      <a:pt x="83758" y="460"/>
                      <a:pt x="81475" y="1"/>
                      <a:pt x="79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9"/>
              <p:cNvSpPr/>
              <p:nvPr/>
            </p:nvSpPr>
            <p:spPr>
              <a:xfrm>
                <a:off x="2519050" y="5033225"/>
                <a:ext cx="1381475" cy="347650"/>
              </a:xfrm>
              <a:custGeom>
                <a:avLst/>
                <a:gdLst/>
                <a:ahLst/>
                <a:cxnLst/>
                <a:rect l="l" t="t" r="r" b="b"/>
                <a:pathLst>
                  <a:path w="55259" h="13906" extrusionOk="0">
                    <a:moveTo>
                      <a:pt x="1" y="1"/>
                    </a:moveTo>
                    <a:lnTo>
                      <a:pt x="1" y="1"/>
                    </a:lnTo>
                    <a:cubicBezTo>
                      <a:pt x="15207" y="8960"/>
                      <a:pt x="32806" y="13905"/>
                      <a:pt x="51333" y="13905"/>
                    </a:cubicBezTo>
                    <a:cubicBezTo>
                      <a:pt x="52637" y="13905"/>
                      <a:pt x="53946" y="13881"/>
                      <a:pt x="55259" y="13832"/>
                    </a:cubicBezTo>
                    <a:lnTo>
                      <a:pt x="55259" y="13799"/>
                    </a:lnTo>
                    <a:cubicBezTo>
                      <a:pt x="54835" y="11418"/>
                      <a:pt x="54476" y="9037"/>
                      <a:pt x="54345" y="6623"/>
                    </a:cubicBezTo>
                    <a:cubicBezTo>
                      <a:pt x="49526" y="7396"/>
                      <a:pt x="44504" y="7775"/>
                      <a:pt x="39418" y="7775"/>
                    </a:cubicBezTo>
                    <a:cubicBezTo>
                      <a:pt x="25844" y="7775"/>
                      <a:pt x="11818" y="5079"/>
                      <a:pt x="1" y="1"/>
                    </a:cubicBezTo>
                    <a:close/>
                  </a:path>
                </a:pathLst>
              </a:custGeom>
              <a:solidFill>
                <a:srgbClr val="09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9"/>
              <p:cNvSpPr/>
              <p:nvPr/>
            </p:nvSpPr>
            <p:spPr>
              <a:xfrm>
                <a:off x="3186950" y="1953100"/>
                <a:ext cx="1228975" cy="1788850"/>
              </a:xfrm>
              <a:custGeom>
                <a:avLst/>
                <a:gdLst/>
                <a:ahLst/>
                <a:cxnLst/>
                <a:rect l="l" t="t" r="r" b="b"/>
                <a:pathLst>
                  <a:path w="49159" h="71554" extrusionOk="0">
                    <a:moveTo>
                      <a:pt x="34219" y="1"/>
                    </a:moveTo>
                    <a:cubicBezTo>
                      <a:pt x="33175" y="33"/>
                      <a:pt x="32196" y="653"/>
                      <a:pt x="31283" y="1501"/>
                    </a:cubicBezTo>
                    <a:cubicBezTo>
                      <a:pt x="21595" y="10733"/>
                      <a:pt x="11841" y="19931"/>
                      <a:pt x="2121" y="29130"/>
                    </a:cubicBezTo>
                    <a:cubicBezTo>
                      <a:pt x="0" y="31153"/>
                      <a:pt x="294" y="34219"/>
                      <a:pt x="2773" y="35719"/>
                    </a:cubicBezTo>
                    <a:cubicBezTo>
                      <a:pt x="8155" y="38949"/>
                      <a:pt x="13636" y="42015"/>
                      <a:pt x="19050" y="45114"/>
                    </a:cubicBezTo>
                    <a:cubicBezTo>
                      <a:pt x="19377" y="45310"/>
                      <a:pt x="19540" y="45473"/>
                      <a:pt x="19344" y="45897"/>
                    </a:cubicBezTo>
                    <a:cubicBezTo>
                      <a:pt x="17583" y="50072"/>
                      <a:pt x="15821" y="54247"/>
                      <a:pt x="14092" y="58455"/>
                    </a:cubicBezTo>
                    <a:cubicBezTo>
                      <a:pt x="13016" y="61065"/>
                      <a:pt x="11907" y="63642"/>
                      <a:pt x="10895" y="66252"/>
                    </a:cubicBezTo>
                    <a:cubicBezTo>
                      <a:pt x="10145" y="68176"/>
                      <a:pt x="11026" y="70264"/>
                      <a:pt x="12853" y="71145"/>
                    </a:cubicBezTo>
                    <a:cubicBezTo>
                      <a:pt x="13428" y="71415"/>
                      <a:pt x="14000" y="71553"/>
                      <a:pt x="14569" y="71553"/>
                    </a:cubicBezTo>
                    <a:cubicBezTo>
                      <a:pt x="15645" y="71553"/>
                      <a:pt x="16711" y="71060"/>
                      <a:pt x="17778" y="70035"/>
                    </a:cubicBezTo>
                    <a:cubicBezTo>
                      <a:pt x="27499" y="60837"/>
                      <a:pt x="37220" y="51638"/>
                      <a:pt x="46940" y="42439"/>
                    </a:cubicBezTo>
                    <a:cubicBezTo>
                      <a:pt x="49159" y="40351"/>
                      <a:pt x="48735" y="37252"/>
                      <a:pt x="46092" y="35719"/>
                    </a:cubicBezTo>
                    <a:cubicBezTo>
                      <a:pt x="40710" y="32653"/>
                      <a:pt x="35360" y="29522"/>
                      <a:pt x="30011" y="26423"/>
                    </a:cubicBezTo>
                    <a:cubicBezTo>
                      <a:pt x="29685" y="26227"/>
                      <a:pt x="29554" y="26064"/>
                      <a:pt x="29717" y="25672"/>
                    </a:cubicBezTo>
                    <a:cubicBezTo>
                      <a:pt x="32588" y="18887"/>
                      <a:pt x="35523" y="12135"/>
                      <a:pt x="38166" y="5285"/>
                    </a:cubicBezTo>
                    <a:cubicBezTo>
                      <a:pt x="39177" y="2708"/>
                      <a:pt x="37187" y="1"/>
                      <a:pt x="34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9"/>
              <p:cNvSpPr/>
              <p:nvPr/>
            </p:nvSpPr>
            <p:spPr>
              <a:xfrm>
                <a:off x="1190625" y="238125"/>
                <a:ext cx="5219200" cy="5219200"/>
              </a:xfrm>
              <a:custGeom>
                <a:avLst/>
                <a:gdLst/>
                <a:ahLst/>
                <a:cxnLst/>
                <a:rect l="l" t="t" r="r" b="b"/>
                <a:pathLst>
                  <a:path w="208768" h="208768" extrusionOk="0">
                    <a:moveTo>
                      <a:pt x="114280" y="71920"/>
                    </a:moveTo>
                    <a:cubicBezTo>
                      <a:pt x="114879" y="71920"/>
                      <a:pt x="115386" y="72273"/>
                      <a:pt x="115181" y="72808"/>
                    </a:cubicBezTo>
                    <a:cubicBezTo>
                      <a:pt x="112539" y="79592"/>
                      <a:pt x="109570" y="86410"/>
                      <a:pt x="106765" y="93064"/>
                    </a:cubicBezTo>
                    <a:cubicBezTo>
                      <a:pt x="105982" y="94891"/>
                      <a:pt x="106602" y="96685"/>
                      <a:pt x="108331" y="97696"/>
                    </a:cubicBezTo>
                    <a:cubicBezTo>
                      <a:pt x="113680" y="100795"/>
                      <a:pt x="119030" y="103894"/>
                      <a:pt x="124412" y="106993"/>
                    </a:cubicBezTo>
                    <a:cubicBezTo>
                      <a:pt x="125293" y="107482"/>
                      <a:pt x="125293" y="108233"/>
                      <a:pt x="124673" y="108820"/>
                    </a:cubicBezTo>
                    <a:cubicBezTo>
                      <a:pt x="115116" y="117888"/>
                      <a:pt x="105134" y="127348"/>
                      <a:pt x="95511" y="136416"/>
                    </a:cubicBezTo>
                    <a:cubicBezTo>
                      <a:pt x="94967" y="136940"/>
                      <a:pt x="94647" y="137091"/>
                      <a:pt x="94412" y="137091"/>
                    </a:cubicBezTo>
                    <a:cubicBezTo>
                      <a:pt x="94267" y="137091"/>
                      <a:pt x="94155" y="137033"/>
                      <a:pt x="94043" y="136971"/>
                    </a:cubicBezTo>
                    <a:cubicBezTo>
                      <a:pt x="93717" y="136808"/>
                      <a:pt x="93423" y="136416"/>
                      <a:pt x="93586" y="135960"/>
                    </a:cubicBezTo>
                    <a:cubicBezTo>
                      <a:pt x="96229" y="129175"/>
                      <a:pt x="99034" y="122716"/>
                      <a:pt x="102002" y="115670"/>
                    </a:cubicBezTo>
                    <a:cubicBezTo>
                      <a:pt x="102589" y="114300"/>
                      <a:pt x="102524" y="112278"/>
                      <a:pt x="100437" y="111071"/>
                    </a:cubicBezTo>
                    <a:cubicBezTo>
                      <a:pt x="95022" y="107972"/>
                      <a:pt x="89574" y="104938"/>
                      <a:pt x="84224" y="101709"/>
                    </a:cubicBezTo>
                    <a:cubicBezTo>
                      <a:pt x="83539" y="101285"/>
                      <a:pt x="83409" y="100567"/>
                      <a:pt x="84094" y="99947"/>
                    </a:cubicBezTo>
                    <a:cubicBezTo>
                      <a:pt x="93815" y="90716"/>
                      <a:pt x="103470" y="81648"/>
                      <a:pt x="113256" y="72318"/>
                    </a:cubicBezTo>
                    <a:cubicBezTo>
                      <a:pt x="113545" y="72041"/>
                      <a:pt x="113928" y="71920"/>
                      <a:pt x="114280" y="71920"/>
                    </a:cubicBezTo>
                    <a:close/>
                    <a:moveTo>
                      <a:pt x="114458" y="65594"/>
                    </a:moveTo>
                    <a:cubicBezTo>
                      <a:pt x="112577" y="65594"/>
                      <a:pt x="110643" y="66363"/>
                      <a:pt x="109048" y="67882"/>
                    </a:cubicBezTo>
                    <a:cubicBezTo>
                      <a:pt x="99262" y="77179"/>
                      <a:pt x="89607" y="86280"/>
                      <a:pt x="79886" y="95511"/>
                    </a:cubicBezTo>
                    <a:cubicBezTo>
                      <a:pt x="78157" y="97142"/>
                      <a:pt x="77309" y="99360"/>
                      <a:pt x="77537" y="101578"/>
                    </a:cubicBezTo>
                    <a:cubicBezTo>
                      <a:pt x="77766" y="103764"/>
                      <a:pt x="79071" y="105721"/>
                      <a:pt x="81060" y="106928"/>
                    </a:cubicBezTo>
                    <a:cubicBezTo>
                      <a:pt x="85855" y="109831"/>
                      <a:pt x="90716" y="112571"/>
                      <a:pt x="95544" y="115311"/>
                    </a:cubicBezTo>
                    <a:cubicBezTo>
                      <a:pt x="92836" y="121705"/>
                      <a:pt x="90324" y="127478"/>
                      <a:pt x="87878" y="133741"/>
                    </a:cubicBezTo>
                    <a:cubicBezTo>
                      <a:pt x="86573" y="137134"/>
                      <a:pt x="88074" y="140885"/>
                      <a:pt x="91368" y="142484"/>
                    </a:cubicBezTo>
                    <a:cubicBezTo>
                      <a:pt x="92352" y="142963"/>
                      <a:pt x="93392" y="143225"/>
                      <a:pt x="94452" y="143225"/>
                    </a:cubicBezTo>
                    <a:cubicBezTo>
                      <a:pt x="96204" y="143225"/>
                      <a:pt x="98012" y="142511"/>
                      <a:pt x="99719" y="140885"/>
                    </a:cubicBezTo>
                    <a:cubicBezTo>
                      <a:pt x="108494" y="132535"/>
                      <a:pt x="119878" y="121803"/>
                      <a:pt x="128914" y="113256"/>
                    </a:cubicBezTo>
                    <a:cubicBezTo>
                      <a:pt x="130643" y="111593"/>
                      <a:pt x="131491" y="109374"/>
                      <a:pt x="131230" y="107156"/>
                    </a:cubicBezTo>
                    <a:cubicBezTo>
                      <a:pt x="130969" y="104905"/>
                      <a:pt x="129566" y="102883"/>
                      <a:pt x="127446" y="101676"/>
                    </a:cubicBezTo>
                    <a:cubicBezTo>
                      <a:pt x="122716" y="98936"/>
                      <a:pt x="117986" y="96196"/>
                      <a:pt x="113256" y="93456"/>
                    </a:cubicBezTo>
                    <a:cubicBezTo>
                      <a:pt x="115833" y="87421"/>
                      <a:pt x="118475" y="81223"/>
                      <a:pt x="120889" y="74993"/>
                    </a:cubicBezTo>
                    <a:cubicBezTo>
                      <a:pt x="121705" y="72873"/>
                      <a:pt x="121411" y="70524"/>
                      <a:pt x="120139" y="68665"/>
                    </a:cubicBezTo>
                    <a:cubicBezTo>
                      <a:pt x="118709" y="66608"/>
                      <a:pt x="116618" y="65594"/>
                      <a:pt x="114458" y="65594"/>
                    </a:cubicBezTo>
                    <a:close/>
                    <a:moveTo>
                      <a:pt x="104384" y="6100"/>
                    </a:moveTo>
                    <a:cubicBezTo>
                      <a:pt x="114006" y="6100"/>
                      <a:pt x="123401" y="7503"/>
                      <a:pt x="132371" y="10145"/>
                    </a:cubicBezTo>
                    <a:cubicBezTo>
                      <a:pt x="127707" y="18365"/>
                      <a:pt x="126598" y="28216"/>
                      <a:pt x="129794" y="35327"/>
                    </a:cubicBezTo>
                    <a:cubicBezTo>
                      <a:pt x="132274" y="40873"/>
                      <a:pt x="136775" y="43450"/>
                      <a:pt x="140363" y="45537"/>
                    </a:cubicBezTo>
                    <a:cubicBezTo>
                      <a:pt x="143951" y="47592"/>
                      <a:pt x="145974" y="48897"/>
                      <a:pt x="146496" y="51572"/>
                    </a:cubicBezTo>
                    <a:cubicBezTo>
                      <a:pt x="147050" y="54377"/>
                      <a:pt x="145419" y="56693"/>
                      <a:pt x="142712" y="60184"/>
                    </a:cubicBezTo>
                    <a:cubicBezTo>
                      <a:pt x="139809" y="63968"/>
                      <a:pt x="136188" y="68697"/>
                      <a:pt x="136579" y="75613"/>
                    </a:cubicBezTo>
                    <a:cubicBezTo>
                      <a:pt x="136840" y="80702"/>
                      <a:pt x="139124" y="83311"/>
                      <a:pt x="141505" y="86084"/>
                    </a:cubicBezTo>
                    <a:cubicBezTo>
                      <a:pt x="143299" y="88139"/>
                      <a:pt x="145321" y="90455"/>
                      <a:pt x="147181" y="94565"/>
                    </a:cubicBezTo>
                    <a:cubicBezTo>
                      <a:pt x="150508" y="101937"/>
                      <a:pt x="149888" y="107417"/>
                      <a:pt x="149301" y="112702"/>
                    </a:cubicBezTo>
                    <a:cubicBezTo>
                      <a:pt x="148714" y="117888"/>
                      <a:pt x="148094" y="123270"/>
                      <a:pt x="151552" y="129175"/>
                    </a:cubicBezTo>
                    <a:cubicBezTo>
                      <a:pt x="157717" y="139646"/>
                      <a:pt x="170765" y="142353"/>
                      <a:pt x="184759" y="144408"/>
                    </a:cubicBezTo>
                    <a:cubicBezTo>
                      <a:pt x="184899" y="144428"/>
                      <a:pt x="185038" y="144437"/>
                      <a:pt x="185176" y="144437"/>
                    </a:cubicBezTo>
                    <a:cubicBezTo>
                      <a:pt x="186648" y="144437"/>
                      <a:pt x="187978" y="143352"/>
                      <a:pt x="188217" y="141831"/>
                    </a:cubicBezTo>
                    <a:cubicBezTo>
                      <a:pt x="188445" y="140168"/>
                      <a:pt x="187303" y="138602"/>
                      <a:pt x="185640" y="138341"/>
                    </a:cubicBezTo>
                    <a:cubicBezTo>
                      <a:pt x="172690" y="136449"/>
                      <a:pt x="161631" y="134231"/>
                      <a:pt x="156836" y="126076"/>
                    </a:cubicBezTo>
                    <a:cubicBezTo>
                      <a:pt x="154390" y="121933"/>
                      <a:pt x="154846" y="118149"/>
                      <a:pt x="155368" y="113419"/>
                    </a:cubicBezTo>
                    <a:cubicBezTo>
                      <a:pt x="155988" y="107841"/>
                      <a:pt x="156804" y="100958"/>
                      <a:pt x="152759" y="92053"/>
                    </a:cubicBezTo>
                    <a:cubicBezTo>
                      <a:pt x="150508" y="87128"/>
                      <a:pt x="148094" y="84322"/>
                      <a:pt x="146137" y="82072"/>
                    </a:cubicBezTo>
                    <a:cubicBezTo>
                      <a:pt x="144017" y="79625"/>
                      <a:pt x="142842" y="78288"/>
                      <a:pt x="142679" y="75254"/>
                    </a:cubicBezTo>
                    <a:cubicBezTo>
                      <a:pt x="142418" y="70622"/>
                      <a:pt x="144930" y="67360"/>
                      <a:pt x="147572" y="63902"/>
                    </a:cubicBezTo>
                    <a:cubicBezTo>
                      <a:pt x="150410" y="60249"/>
                      <a:pt x="153574" y="56074"/>
                      <a:pt x="152498" y="50398"/>
                    </a:cubicBezTo>
                    <a:cubicBezTo>
                      <a:pt x="151454" y="44885"/>
                      <a:pt x="147181" y="42406"/>
                      <a:pt x="143430" y="40253"/>
                    </a:cubicBezTo>
                    <a:cubicBezTo>
                      <a:pt x="140135" y="38361"/>
                      <a:pt x="137036" y="36567"/>
                      <a:pt x="135372" y="32816"/>
                    </a:cubicBezTo>
                    <a:cubicBezTo>
                      <a:pt x="132861" y="27238"/>
                      <a:pt x="134133" y="18822"/>
                      <a:pt x="138308" y="12102"/>
                    </a:cubicBezTo>
                    <a:cubicBezTo>
                      <a:pt x="151519" y="16962"/>
                      <a:pt x="163621" y="24661"/>
                      <a:pt x="173864" y="34903"/>
                    </a:cubicBezTo>
                    <a:cubicBezTo>
                      <a:pt x="192425" y="53464"/>
                      <a:pt x="202635" y="78125"/>
                      <a:pt x="202635" y="104384"/>
                    </a:cubicBezTo>
                    <a:cubicBezTo>
                      <a:pt x="202635" y="155336"/>
                      <a:pt x="161827" y="199307"/>
                      <a:pt x="110973" y="202439"/>
                    </a:cubicBezTo>
                    <a:cubicBezTo>
                      <a:pt x="110157" y="197057"/>
                      <a:pt x="110092" y="191968"/>
                      <a:pt x="113354" y="187825"/>
                    </a:cubicBezTo>
                    <a:cubicBezTo>
                      <a:pt x="117073" y="183095"/>
                      <a:pt x="123173" y="182051"/>
                      <a:pt x="129077" y="181073"/>
                    </a:cubicBezTo>
                    <a:cubicBezTo>
                      <a:pt x="135111" y="180094"/>
                      <a:pt x="141342" y="179050"/>
                      <a:pt x="143430" y="173342"/>
                    </a:cubicBezTo>
                    <a:cubicBezTo>
                      <a:pt x="146398" y="165285"/>
                      <a:pt x="139091" y="152661"/>
                      <a:pt x="128685" y="147898"/>
                    </a:cubicBezTo>
                    <a:cubicBezTo>
                      <a:pt x="125793" y="146568"/>
                      <a:pt x="123082" y="146042"/>
                      <a:pt x="120470" y="146042"/>
                    </a:cubicBezTo>
                    <a:cubicBezTo>
                      <a:pt x="115719" y="146042"/>
                      <a:pt x="111300" y="147784"/>
                      <a:pt x="106732" y="149595"/>
                    </a:cubicBezTo>
                    <a:cubicBezTo>
                      <a:pt x="100711" y="151991"/>
                      <a:pt x="93928" y="154661"/>
                      <a:pt x="84293" y="154661"/>
                    </a:cubicBezTo>
                    <a:cubicBezTo>
                      <a:pt x="83959" y="154661"/>
                      <a:pt x="83620" y="154657"/>
                      <a:pt x="83279" y="154651"/>
                    </a:cubicBezTo>
                    <a:cubicBezTo>
                      <a:pt x="73558" y="154455"/>
                      <a:pt x="65892" y="151650"/>
                      <a:pt x="59727" y="149399"/>
                    </a:cubicBezTo>
                    <a:cubicBezTo>
                      <a:pt x="55806" y="147964"/>
                      <a:pt x="52198" y="146642"/>
                      <a:pt x="49096" y="146642"/>
                    </a:cubicBezTo>
                    <a:cubicBezTo>
                      <a:pt x="46908" y="146642"/>
                      <a:pt x="44971" y="147300"/>
                      <a:pt x="43352" y="149040"/>
                    </a:cubicBezTo>
                    <a:cubicBezTo>
                      <a:pt x="40188" y="152465"/>
                      <a:pt x="41329" y="156836"/>
                      <a:pt x="42438" y="161077"/>
                    </a:cubicBezTo>
                    <a:cubicBezTo>
                      <a:pt x="43548" y="165415"/>
                      <a:pt x="44820" y="170308"/>
                      <a:pt x="42732" y="175919"/>
                    </a:cubicBezTo>
                    <a:cubicBezTo>
                      <a:pt x="42243" y="177191"/>
                      <a:pt x="41656" y="178333"/>
                      <a:pt x="40938" y="179409"/>
                    </a:cubicBezTo>
                    <a:cubicBezTo>
                      <a:pt x="22345" y="163654"/>
                      <a:pt x="10438" y="141994"/>
                      <a:pt x="7079" y="118247"/>
                    </a:cubicBezTo>
                    <a:cubicBezTo>
                      <a:pt x="14646" y="108070"/>
                      <a:pt x="23454" y="100437"/>
                      <a:pt x="33305" y="95576"/>
                    </a:cubicBezTo>
                    <a:cubicBezTo>
                      <a:pt x="40188" y="92184"/>
                      <a:pt x="46385" y="90683"/>
                      <a:pt x="51833" y="89378"/>
                    </a:cubicBezTo>
                    <a:cubicBezTo>
                      <a:pt x="60379" y="87323"/>
                      <a:pt x="67719" y="85562"/>
                      <a:pt x="73068" y="77603"/>
                    </a:cubicBezTo>
                    <a:cubicBezTo>
                      <a:pt x="77113" y="71503"/>
                      <a:pt x="76950" y="66251"/>
                      <a:pt x="76755" y="60706"/>
                    </a:cubicBezTo>
                    <a:cubicBezTo>
                      <a:pt x="76559" y="55225"/>
                      <a:pt x="76363" y="49060"/>
                      <a:pt x="79951" y="39861"/>
                    </a:cubicBezTo>
                    <a:cubicBezTo>
                      <a:pt x="82333" y="33729"/>
                      <a:pt x="84975" y="30043"/>
                      <a:pt x="87291" y="26781"/>
                    </a:cubicBezTo>
                    <a:cubicBezTo>
                      <a:pt x="90227" y="22606"/>
                      <a:pt x="92771" y="19017"/>
                      <a:pt x="93293" y="12689"/>
                    </a:cubicBezTo>
                    <a:cubicBezTo>
                      <a:pt x="93456" y="10732"/>
                      <a:pt x="93423" y="8742"/>
                      <a:pt x="93162" y="6752"/>
                    </a:cubicBezTo>
                    <a:cubicBezTo>
                      <a:pt x="96848" y="6328"/>
                      <a:pt x="100600" y="6100"/>
                      <a:pt x="104384" y="6100"/>
                    </a:cubicBezTo>
                    <a:close/>
                    <a:moveTo>
                      <a:pt x="120412" y="152125"/>
                    </a:moveTo>
                    <a:cubicBezTo>
                      <a:pt x="122266" y="152125"/>
                      <a:pt x="124125" y="152515"/>
                      <a:pt x="126141" y="153444"/>
                    </a:cubicBezTo>
                    <a:cubicBezTo>
                      <a:pt x="134100" y="157097"/>
                      <a:pt x="139417" y="166557"/>
                      <a:pt x="137688" y="171222"/>
                    </a:cubicBezTo>
                    <a:cubicBezTo>
                      <a:pt x="136873" y="173440"/>
                      <a:pt x="133513" y="174157"/>
                      <a:pt x="128066" y="175038"/>
                    </a:cubicBezTo>
                    <a:cubicBezTo>
                      <a:pt x="121672" y="176115"/>
                      <a:pt x="113713" y="177419"/>
                      <a:pt x="108526" y="184041"/>
                    </a:cubicBezTo>
                    <a:cubicBezTo>
                      <a:pt x="104057" y="189750"/>
                      <a:pt x="103992" y="196437"/>
                      <a:pt x="104840" y="202635"/>
                    </a:cubicBezTo>
                    <a:cubicBezTo>
                      <a:pt x="104687" y="202635"/>
                      <a:pt x="104533" y="202636"/>
                      <a:pt x="104380" y="202636"/>
                    </a:cubicBezTo>
                    <a:cubicBezTo>
                      <a:pt x="82954" y="202636"/>
                      <a:pt x="62607" y="195857"/>
                      <a:pt x="45733" y="183258"/>
                    </a:cubicBezTo>
                    <a:cubicBezTo>
                      <a:pt x="46842" y="181660"/>
                      <a:pt x="47755" y="179931"/>
                      <a:pt x="48473" y="178072"/>
                    </a:cubicBezTo>
                    <a:cubicBezTo>
                      <a:pt x="51246" y="170635"/>
                      <a:pt x="49550" y="164241"/>
                      <a:pt x="48343" y="159544"/>
                    </a:cubicBezTo>
                    <a:cubicBezTo>
                      <a:pt x="47495" y="156217"/>
                      <a:pt x="47005" y="154129"/>
                      <a:pt x="47821" y="153216"/>
                    </a:cubicBezTo>
                    <a:cubicBezTo>
                      <a:pt x="48126" y="152893"/>
                      <a:pt x="48620" y="152754"/>
                      <a:pt x="49266" y="152754"/>
                    </a:cubicBezTo>
                    <a:cubicBezTo>
                      <a:pt x="51107" y="152754"/>
                      <a:pt x="54178" y="153885"/>
                      <a:pt x="57607" y="155140"/>
                    </a:cubicBezTo>
                    <a:cubicBezTo>
                      <a:pt x="63870" y="157423"/>
                      <a:pt x="72416" y="160555"/>
                      <a:pt x="83148" y="160783"/>
                    </a:cubicBezTo>
                    <a:cubicBezTo>
                      <a:pt x="83535" y="160791"/>
                      <a:pt x="83919" y="160795"/>
                      <a:pt x="84298" y="160795"/>
                    </a:cubicBezTo>
                    <a:cubicBezTo>
                      <a:pt x="95077" y="160795"/>
                      <a:pt x="102775" y="157728"/>
                      <a:pt x="108983" y="155271"/>
                    </a:cubicBezTo>
                    <a:cubicBezTo>
                      <a:pt x="113455" y="153503"/>
                      <a:pt x="116925" y="152125"/>
                      <a:pt x="120412" y="152125"/>
                    </a:cubicBezTo>
                    <a:close/>
                    <a:moveTo>
                      <a:pt x="104384" y="0"/>
                    </a:moveTo>
                    <a:cubicBezTo>
                      <a:pt x="72090" y="0"/>
                      <a:pt x="41721" y="14907"/>
                      <a:pt x="21921" y="40383"/>
                    </a:cubicBezTo>
                    <a:cubicBezTo>
                      <a:pt x="20877" y="41721"/>
                      <a:pt x="21138" y="43645"/>
                      <a:pt x="22475" y="44657"/>
                    </a:cubicBezTo>
                    <a:cubicBezTo>
                      <a:pt x="23025" y="45097"/>
                      <a:pt x="23686" y="45311"/>
                      <a:pt x="24344" y="45311"/>
                    </a:cubicBezTo>
                    <a:cubicBezTo>
                      <a:pt x="25246" y="45311"/>
                      <a:pt x="26145" y="44908"/>
                      <a:pt x="26748" y="44135"/>
                    </a:cubicBezTo>
                    <a:cubicBezTo>
                      <a:pt x="41590" y="25019"/>
                      <a:pt x="63315" y="11808"/>
                      <a:pt x="87095" y="7633"/>
                    </a:cubicBezTo>
                    <a:cubicBezTo>
                      <a:pt x="87291" y="9166"/>
                      <a:pt x="87323" y="10699"/>
                      <a:pt x="87226" y="12167"/>
                    </a:cubicBezTo>
                    <a:cubicBezTo>
                      <a:pt x="86834" y="16864"/>
                      <a:pt x="85007" y="19376"/>
                      <a:pt x="82300" y="23225"/>
                    </a:cubicBezTo>
                    <a:cubicBezTo>
                      <a:pt x="79886" y="26618"/>
                      <a:pt x="76918" y="30826"/>
                      <a:pt x="74243" y="37643"/>
                    </a:cubicBezTo>
                    <a:cubicBezTo>
                      <a:pt x="70198" y="48016"/>
                      <a:pt x="70459" y="55160"/>
                      <a:pt x="70655" y="60901"/>
                    </a:cubicBezTo>
                    <a:cubicBezTo>
                      <a:pt x="70818" y="66055"/>
                      <a:pt x="70948" y="69741"/>
                      <a:pt x="67980" y="74210"/>
                    </a:cubicBezTo>
                    <a:cubicBezTo>
                      <a:pt x="63968" y="80180"/>
                      <a:pt x="58292" y="81550"/>
                      <a:pt x="50430" y="83442"/>
                    </a:cubicBezTo>
                    <a:cubicBezTo>
                      <a:pt x="44657" y="84812"/>
                      <a:pt x="38100" y="86410"/>
                      <a:pt x="30597" y="90096"/>
                    </a:cubicBezTo>
                    <a:cubicBezTo>
                      <a:pt x="21627" y="94500"/>
                      <a:pt x="13439" y="101024"/>
                      <a:pt x="6230" y="109472"/>
                    </a:cubicBezTo>
                    <a:cubicBezTo>
                      <a:pt x="5219" y="89542"/>
                      <a:pt x="10177" y="69970"/>
                      <a:pt x="20583" y="53040"/>
                    </a:cubicBezTo>
                    <a:cubicBezTo>
                      <a:pt x="21464" y="51605"/>
                      <a:pt x="21007" y="49745"/>
                      <a:pt x="19572" y="48865"/>
                    </a:cubicBezTo>
                    <a:cubicBezTo>
                      <a:pt x="19068" y="48544"/>
                      <a:pt x="18508" y="48392"/>
                      <a:pt x="17956" y="48392"/>
                    </a:cubicBezTo>
                    <a:cubicBezTo>
                      <a:pt x="16933" y="48392"/>
                      <a:pt x="15936" y="48912"/>
                      <a:pt x="15364" y="49843"/>
                    </a:cubicBezTo>
                    <a:cubicBezTo>
                      <a:pt x="5317" y="66218"/>
                      <a:pt x="0" y="85073"/>
                      <a:pt x="0" y="104384"/>
                    </a:cubicBezTo>
                    <a:cubicBezTo>
                      <a:pt x="0" y="161142"/>
                      <a:pt x="46777" y="208767"/>
                      <a:pt x="104384" y="208767"/>
                    </a:cubicBezTo>
                    <a:cubicBezTo>
                      <a:pt x="160881" y="208767"/>
                      <a:pt x="208767" y="161403"/>
                      <a:pt x="208767" y="104384"/>
                    </a:cubicBezTo>
                    <a:cubicBezTo>
                      <a:pt x="208767" y="46516"/>
                      <a:pt x="161892" y="0"/>
                      <a:pt x="10438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Subtitle 2">
            <a:extLst>
              <a:ext uri="{FF2B5EF4-FFF2-40B4-BE49-F238E27FC236}">
                <a16:creationId xmlns:a16="http://schemas.microsoft.com/office/drawing/2014/main" id="{3CDF7E27-DB2E-38AC-BDA2-316301D3EAAA}"/>
              </a:ext>
            </a:extLst>
          </p:cNvPr>
          <p:cNvSpPr>
            <a:spLocks noGrp="1"/>
          </p:cNvSpPr>
          <p:nvPr>
            <p:ph type="subTitle" idx="1"/>
          </p:nvPr>
        </p:nvSpPr>
        <p:spPr>
          <a:xfrm>
            <a:off x="713225" y="3469950"/>
            <a:ext cx="3086418" cy="449997"/>
          </a:xfrm>
        </p:spPr>
        <p:style>
          <a:lnRef idx="2">
            <a:schemeClr val="accent1"/>
          </a:lnRef>
          <a:fillRef idx="1">
            <a:schemeClr val="lt1"/>
          </a:fillRef>
          <a:effectRef idx="0">
            <a:schemeClr val="accent1"/>
          </a:effectRef>
          <a:fontRef idx="minor">
            <a:schemeClr val="dk1"/>
          </a:fontRef>
        </p:style>
        <p:txBody>
          <a:bodyPr/>
          <a:lstStyle/>
          <a:p>
            <a:r>
              <a:rPr lang="en-VN" dirty="0">
                <a:solidFill>
                  <a:srgbClr val="FF0000"/>
                </a:solidFill>
                <a:latin typeface="Times New Roman" panose="02020603050405020304" pitchFamily="18" charset="0"/>
                <a:cs typeface="Times New Roman" panose="02020603050405020304" pitchFamily="18" charset="0"/>
              </a:rPr>
              <a:t>GV: Ngô Thị Minh Phương</a:t>
            </a:r>
          </a:p>
        </p:txBody>
      </p:sp>
    </p:spTree>
    <p:extLst>
      <p:ext uri="{BB962C8B-B14F-4D97-AF65-F5344CB8AC3E}">
        <p14:creationId xmlns:p14="http://schemas.microsoft.com/office/powerpoint/2010/main" val="19267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68"/>
          <p:cNvSpPr txBox="1">
            <a:spLocks noGrp="1"/>
          </p:cNvSpPr>
          <p:nvPr>
            <p:ph type="title"/>
          </p:nvPr>
        </p:nvSpPr>
        <p:spPr>
          <a:xfrm>
            <a:off x="713225" y="2064175"/>
            <a:ext cx="4204500" cy="130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THỰC HÀNH</a:t>
            </a:r>
            <a:endParaRPr sz="6000"/>
          </a:p>
        </p:txBody>
      </p:sp>
      <p:sp>
        <p:nvSpPr>
          <p:cNvPr id="1394" name="Google Shape;1394;p68"/>
          <p:cNvSpPr txBox="1">
            <a:spLocks noGrp="1"/>
          </p:cNvSpPr>
          <p:nvPr>
            <p:ph type="title" idx="2"/>
          </p:nvPr>
        </p:nvSpPr>
        <p:spPr>
          <a:xfrm>
            <a:off x="2045224" y="708375"/>
            <a:ext cx="1790247" cy="105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04</a:t>
            </a:r>
            <a:endParaRPr/>
          </a:p>
        </p:txBody>
      </p:sp>
      <p:grpSp>
        <p:nvGrpSpPr>
          <p:cNvPr id="1395" name="Google Shape;1395;p68"/>
          <p:cNvGrpSpPr/>
          <p:nvPr/>
        </p:nvGrpSpPr>
        <p:grpSpPr>
          <a:xfrm rot="622958">
            <a:off x="5791734" y="2534384"/>
            <a:ext cx="1646990" cy="1496357"/>
            <a:chOff x="5287775" y="1294313"/>
            <a:chExt cx="2873400" cy="2610600"/>
          </a:xfrm>
        </p:grpSpPr>
        <p:sp>
          <p:nvSpPr>
            <p:cNvPr id="1396" name="Google Shape;1396;p68"/>
            <p:cNvSpPr/>
            <p:nvPr/>
          </p:nvSpPr>
          <p:spPr>
            <a:xfrm>
              <a:off x="5287775" y="1294313"/>
              <a:ext cx="2873400" cy="2610600"/>
            </a:xfrm>
            <a:prstGeom prst="roundRect">
              <a:avLst>
                <a:gd name="adj" fmla="val 16667"/>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7" name="Google Shape;1397;p68"/>
            <p:cNvGrpSpPr/>
            <p:nvPr/>
          </p:nvGrpSpPr>
          <p:grpSpPr>
            <a:xfrm>
              <a:off x="5676999" y="1552120"/>
              <a:ext cx="2094987" cy="2094987"/>
              <a:chOff x="1190625" y="238125"/>
              <a:chExt cx="5219200" cy="5219200"/>
            </a:xfrm>
          </p:grpSpPr>
          <p:sp>
            <p:nvSpPr>
              <p:cNvPr id="1398" name="Google Shape;1398;p68"/>
              <p:cNvSpPr/>
              <p:nvPr/>
            </p:nvSpPr>
            <p:spPr>
              <a:xfrm>
                <a:off x="2027300" y="3081750"/>
                <a:ext cx="1620425" cy="1772925"/>
              </a:xfrm>
              <a:custGeom>
                <a:avLst/>
                <a:gdLst/>
                <a:ahLst/>
                <a:cxnLst/>
                <a:rect l="l" t="t" r="r" b="b"/>
                <a:pathLst>
                  <a:path w="64817" h="70917" extrusionOk="0">
                    <a:moveTo>
                      <a:pt x="1" y="0"/>
                    </a:moveTo>
                    <a:lnTo>
                      <a:pt x="1" y="12233"/>
                    </a:lnTo>
                    <a:lnTo>
                      <a:pt x="50529" y="12233"/>
                    </a:lnTo>
                    <a:cubicBezTo>
                      <a:pt x="51671" y="12233"/>
                      <a:pt x="52584" y="13146"/>
                      <a:pt x="52584" y="14255"/>
                    </a:cubicBezTo>
                    <a:lnTo>
                      <a:pt x="52584" y="70916"/>
                    </a:lnTo>
                    <a:lnTo>
                      <a:pt x="64817" y="70916"/>
                    </a:lnTo>
                    <a:lnTo>
                      <a:pt x="64817" y="11515"/>
                    </a:lnTo>
                    <a:cubicBezTo>
                      <a:pt x="64817" y="5154"/>
                      <a:pt x="59630" y="0"/>
                      <a:pt x="53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8"/>
              <p:cNvSpPr/>
              <p:nvPr/>
            </p:nvSpPr>
            <p:spPr>
              <a:xfrm>
                <a:off x="3953525" y="3081750"/>
                <a:ext cx="1619600" cy="1772925"/>
              </a:xfrm>
              <a:custGeom>
                <a:avLst/>
                <a:gdLst/>
                <a:ahLst/>
                <a:cxnLst/>
                <a:rect l="l" t="t" r="r" b="b"/>
                <a:pathLst>
                  <a:path w="64784" h="70917" extrusionOk="0">
                    <a:moveTo>
                      <a:pt x="11515" y="0"/>
                    </a:moveTo>
                    <a:cubicBezTo>
                      <a:pt x="5154" y="0"/>
                      <a:pt x="0" y="5154"/>
                      <a:pt x="0" y="11515"/>
                    </a:cubicBezTo>
                    <a:lnTo>
                      <a:pt x="0" y="70916"/>
                    </a:lnTo>
                    <a:lnTo>
                      <a:pt x="12233" y="70916"/>
                    </a:lnTo>
                    <a:lnTo>
                      <a:pt x="12233" y="14255"/>
                    </a:lnTo>
                    <a:cubicBezTo>
                      <a:pt x="12233" y="13146"/>
                      <a:pt x="13113" y="12233"/>
                      <a:pt x="14255" y="12233"/>
                    </a:cubicBezTo>
                    <a:lnTo>
                      <a:pt x="64783" y="12233"/>
                    </a:lnTo>
                    <a:lnTo>
                      <a:pt x="64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8"/>
              <p:cNvSpPr/>
              <p:nvPr/>
            </p:nvSpPr>
            <p:spPr>
              <a:xfrm>
                <a:off x="5258300" y="4922325"/>
                <a:ext cx="1069975" cy="458325"/>
              </a:xfrm>
              <a:custGeom>
                <a:avLst/>
                <a:gdLst/>
                <a:ahLst/>
                <a:cxnLst/>
                <a:rect l="l" t="t" r="r" b="b"/>
                <a:pathLst>
                  <a:path w="42799" h="18333" extrusionOk="0">
                    <a:moveTo>
                      <a:pt x="2839" y="1"/>
                    </a:moveTo>
                    <a:cubicBezTo>
                      <a:pt x="1273" y="1"/>
                      <a:pt x="1" y="1273"/>
                      <a:pt x="1" y="2838"/>
                    </a:cubicBezTo>
                    <a:lnTo>
                      <a:pt x="1" y="15495"/>
                    </a:lnTo>
                    <a:cubicBezTo>
                      <a:pt x="1" y="17061"/>
                      <a:pt x="1273" y="18333"/>
                      <a:pt x="2839" y="18333"/>
                    </a:cubicBezTo>
                    <a:lnTo>
                      <a:pt x="39960" y="18333"/>
                    </a:lnTo>
                    <a:cubicBezTo>
                      <a:pt x="41526" y="18333"/>
                      <a:pt x="42798" y="17061"/>
                      <a:pt x="42798" y="15495"/>
                    </a:cubicBezTo>
                    <a:lnTo>
                      <a:pt x="42798" y="2838"/>
                    </a:lnTo>
                    <a:cubicBezTo>
                      <a:pt x="42798" y="1273"/>
                      <a:pt x="41526" y="1"/>
                      <a:pt x="399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8"/>
              <p:cNvSpPr/>
              <p:nvPr/>
            </p:nvSpPr>
            <p:spPr>
              <a:xfrm>
                <a:off x="5410800" y="1772875"/>
                <a:ext cx="764975" cy="3148650"/>
              </a:xfrm>
              <a:custGeom>
                <a:avLst/>
                <a:gdLst/>
                <a:ahLst/>
                <a:cxnLst/>
                <a:rect l="l" t="t" r="r" b="b"/>
                <a:pathLst>
                  <a:path w="30599" h="125946" extrusionOk="0">
                    <a:moveTo>
                      <a:pt x="6296" y="1"/>
                    </a:moveTo>
                    <a:lnTo>
                      <a:pt x="6296" y="70133"/>
                    </a:lnTo>
                    <a:cubicBezTo>
                      <a:pt x="6296" y="74635"/>
                      <a:pt x="5220" y="79104"/>
                      <a:pt x="3165" y="83116"/>
                    </a:cubicBezTo>
                    <a:cubicBezTo>
                      <a:pt x="1077" y="87128"/>
                      <a:pt x="1" y="91597"/>
                      <a:pt x="1" y="96099"/>
                    </a:cubicBezTo>
                    <a:lnTo>
                      <a:pt x="1" y="125946"/>
                    </a:lnTo>
                    <a:lnTo>
                      <a:pt x="30598" y="125946"/>
                    </a:lnTo>
                    <a:lnTo>
                      <a:pt x="30598" y="96099"/>
                    </a:lnTo>
                    <a:cubicBezTo>
                      <a:pt x="30598" y="91597"/>
                      <a:pt x="29522" y="87128"/>
                      <a:pt x="27434" y="83116"/>
                    </a:cubicBezTo>
                    <a:cubicBezTo>
                      <a:pt x="25379" y="79104"/>
                      <a:pt x="24303" y="74635"/>
                      <a:pt x="24303" y="70133"/>
                    </a:cubicBezTo>
                    <a:lnTo>
                      <a:pt x="243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8"/>
              <p:cNvSpPr/>
              <p:nvPr/>
            </p:nvSpPr>
            <p:spPr>
              <a:xfrm>
                <a:off x="5415700" y="1467075"/>
                <a:ext cx="755175" cy="305825"/>
              </a:xfrm>
              <a:custGeom>
                <a:avLst/>
                <a:gdLst/>
                <a:ahLst/>
                <a:cxnLst/>
                <a:rect l="l" t="t" r="r" b="b"/>
                <a:pathLst>
                  <a:path w="30207" h="12233" extrusionOk="0">
                    <a:moveTo>
                      <a:pt x="2838" y="0"/>
                    </a:moveTo>
                    <a:cubicBezTo>
                      <a:pt x="1273" y="0"/>
                      <a:pt x="1" y="1272"/>
                      <a:pt x="1" y="2838"/>
                    </a:cubicBezTo>
                    <a:lnTo>
                      <a:pt x="1" y="9362"/>
                    </a:lnTo>
                    <a:cubicBezTo>
                      <a:pt x="1" y="10928"/>
                      <a:pt x="1273" y="12233"/>
                      <a:pt x="2838" y="12233"/>
                    </a:cubicBezTo>
                    <a:lnTo>
                      <a:pt x="27369" y="12233"/>
                    </a:lnTo>
                    <a:cubicBezTo>
                      <a:pt x="28934" y="12233"/>
                      <a:pt x="30207" y="10928"/>
                      <a:pt x="30207" y="9362"/>
                    </a:cubicBezTo>
                    <a:lnTo>
                      <a:pt x="30207" y="2838"/>
                    </a:lnTo>
                    <a:cubicBezTo>
                      <a:pt x="30207" y="1272"/>
                      <a:pt x="28934" y="0"/>
                      <a:pt x="27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8"/>
              <p:cNvSpPr/>
              <p:nvPr/>
            </p:nvSpPr>
            <p:spPr>
              <a:xfrm>
                <a:off x="2796325" y="4247100"/>
                <a:ext cx="2007775" cy="1133550"/>
              </a:xfrm>
              <a:custGeom>
                <a:avLst/>
                <a:gdLst/>
                <a:ahLst/>
                <a:cxnLst/>
                <a:rect l="l" t="t" r="r" b="b"/>
                <a:pathLst>
                  <a:path w="80311" h="45342" extrusionOk="0">
                    <a:moveTo>
                      <a:pt x="12233" y="0"/>
                    </a:moveTo>
                    <a:cubicBezTo>
                      <a:pt x="5481" y="0"/>
                      <a:pt x="1" y="5480"/>
                      <a:pt x="1" y="12233"/>
                    </a:cubicBezTo>
                    <a:lnTo>
                      <a:pt x="1" y="42504"/>
                    </a:lnTo>
                    <a:cubicBezTo>
                      <a:pt x="1" y="44070"/>
                      <a:pt x="1273" y="45342"/>
                      <a:pt x="2838" y="45342"/>
                    </a:cubicBezTo>
                    <a:lnTo>
                      <a:pt x="77473" y="45342"/>
                    </a:lnTo>
                    <a:cubicBezTo>
                      <a:pt x="79038" y="45342"/>
                      <a:pt x="80311" y="44070"/>
                      <a:pt x="80311" y="42504"/>
                    </a:cubicBezTo>
                    <a:lnTo>
                      <a:pt x="80311" y="12233"/>
                    </a:lnTo>
                    <a:cubicBezTo>
                      <a:pt x="80311" y="5480"/>
                      <a:pt x="74830" y="0"/>
                      <a:pt x="68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8"/>
              <p:cNvSpPr/>
              <p:nvPr/>
            </p:nvSpPr>
            <p:spPr>
              <a:xfrm>
                <a:off x="1267275" y="4922325"/>
                <a:ext cx="1069950" cy="458325"/>
              </a:xfrm>
              <a:custGeom>
                <a:avLst/>
                <a:gdLst/>
                <a:ahLst/>
                <a:cxnLst/>
                <a:rect l="l" t="t" r="r" b="b"/>
                <a:pathLst>
                  <a:path w="42798" h="18333" extrusionOk="0">
                    <a:moveTo>
                      <a:pt x="2838" y="1"/>
                    </a:moveTo>
                    <a:cubicBezTo>
                      <a:pt x="1272" y="1"/>
                      <a:pt x="0" y="1273"/>
                      <a:pt x="0" y="2838"/>
                    </a:cubicBezTo>
                    <a:lnTo>
                      <a:pt x="0" y="15495"/>
                    </a:lnTo>
                    <a:cubicBezTo>
                      <a:pt x="0" y="17061"/>
                      <a:pt x="1272" y="18333"/>
                      <a:pt x="2838" y="18333"/>
                    </a:cubicBezTo>
                    <a:lnTo>
                      <a:pt x="39960" y="18333"/>
                    </a:lnTo>
                    <a:cubicBezTo>
                      <a:pt x="41525" y="18333"/>
                      <a:pt x="42798" y="17061"/>
                      <a:pt x="42798" y="15495"/>
                    </a:cubicBezTo>
                    <a:lnTo>
                      <a:pt x="42798" y="2838"/>
                    </a:lnTo>
                    <a:cubicBezTo>
                      <a:pt x="42798" y="1273"/>
                      <a:pt x="41525" y="1"/>
                      <a:pt x="399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8"/>
              <p:cNvSpPr/>
              <p:nvPr/>
            </p:nvSpPr>
            <p:spPr>
              <a:xfrm>
                <a:off x="1419775" y="1772875"/>
                <a:ext cx="764950" cy="3148650"/>
              </a:xfrm>
              <a:custGeom>
                <a:avLst/>
                <a:gdLst/>
                <a:ahLst/>
                <a:cxnLst/>
                <a:rect l="l" t="t" r="r" b="b"/>
                <a:pathLst>
                  <a:path w="30598" h="125946" extrusionOk="0">
                    <a:moveTo>
                      <a:pt x="6296" y="1"/>
                    </a:moveTo>
                    <a:lnTo>
                      <a:pt x="6296" y="70133"/>
                    </a:lnTo>
                    <a:cubicBezTo>
                      <a:pt x="6296" y="74635"/>
                      <a:pt x="5219" y="79104"/>
                      <a:pt x="3164" y="83116"/>
                    </a:cubicBezTo>
                    <a:cubicBezTo>
                      <a:pt x="1077" y="87128"/>
                      <a:pt x="0" y="91597"/>
                      <a:pt x="0" y="96099"/>
                    </a:cubicBezTo>
                    <a:lnTo>
                      <a:pt x="0" y="125946"/>
                    </a:lnTo>
                    <a:lnTo>
                      <a:pt x="30598" y="125946"/>
                    </a:lnTo>
                    <a:lnTo>
                      <a:pt x="30598" y="96099"/>
                    </a:lnTo>
                    <a:cubicBezTo>
                      <a:pt x="30598" y="91597"/>
                      <a:pt x="29521" y="87128"/>
                      <a:pt x="27433" y="83116"/>
                    </a:cubicBezTo>
                    <a:cubicBezTo>
                      <a:pt x="25378" y="79104"/>
                      <a:pt x="24302" y="74635"/>
                      <a:pt x="24302" y="70133"/>
                    </a:cubicBezTo>
                    <a:lnTo>
                      <a:pt x="24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8"/>
              <p:cNvSpPr/>
              <p:nvPr/>
            </p:nvSpPr>
            <p:spPr>
              <a:xfrm>
                <a:off x="1424650" y="1467075"/>
                <a:ext cx="755175" cy="305825"/>
              </a:xfrm>
              <a:custGeom>
                <a:avLst/>
                <a:gdLst/>
                <a:ahLst/>
                <a:cxnLst/>
                <a:rect l="l" t="t" r="r" b="b"/>
                <a:pathLst>
                  <a:path w="30207" h="12233" extrusionOk="0">
                    <a:moveTo>
                      <a:pt x="2839" y="0"/>
                    </a:moveTo>
                    <a:cubicBezTo>
                      <a:pt x="1273" y="0"/>
                      <a:pt x="1" y="1272"/>
                      <a:pt x="1" y="2838"/>
                    </a:cubicBezTo>
                    <a:lnTo>
                      <a:pt x="1" y="9362"/>
                    </a:lnTo>
                    <a:cubicBezTo>
                      <a:pt x="1" y="10928"/>
                      <a:pt x="1273" y="12233"/>
                      <a:pt x="2839" y="12233"/>
                    </a:cubicBezTo>
                    <a:lnTo>
                      <a:pt x="27369" y="12233"/>
                    </a:lnTo>
                    <a:cubicBezTo>
                      <a:pt x="28935" y="12233"/>
                      <a:pt x="30207" y="10928"/>
                      <a:pt x="30207" y="9362"/>
                    </a:cubicBezTo>
                    <a:lnTo>
                      <a:pt x="30207" y="2838"/>
                    </a:lnTo>
                    <a:cubicBezTo>
                      <a:pt x="30207" y="1272"/>
                      <a:pt x="28935" y="0"/>
                      <a:pt x="27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8"/>
              <p:cNvSpPr/>
              <p:nvPr/>
            </p:nvSpPr>
            <p:spPr>
              <a:xfrm>
                <a:off x="1190625" y="238125"/>
                <a:ext cx="5219200" cy="5219200"/>
              </a:xfrm>
              <a:custGeom>
                <a:avLst/>
                <a:gdLst/>
                <a:ahLst/>
                <a:cxnLst/>
                <a:rect l="l" t="t" r="r" b="b"/>
                <a:pathLst>
                  <a:path w="208768" h="208768" extrusionOk="0">
                    <a:moveTo>
                      <a:pt x="33370" y="0"/>
                    </a:moveTo>
                    <a:cubicBezTo>
                      <a:pt x="31674" y="0"/>
                      <a:pt x="30304" y="1370"/>
                      <a:pt x="30304" y="3066"/>
                    </a:cubicBezTo>
                    <a:cubicBezTo>
                      <a:pt x="30304" y="4763"/>
                      <a:pt x="31674" y="6100"/>
                      <a:pt x="33370" y="6100"/>
                    </a:cubicBezTo>
                    <a:lnTo>
                      <a:pt x="39111" y="6100"/>
                    </a:lnTo>
                    <a:cubicBezTo>
                      <a:pt x="42145" y="6100"/>
                      <a:pt x="44657" y="8612"/>
                      <a:pt x="44657" y="11645"/>
                    </a:cubicBezTo>
                    <a:cubicBezTo>
                      <a:pt x="44657" y="14712"/>
                      <a:pt x="42145" y="17191"/>
                      <a:pt x="39111" y="17191"/>
                    </a:cubicBezTo>
                    <a:lnTo>
                      <a:pt x="31217" y="17191"/>
                    </a:lnTo>
                    <a:cubicBezTo>
                      <a:pt x="25802" y="17191"/>
                      <a:pt x="21399" y="21562"/>
                      <a:pt x="21399" y="26977"/>
                    </a:cubicBezTo>
                    <a:lnTo>
                      <a:pt x="21399" y="35327"/>
                    </a:lnTo>
                    <a:cubicBezTo>
                      <a:pt x="21399" y="37024"/>
                      <a:pt x="22769" y="38394"/>
                      <a:pt x="24465" y="38394"/>
                    </a:cubicBezTo>
                    <a:cubicBezTo>
                      <a:pt x="26161" y="38394"/>
                      <a:pt x="27531" y="37024"/>
                      <a:pt x="27531" y="35327"/>
                    </a:cubicBezTo>
                    <a:lnTo>
                      <a:pt x="27531" y="26977"/>
                    </a:lnTo>
                    <a:cubicBezTo>
                      <a:pt x="27531" y="24954"/>
                      <a:pt x="29162" y="23291"/>
                      <a:pt x="31217" y="23291"/>
                    </a:cubicBezTo>
                    <a:lnTo>
                      <a:pt x="39111" y="23291"/>
                    </a:lnTo>
                    <a:cubicBezTo>
                      <a:pt x="45537" y="23291"/>
                      <a:pt x="50757" y="18071"/>
                      <a:pt x="50757" y="11645"/>
                    </a:cubicBezTo>
                    <a:cubicBezTo>
                      <a:pt x="50757" y="5219"/>
                      <a:pt x="45537" y="0"/>
                      <a:pt x="39111" y="0"/>
                    </a:cubicBezTo>
                    <a:close/>
                    <a:moveTo>
                      <a:pt x="191381" y="0"/>
                    </a:moveTo>
                    <a:cubicBezTo>
                      <a:pt x="189685" y="0"/>
                      <a:pt x="188314" y="1370"/>
                      <a:pt x="188314" y="3066"/>
                    </a:cubicBezTo>
                    <a:cubicBezTo>
                      <a:pt x="188314" y="4763"/>
                      <a:pt x="189685" y="6100"/>
                      <a:pt x="191381" y="6100"/>
                    </a:cubicBezTo>
                    <a:lnTo>
                      <a:pt x="197122" y="6100"/>
                    </a:lnTo>
                    <a:cubicBezTo>
                      <a:pt x="200155" y="6100"/>
                      <a:pt x="202635" y="8612"/>
                      <a:pt x="202635" y="11645"/>
                    </a:cubicBezTo>
                    <a:cubicBezTo>
                      <a:pt x="202635" y="14712"/>
                      <a:pt x="200155" y="17191"/>
                      <a:pt x="197122" y="17191"/>
                    </a:cubicBezTo>
                    <a:lnTo>
                      <a:pt x="189228" y="17191"/>
                    </a:lnTo>
                    <a:cubicBezTo>
                      <a:pt x="183813" y="17191"/>
                      <a:pt x="179409" y="21562"/>
                      <a:pt x="179409" y="26977"/>
                    </a:cubicBezTo>
                    <a:lnTo>
                      <a:pt x="179409" y="35327"/>
                    </a:lnTo>
                    <a:cubicBezTo>
                      <a:pt x="179409" y="37024"/>
                      <a:pt x="180779" y="38394"/>
                      <a:pt x="182476" y="38394"/>
                    </a:cubicBezTo>
                    <a:cubicBezTo>
                      <a:pt x="184172" y="38394"/>
                      <a:pt x="185542" y="37024"/>
                      <a:pt x="185542" y="35327"/>
                    </a:cubicBezTo>
                    <a:lnTo>
                      <a:pt x="185542" y="26977"/>
                    </a:lnTo>
                    <a:cubicBezTo>
                      <a:pt x="185542" y="24954"/>
                      <a:pt x="187173" y="23291"/>
                      <a:pt x="189228" y="23291"/>
                    </a:cubicBezTo>
                    <a:lnTo>
                      <a:pt x="197122" y="23291"/>
                    </a:lnTo>
                    <a:cubicBezTo>
                      <a:pt x="203548" y="23291"/>
                      <a:pt x="208767" y="18071"/>
                      <a:pt x="208767" y="11645"/>
                    </a:cubicBezTo>
                    <a:cubicBezTo>
                      <a:pt x="208767" y="5219"/>
                      <a:pt x="203548" y="0"/>
                      <a:pt x="197122" y="0"/>
                    </a:cubicBezTo>
                    <a:close/>
                    <a:moveTo>
                      <a:pt x="36534" y="52192"/>
                    </a:moveTo>
                    <a:lnTo>
                      <a:pt x="36534" y="58324"/>
                    </a:lnTo>
                    <a:lnTo>
                      <a:pt x="12396" y="58324"/>
                    </a:lnTo>
                    <a:lnTo>
                      <a:pt x="12396" y="52192"/>
                    </a:lnTo>
                    <a:close/>
                    <a:moveTo>
                      <a:pt x="196372" y="52192"/>
                    </a:moveTo>
                    <a:lnTo>
                      <a:pt x="196372" y="58324"/>
                    </a:lnTo>
                    <a:lnTo>
                      <a:pt x="172233" y="58324"/>
                    </a:lnTo>
                    <a:lnTo>
                      <a:pt x="172233" y="52192"/>
                    </a:lnTo>
                    <a:close/>
                    <a:moveTo>
                      <a:pt x="172233" y="116812"/>
                    </a:moveTo>
                    <a:lnTo>
                      <a:pt x="172233" y="122912"/>
                    </a:lnTo>
                    <a:lnTo>
                      <a:pt x="124771" y="122912"/>
                    </a:lnTo>
                    <a:cubicBezTo>
                      <a:pt x="121966" y="122912"/>
                      <a:pt x="119682" y="125195"/>
                      <a:pt x="119682" y="128000"/>
                    </a:cubicBezTo>
                    <a:lnTo>
                      <a:pt x="119682" y="157293"/>
                    </a:lnTo>
                    <a:lnTo>
                      <a:pt x="113550" y="157293"/>
                    </a:lnTo>
                    <a:lnTo>
                      <a:pt x="113550" y="125260"/>
                    </a:lnTo>
                    <a:cubicBezTo>
                      <a:pt x="113550" y="120596"/>
                      <a:pt x="117366" y="116812"/>
                      <a:pt x="122031" y="116812"/>
                    </a:cubicBezTo>
                    <a:close/>
                    <a:moveTo>
                      <a:pt x="30402" y="64424"/>
                    </a:moveTo>
                    <a:lnTo>
                      <a:pt x="30402" y="131523"/>
                    </a:lnTo>
                    <a:cubicBezTo>
                      <a:pt x="30402" y="136514"/>
                      <a:pt x="31609" y="141472"/>
                      <a:pt x="33892" y="145909"/>
                    </a:cubicBezTo>
                    <a:cubicBezTo>
                      <a:pt x="35719" y="149464"/>
                      <a:pt x="36697" y="153476"/>
                      <a:pt x="36697" y="157489"/>
                    </a:cubicBezTo>
                    <a:lnTo>
                      <a:pt x="36697" y="184302"/>
                    </a:lnTo>
                    <a:lnTo>
                      <a:pt x="12232" y="184302"/>
                    </a:lnTo>
                    <a:lnTo>
                      <a:pt x="12232" y="157489"/>
                    </a:lnTo>
                    <a:cubicBezTo>
                      <a:pt x="12232" y="153476"/>
                      <a:pt x="13211" y="149464"/>
                      <a:pt x="15038" y="145909"/>
                    </a:cubicBezTo>
                    <a:cubicBezTo>
                      <a:pt x="17321" y="141472"/>
                      <a:pt x="18528" y="136514"/>
                      <a:pt x="18528" y="131523"/>
                    </a:cubicBezTo>
                    <a:lnTo>
                      <a:pt x="18528" y="64424"/>
                    </a:lnTo>
                    <a:close/>
                    <a:moveTo>
                      <a:pt x="202667" y="190402"/>
                    </a:moveTo>
                    <a:lnTo>
                      <a:pt x="202667" y="202635"/>
                    </a:lnTo>
                    <a:lnTo>
                      <a:pt x="165970" y="202635"/>
                    </a:lnTo>
                    <a:lnTo>
                      <a:pt x="165970" y="190402"/>
                    </a:lnTo>
                    <a:close/>
                    <a:moveTo>
                      <a:pt x="42830" y="190435"/>
                    </a:moveTo>
                    <a:lnTo>
                      <a:pt x="42830" y="202667"/>
                    </a:lnTo>
                    <a:lnTo>
                      <a:pt x="6133" y="202667"/>
                    </a:lnTo>
                    <a:lnTo>
                      <a:pt x="6133" y="190435"/>
                    </a:lnTo>
                    <a:close/>
                    <a:moveTo>
                      <a:pt x="132306" y="163426"/>
                    </a:moveTo>
                    <a:cubicBezTo>
                      <a:pt x="137362" y="163426"/>
                      <a:pt x="141505" y="167536"/>
                      <a:pt x="141505" y="172592"/>
                    </a:cubicBezTo>
                    <a:lnTo>
                      <a:pt x="141505" y="202667"/>
                    </a:lnTo>
                    <a:lnTo>
                      <a:pt x="67295" y="202667"/>
                    </a:lnTo>
                    <a:lnTo>
                      <a:pt x="67295" y="172592"/>
                    </a:lnTo>
                    <a:cubicBezTo>
                      <a:pt x="67295" y="167536"/>
                      <a:pt x="71405" y="163426"/>
                      <a:pt x="76461" y="163426"/>
                    </a:cubicBezTo>
                    <a:close/>
                    <a:moveTo>
                      <a:pt x="12200" y="46092"/>
                    </a:moveTo>
                    <a:cubicBezTo>
                      <a:pt x="8938" y="46092"/>
                      <a:pt x="6296" y="48734"/>
                      <a:pt x="6296" y="51996"/>
                    </a:cubicBezTo>
                    <a:lnTo>
                      <a:pt x="6296" y="58520"/>
                    </a:lnTo>
                    <a:cubicBezTo>
                      <a:pt x="6296" y="61739"/>
                      <a:pt x="8943" y="64429"/>
                      <a:pt x="12167" y="64429"/>
                    </a:cubicBezTo>
                    <a:cubicBezTo>
                      <a:pt x="12243" y="64429"/>
                      <a:pt x="12319" y="64427"/>
                      <a:pt x="12396" y="64424"/>
                    </a:cubicBezTo>
                    <a:lnTo>
                      <a:pt x="12396" y="131523"/>
                    </a:lnTo>
                    <a:cubicBezTo>
                      <a:pt x="12396" y="135536"/>
                      <a:pt x="11450" y="139548"/>
                      <a:pt x="9590" y="143103"/>
                    </a:cubicBezTo>
                    <a:cubicBezTo>
                      <a:pt x="7307" y="147540"/>
                      <a:pt x="6133" y="152530"/>
                      <a:pt x="6133" y="157489"/>
                    </a:cubicBezTo>
                    <a:lnTo>
                      <a:pt x="6133" y="184302"/>
                    </a:lnTo>
                    <a:lnTo>
                      <a:pt x="5904" y="184302"/>
                    </a:lnTo>
                    <a:cubicBezTo>
                      <a:pt x="2642" y="184302"/>
                      <a:pt x="0" y="186944"/>
                      <a:pt x="0" y="190206"/>
                    </a:cubicBezTo>
                    <a:lnTo>
                      <a:pt x="0" y="202863"/>
                    </a:lnTo>
                    <a:cubicBezTo>
                      <a:pt x="0" y="206125"/>
                      <a:pt x="2642" y="208767"/>
                      <a:pt x="5904" y="208767"/>
                    </a:cubicBezTo>
                    <a:lnTo>
                      <a:pt x="43026" y="208767"/>
                    </a:lnTo>
                    <a:cubicBezTo>
                      <a:pt x="46288" y="208767"/>
                      <a:pt x="48930" y="206125"/>
                      <a:pt x="48930" y="202863"/>
                    </a:cubicBezTo>
                    <a:lnTo>
                      <a:pt x="48930" y="190206"/>
                    </a:lnTo>
                    <a:cubicBezTo>
                      <a:pt x="48930" y="186944"/>
                      <a:pt x="46288" y="184302"/>
                      <a:pt x="43026" y="184302"/>
                    </a:cubicBezTo>
                    <a:lnTo>
                      <a:pt x="42830" y="184302"/>
                    </a:lnTo>
                    <a:lnTo>
                      <a:pt x="42830" y="157489"/>
                    </a:lnTo>
                    <a:cubicBezTo>
                      <a:pt x="42830" y="152530"/>
                      <a:pt x="41623" y="147540"/>
                      <a:pt x="39340" y="143103"/>
                    </a:cubicBezTo>
                    <a:cubicBezTo>
                      <a:pt x="37480" y="139548"/>
                      <a:pt x="36534" y="135536"/>
                      <a:pt x="36534" y="131523"/>
                    </a:cubicBezTo>
                    <a:lnTo>
                      <a:pt x="36534" y="129044"/>
                    </a:lnTo>
                    <a:lnTo>
                      <a:pt x="82985" y="129044"/>
                    </a:lnTo>
                    <a:lnTo>
                      <a:pt x="82985" y="157293"/>
                    </a:lnTo>
                    <a:lnTo>
                      <a:pt x="76461" y="157293"/>
                    </a:lnTo>
                    <a:cubicBezTo>
                      <a:pt x="68012" y="157293"/>
                      <a:pt x="61162" y="164176"/>
                      <a:pt x="61162" y="172592"/>
                    </a:cubicBezTo>
                    <a:lnTo>
                      <a:pt x="61162" y="202863"/>
                    </a:lnTo>
                    <a:cubicBezTo>
                      <a:pt x="61162" y="206125"/>
                      <a:pt x="63804" y="208767"/>
                      <a:pt x="67066" y="208767"/>
                    </a:cubicBezTo>
                    <a:lnTo>
                      <a:pt x="141701" y="208767"/>
                    </a:lnTo>
                    <a:cubicBezTo>
                      <a:pt x="144963" y="208767"/>
                      <a:pt x="147605" y="206125"/>
                      <a:pt x="147605" y="202863"/>
                    </a:cubicBezTo>
                    <a:lnTo>
                      <a:pt x="147605" y="172592"/>
                    </a:lnTo>
                    <a:cubicBezTo>
                      <a:pt x="147605" y="164176"/>
                      <a:pt x="140755" y="157293"/>
                      <a:pt x="132306" y="157293"/>
                    </a:cubicBezTo>
                    <a:lnTo>
                      <a:pt x="125782" y="157293"/>
                    </a:lnTo>
                    <a:lnTo>
                      <a:pt x="125782" y="129012"/>
                    </a:lnTo>
                    <a:lnTo>
                      <a:pt x="172233" y="129012"/>
                    </a:lnTo>
                    <a:lnTo>
                      <a:pt x="172233" y="131523"/>
                    </a:lnTo>
                    <a:cubicBezTo>
                      <a:pt x="172233" y="135536"/>
                      <a:pt x="171287" y="139548"/>
                      <a:pt x="169428" y="143103"/>
                    </a:cubicBezTo>
                    <a:cubicBezTo>
                      <a:pt x="167144" y="147540"/>
                      <a:pt x="165937" y="152530"/>
                      <a:pt x="165937" y="157489"/>
                    </a:cubicBezTo>
                    <a:lnTo>
                      <a:pt x="165937" y="184302"/>
                    </a:lnTo>
                    <a:lnTo>
                      <a:pt x="165742" y="184302"/>
                    </a:lnTo>
                    <a:cubicBezTo>
                      <a:pt x="162480" y="184302"/>
                      <a:pt x="159837" y="186944"/>
                      <a:pt x="159837" y="190206"/>
                    </a:cubicBezTo>
                    <a:lnTo>
                      <a:pt x="159837" y="202863"/>
                    </a:lnTo>
                    <a:cubicBezTo>
                      <a:pt x="159837" y="206125"/>
                      <a:pt x="162480" y="208767"/>
                      <a:pt x="165742" y="208767"/>
                    </a:cubicBezTo>
                    <a:lnTo>
                      <a:pt x="202863" y="208767"/>
                    </a:lnTo>
                    <a:cubicBezTo>
                      <a:pt x="206125" y="208767"/>
                      <a:pt x="208767" y="206125"/>
                      <a:pt x="208767" y="202863"/>
                    </a:cubicBezTo>
                    <a:lnTo>
                      <a:pt x="208767" y="190206"/>
                    </a:lnTo>
                    <a:cubicBezTo>
                      <a:pt x="208767" y="186944"/>
                      <a:pt x="206125" y="184302"/>
                      <a:pt x="202863" y="184302"/>
                    </a:cubicBezTo>
                    <a:lnTo>
                      <a:pt x="202667" y="184302"/>
                    </a:lnTo>
                    <a:lnTo>
                      <a:pt x="202667" y="157489"/>
                    </a:lnTo>
                    <a:cubicBezTo>
                      <a:pt x="202667" y="152530"/>
                      <a:pt x="201460" y="147540"/>
                      <a:pt x="199177" y="143103"/>
                    </a:cubicBezTo>
                    <a:cubicBezTo>
                      <a:pt x="197318" y="139548"/>
                      <a:pt x="196372" y="135536"/>
                      <a:pt x="196372" y="131523"/>
                    </a:cubicBezTo>
                    <a:lnTo>
                      <a:pt x="196372" y="117138"/>
                    </a:lnTo>
                    <a:cubicBezTo>
                      <a:pt x="196372" y="115442"/>
                      <a:pt x="195002" y="114072"/>
                      <a:pt x="193305" y="114072"/>
                    </a:cubicBezTo>
                    <a:cubicBezTo>
                      <a:pt x="191609" y="114072"/>
                      <a:pt x="190239" y="115442"/>
                      <a:pt x="190239" y="117138"/>
                    </a:cubicBezTo>
                    <a:lnTo>
                      <a:pt x="190239" y="131523"/>
                    </a:lnTo>
                    <a:cubicBezTo>
                      <a:pt x="190239" y="136514"/>
                      <a:pt x="191446" y="141472"/>
                      <a:pt x="193729" y="145909"/>
                    </a:cubicBezTo>
                    <a:cubicBezTo>
                      <a:pt x="195556" y="149464"/>
                      <a:pt x="196535" y="153476"/>
                      <a:pt x="196535" y="157489"/>
                    </a:cubicBezTo>
                    <a:lnTo>
                      <a:pt x="196535" y="184302"/>
                    </a:lnTo>
                    <a:lnTo>
                      <a:pt x="172070" y="184302"/>
                    </a:lnTo>
                    <a:lnTo>
                      <a:pt x="172070" y="157489"/>
                    </a:lnTo>
                    <a:cubicBezTo>
                      <a:pt x="172070" y="153476"/>
                      <a:pt x="173048" y="149464"/>
                      <a:pt x="174875" y="145909"/>
                    </a:cubicBezTo>
                    <a:cubicBezTo>
                      <a:pt x="177158" y="141472"/>
                      <a:pt x="178365" y="136514"/>
                      <a:pt x="178365" y="131523"/>
                    </a:cubicBezTo>
                    <a:lnTo>
                      <a:pt x="178365" y="64424"/>
                    </a:lnTo>
                    <a:lnTo>
                      <a:pt x="190239" y="64424"/>
                    </a:lnTo>
                    <a:lnTo>
                      <a:pt x="190239" y="104905"/>
                    </a:lnTo>
                    <a:cubicBezTo>
                      <a:pt x="190239" y="106569"/>
                      <a:pt x="191609" y="107939"/>
                      <a:pt x="193305" y="107939"/>
                    </a:cubicBezTo>
                    <a:cubicBezTo>
                      <a:pt x="195002" y="107939"/>
                      <a:pt x="196372" y="106569"/>
                      <a:pt x="196372" y="104905"/>
                    </a:cubicBezTo>
                    <a:lnTo>
                      <a:pt x="196372" y="64424"/>
                    </a:lnTo>
                    <a:cubicBezTo>
                      <a:pt x="196431" y="64426"/>
                      <a:pt x="196491" y="64427"/>
                      <a:pt x="196550" y="64427"/>
                    </a:cubicBezTo>
                    <a:cubicBezTo>
                      <a:pt x="199798" y="64427"/>
                      <a:pt x="202471" y="61819"/>
                      <a:pt x="202471" y="58520"/>
                    </a:cubicBezTo>
                    <a:lnTo>
                      <a:pt x="202471" y="51996"/>
                    </a:lnTo>
                    <a:cubicBezTo>
                      <a:pt x="202471" y="48734"/>
                      <a:pt x="199829" y="46092"/>
                      <a:pt x="196567" y="46092"/>
                    </a:cubicBezTo>
                    <a:lnTo>
                      <a:pt x="172037" y="46092"/>
                    </a:lnTo>
                    <a:cubicBezTo>
                      <a:pt x="168775" y="46092"/>
                      <a:pt x="166133" y="48734"/>
                      <a:pt x="166133" y="51996"/>
                    </a:cubicBezTo>
                    <a:lnTo>
                      <a:pt x="166133" y="58520"/>
                    </a:lnTo>
                    <a:cubicBezTo>
                      <a:pt x="166133" y="61739"/>
                      <a:pt x="168780" y="64429"/>
                      <a:pt x="172005" y="64429"/>
                    </a:cubicBezTo>
                    <a:cubicBezTo>
                      <a:pt x="172081" y="64429"/>
                      <a:pt x="172157" y="64427"/>
                      <a:pt x="172233" y="64424"/>
                    </a:cubicBezTo>
                    <a:lnTo>
                      <a:pt x="172233" y="110679"/>
                    </a:lnTo>
                    <a:lnTo>
                      <a:pt x="122031" y="110679"/>
                    </a:lnTo>
                    <a:cubicBezTo>
                      <a:pt x="113974" y="110679"/>
                      <a:pt x="107450" y="117236"/>
                      <a:pt x="107450" y="125260"/>
                    </a:cubicBezTo>
                    <a:lnTo>
                      <a:pt x="107450" y="157293"/>
                    </a:lnTo>
                    <a:lnTo>
                      <a:pt x="101317" y="157293"/>
                    </a:lnTo>
                    <a:lnTo>
                      <a:pt x="101317" y="125260"/>
                    </a:lnTo>
                    <a:cubicBezTo>
                      <a:pt x="101317" y="117236"/>
                      <a:pt x="94793" y="110679"/>
                      <a:pt x="86736" y="110679"/>
                    </a:cubicBezTo>
                    <a:lnTo>
                      <a:pt x="64718" y="110679"/>
                    </a:lnTo>
                    <a:cubicBezTo>
                      <a:pt x="63054" y="110679"/>
                      <a:pt x="61684" y="112049"/>
                      <a:pt x="61684" y="113745"/>
                    </a:cubicBezTo>
                    <a:cubicBezTo>
                      <a:pt x="61684" y="115442"/>
                      <a:pt x="63054" y="116812"/>
                      <a:pt x="64718" y="116812"/>
                    </a:cubicBezTo>
                    <a:lnTo>
                      <a:pt x="86736" y="116812"/>
                    </a:lnTo>
                    <a:cubicBezTo>
                      <a:pt x="91401" y="116812"/>
                      <a:pt x="95217" y="120596"/>
                      <a:pt x="95217" y="125260"/>
                    </a:cubicBezTo>
                    <a:lnTo>
                      <a:pt x="95217" y="157293"/>
                    </a:lnTo>
                    <a:lnTo>
                      <a:pt x="89085" y="157293"/>
                    </a:lnTo>
                    <a:lnTo>
                      <a:pt x="89085" y="128000"/>
                    </a:lnTo>
                    <a:cubicBezTo>
                      <a:pt x="89085" y="125195"/>
                      <a:pt x="86801" y="122912"/>
                      <a:pt x="83996" y="122912"/>
                    </a:cubicBezTo>
                    <a:lnTo>
                      <a:pt x="36534" y="122912"/>
                    </a:lnTo>
                    <a:lnTo>
                      <a:pt x="36534" y="116812"/>
                    </a:lnTo>
                    <a:lnTo>
                      <a:pt x="52518" y="116812"/>
                    </a:lnTo>
                    <a:cubicBezTo>
                      <a:pt x="54182" y="116812"/>
                      <a:pt x="55552" y="115442"/>
                      <a:pt x="55552" y="113745"/>
                    </a:cubicBezTo>
                    <a:cubicBezTo>
                      <a:pt x="55552" y="112049"/>
                      <a:pt x="54182" y="110679"/>
                      <a:pt x="52518" y="110679"/>
                    </a:cubicBezTo>
                    <a:lnTo>
                      <a:pt x="36534" y="110679"/>
                    </a:lnTo>
                    <a:lnTo>
                      <a:pt x="36534" y="64424"/>
                    </a:lnTo>
                    <a:cubicBezTo>
                      <a:pt x="36594" y="64426"/>
                      <a:pt x="36654" y="64427"/>
                      <a:pt x="36713" y="64427"/>
                    </a:cubicBezTo>
                    <a:cubicBezTo>
                      <a:pt x="39960" y="64427"/>
                      <a:pt x="42634" y="61819"/>
                      <a:pt x="42634" y="58520"/>
                    </a:cubicBezTo>
                    <a:lnTo>
                      <a:pt x="42634" y="51996"/>
                    </a:lnTo>
                    <a:cubicBezTo>
                      <a:pt x="42634" y="48734"/>
                      <a:pt x="39992" y="46092"/>
                      <a:pt x="36730" y="46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8" name="Google Shape;1408;p68"/>
          <p:cNvGrpSpPr/>
          <p:nvPr/>
        </p:nvGrpSpPr>
        <p:grpSpPr>
          <a:xfrm rot="-1274946">
            <a:off x="6949230" y="1223804"/>
            <a:ext cx="1493430" cy="1470248"/>
            <a:chOff x="6795362" y="580225"/>
            <a:chExt cx="1778100" cy="1750500"/>
          </a:xfrm>
        </p:grpSpPr>
        <p:sp>
          <p:nvSpPr>
            <p:cNvPr id="1409" name="Google Shape;1409;p68"/>
            <p:cNvSpPr/>
            <p:nvPr/>
          </p:nvSpPr>
          <p:spPr>
            <a:xfrm>
              <a:off x="6795362" y="580225"/>
              <a:ext cx="1778100" cy="1750500"/>
            </a:xfrm>
            <a:prstGeom prst="roundRect">
              <a:avLst>
                <a:gd name="adj" fmla="val 16667"/>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0" name="Google Shape;1410;p68"/>
            <p:cNvGrpSpPr/>
            <p:nvPr/>
          </p:nvGrpSpPr>
          <p:grpSpPr>
            <a:xfrm>
              <a:off x="7033060" y="804085"/>
              <a:ext cx="1302712" cy="1302768"/>
              <a:chOff x="1190625" y="237900"/>
              <a:chExt cx="5219200" cy="5219425"/>
            </a:xfrm>
          </p:grpSpPr>
          <p:sp>
            <p:nvSpPr>
              <p:cNvPr id="1411" name="Google Shape;1411;p68"/>
              <p:cNvSpPr/>
              <p:nvPr/>
            </p:nvSpPr>
            <p:spPr>
              <a:xfrm>
                <a:off x="2135775" y="314775"/>
                <a:ext cx="601850" cy="1143350"/>
              </a:xfrm>
              <a:custGeom>
                <a:avLst/>
                <a:gdLst/>
                <a:ahLst/>
                <a:cxnLst/>
                <a:rect l="l" t="t" r="r" b="b"/>
                <a:pathLst>
                  <a:path w="24074" h="45734" extrusionOk="0">
                    <a:moveTo>
                      <a:pt x="12037" y="0"/>
                    </a:moveTo>
                    <a:lnTo>
                      <a:pt x="5024" y="4991"/>
                    </a:lnTo>
                    <a:lnTo>
                      <a:pt x="0" y="45733"/>
                    </a:lnTo>
                    <a:lnTo>
                      <a:pt x="24074" y="45733"/>
                    </a:lnTo>
                    <a:lnTo>
                      <a:pt x="19279" y="5154"/>
                    </a:lnTo>
                    <a:lnTo>
                      <a:pt x="12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8"/>
              <p:cNvSpPr/>
              <p:nvPr/>
            </p:nvSpPr>
            <p:spPr>
              <a:xfrm>
                <a:off x="1983275" y="1458100"/>
                <a:ext cx="906850" cy="305825"/>
              </a:xfrm>
              <a:custGeom>
                <a:avLst/>
                <a:gdLst/>
                <a:ahLst/>
                <a:cxnLst/>
                <a:rect l="l" t="t" r="r" b="b"/>
                <a:pathLst>
                  <a:path w="36274" h="12233" extrusionOk="0">
                    <a:moveTo>
                      <a:pt x="2447" y="0"/>
                    </a:moveTo>
                    <a:cubicBezTo>
                      <a:pt x="1077" y="0"/>
                      <a:pt x="1" y="1077"/>
                      <a:pt x="1" y="2447"/>
                    </a:cubicBezTo>
                    <a:lnTo>
                      <a:pt x="1" y="9786"/>
                    </a:lnTo>
                    <a:cubicBezTo>
                      <a:pt x="1" y="11124"/>
                      <a:pt x="1077" y="12233"/>
                      <a:pt x="2447" y="12233"/>
                    </a:cubicBezTo>
                    <a:lnTo>
                      <a:pt x="33827" y="12233"/>
                    </a:lnTo>
                    <a:cubicBezTo>
                      <a:pt x="35197" y="12233"/>
                      <a:pt x="36274" y="11124"/>
                      <a:pt x="36274" y="9786"/>
                    </a:cubicBezTo>
                    <a:lnTo>
                      <a:pt x="36274" y="2447"/>
                    </a:lnTo>
                    <a:cubicBezTo>
                      <a:pt x="36274" y="1077"/>
                      <a:pt x="35197" y="0"/>
                      <a:pt x="33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8"/>
              <p:cNvSpPr/>
              <p:nvPr/>
            </p:nvSpPr>
            <p:spPr>
              <a:xfrm>
                <a:off x="5741900" y="3525375"/>
                <a:ext cx="591250" cy="591275"/>
              </a:xfrm>
              <a:custGeom>
                <a:avLst/>
                <a:gdLst/>
                <a:ahLst/>
                <a:cxnLst/>
                <a:rect l="l" t="t" r="r" b="b"/>
                <a:pathLst>
                  <a:path w="23650" h="23651" extrusionOk="0">
                    <a:moveTo>
                      <a:pt x="2447" y="1"/>
                    </a:moveTo>
                    <a:cubicBezTo>
                      <a:pt x="1110" y="1"/>
                      <a:pt x="0" y="1110"/>
                      <a:pt x="0" y="2447"/>
                    </a:cubicBezTo>
                    <a:lnTo>
                      <a:pt x="0" y="21204"/>
                    </a:lnTo>
                    <a:cubicBezTo>
                      <a:pt x="0" y="22574"/>
                      <a:pt x="1110" y="23650"/>
                      <a:pt x="2447" y="23650"/>
                    </a:cubicBezTo>
                    <a:lnTo>
                      <a:pt x="21203" y="23650"/>
                    </a:lnTo>
                    <a:cubicBezTo>
                      <a:pt x="22573" y="23650"/>
                      <a:pt x="23650" y="22574"/>
                      <a:pt x="23650" y="21204"/>
                    </a:cubicBezTo>
                    <a:lnTo>
                      <a:pt x="23650" y="2447"/>
                    </a:lnTo>
                    <a:cubicBezTo>
                      <a:pt x="23650" y="1110"/>
                      <a:pt x="22573" y="1"/>
                      <a:pt x="21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8"/>
              <p:cNvSpPr/>
              <p:nvPr/>
            </p:nvSpPr>
            <p:spPr>
              <a:xfrm>
                <a:off x="1677475" y="3862175"/>
                <a:ext cx="652400" cy="761700"/>
              </a:xfrm>
              <a:custGeom>
                <a:avLst/>
                <a:gdLst/>
                <a:ahLst/>
                <a:cxnLst/>
                <a:rect l="l" t="t" r="r" b="b"/>
                <a:pathLst>
                  <a:path w="26096" h="30468" extrusionOk="0">
                    <a:moveTo>
                      <a:pt x="0" y="1"/>
                    </a:moveTo>
                    <a:lnTo>
                      <a:pt x="0" y="27075"/>
                    </a:lnTo>
                    <a:lnTo>
                      <a:pt x="26096" y="30468"/>
                    </a:lnTo>
                    <a:lnTo>
                      <a:pt x="26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8"/>
              <p:cNvSpPr/>
              <p:nvPr/>
            </p:nvSpPr>
            <p:spPr>
              <a:xfrm>
                <a:off x="3206525" y="3862175"/>
                <a:ext cx="652425" cy="783725"/>
              </a:xfrm>
              <a:custGeom>
                <a:avLst/>
                <a:gdLst/>
                <a:ahLst/>
                <a:cxnLst/>
                <a:rect l="l" t="t" r="r" b="b"/>
                <a:pathLst>
                  <a:path w="26097" h="31349" extrusionOk="0">
                    <a:moveTo>
                      <a:pt x="0" y="1"/>
                    </a:moveTo>
                    <a:lnTo>
                      <a:pt x="0" y="24498"/>
                    </a:lnTo>
                    <a:lnTo>
                      <a:pt x="26096" y="31348"/>
                    </a:lnTo>
                    <a:lnTo>
                      <a:pt x="26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8"/>
              <p:cNvSpPr/>
              <p:nvPr/>
            </p:nvSpPr>
            <p:spPr>
              <a:xfrm>
                <a:off x="1573075" y="2473400"/>
                <a:ext cx="2390250" cy="847325"/>
              </a:xfrm>
              <a:custGeom>
                <a:avLst/>
                <a:gdLst/>
                <a:ahLst/>
                <a:cxnLst/>
                <a:rect l="l" t="t" r="r" b="b"/>
                <a:pathLst>
                  <a:path w="95610" h="33893" extrusionOk="0">
                    <a:moveTo>
                      <a:pt x="6101" y="0"/>
                    </a:moveTo>
                    <a:cubicBezTo>
                      <a:pt x="2741" y="0"/>
                      <a:pt x="1" y="2740"/>
                      <a:pt x="1" y="6100"/>
                    </a:cubicBezTo>
                    <a:lnTo>
                      <a:pt x="1" y="33892"/>
                    </a:lnTo>
                    <a:lnTo>
                      <a:pt x="95610" y="33892"/>
                    </a:lnTo>
                    <a:lnTo>
                      <a:pt x="95610" y="6100"/>
                    </a:lnTo>
                    <a:cubicBezTo>
                      <a:pt x="95610" y="2740"/>
                      <a:pt x="92869" y="0"/>
                      <a:pt x="89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8"/>
              <p:cNvSpPr/>
              <p:nvPr/>
            </p:nvSpPr>
            <p:spPr>
              <a:xfrm>
                <a:off x="1190625" y="4442825"/>
                <a:ext cx="5219200" cy="1014500"/>
              </a:xfrm>
              <a:custGeom>
                <a:avLst/>
                <a:gdLst/>
                <a:ahLst/>
                <a:cxnLst/>
                <a:rect l="l" t="t" r="r" b="b"/>
                <a:pathLst>
                  <a:path w="208768" h="40580" extrusionOk="0">
                    <a:moveTo>
                      <a:pt x="3066" y="0"/>
                    </a:moveTo>
                    <a:cubicBezTo>
                      <a:pt x="1370" y="0"/>
                      <a:pt x="0" y="1370"/>
                      <a:pt x="0" y="3066"/>
                    </a:cubicBezTo>
                    <a:lnTo>
                      <a:pt x="0" y="37513"/>
                    </a:lnTo>
                    <a:cubicBezTo>
                      <a:pt x="0" y="39209"/>
                      <a:pt x="1370" y="40579"/>
                      <a:pt x="3066" y="40579"/>
                    </a:cubicBezTo>
                    <a:lnTo>
                      <a:pt x="205701" y="40579"/>
                    </a:lnTo>
                    <a:cubicBezTo>
                      <a:pt x="207397" y="40579"/>
                      <a:pt x="208767" y="39209"/>
                      <a:pt x="208767" y="37513"/>
                    </a:cubicBezTo>
                    <a:lnTo>
                      <a:pt x="208767" y="3066"/>
                    </a:lnTo>
                    <a:cubicBezTo>
                      <a:pt x="208767" y="1370"/>
                      <a:pt x="207397" y="0"/>
                      <a:pt x="205701" y="0"/>
                    </a:cubicBezTo>
                    <a:cubicBezTo>
                      <a:pt x="188836" y="0"/>
                      <a:pt x="188836" y="8155"/>
                      <a:pt x="171939" y="8155"/>
                    </a:cubicBezTo>
                    <a:cubicBezTo>
                      <a:pt x="155042" y="8155"/>
                      <a:pt x="155042" y="0"/>
                      <a:pt x="138145" y="0"/>
                    </a:cubicBezTo>
                    <a:cubicBezTo>
                      <a:pt x="121281" y="0"/>
                      <a:pt x="121281" y="8155"/>
                      <a:pt x="104384" y="8155"/>
                    </a:cubicBezTo>
                    <a:cubicBezTo>
                      <a:pt x="87486" y="8155"/>
                      <a:pt x="87486" y="0"/>
                      <a:pt x="70622" y="0"/>
                    </a:cubicBezTo>
                    <a:cubicBezTo>
                      <a:pt x="53725" y="0"/>
                      <a:pt x="53725" y="8155"/>
                      <a:pt x="36828" y="8155"/>
                    </a:cubicBezTo>
                    <a:cubicBezTo>
                      <a:pt x="19931" y="8155"/>
                      <a:pt x="19931" y="0"/>
                      <a:pt x="3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8"/>
              <p:cNvSpPr/>
              <p:nvPr/>
            </p:nvSpPr>
            <p:spPr>
              <a:xfrm>
                <a:off x="1419775" y="3320700"/>
                <a:ext cx="2696875" cy="541500"/>
              </a:xfrm>
              <a:custGeom>
                <a:avLst/>
                <a:gdLst/>
                <a:ahLst/>
                <a:cxnLst/>
                <a:rect l="l" t="t" r="r" b="b"/>
                <a:pathLst>
                  <a:path w="107875" h="21660" extrusionOk="0">
                    <a:moveTo>
                      <a:pt x="6133" y="0"/>
                    </a:moveTo>
                    <a:cubicBezTo>
                      <a:pt x="2740" y="0"/>
                      <a:pt x="0" y="2740"/>
                      <a:pt x="0" y="6100"/>
                    </a:cubicBezTo>
                    <a:lnTo>
                      <a:pt x="0" y="15527"/>
                    </a:lnTo>
                    <a:cubicBezTo>
                      <a:pt x="0" y="18920"/>
                      <a:pt x="2740" y="21660"/>
                      <a:pt x="6133" y="21660"/>
                    </a:cubicBezTo>
                    <a:lnTo>
                      <a:pt x="101742" y="21660"/>
                    </a:lnTo>
                    <a:cubicBezTo>
                      <a:pt x="105134" y="21660"/>
                      <a:pt x="107874" y="18920"/>
                      <a:pt x="107874" y="15527"/>
                    </a:cubicBezTo>
                    <a:lnTo>
                      <a:pt x="107874" y="6100"/>
                    </a:lnTo>
                    <a:cubicBezTo>
                      <a:pt x="107874" y="2740"/>
                      <a:pt x="105134" y="0"/>
                      <a:pt x="1017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8"/>
              <p:cNvSpPr/>
              <p:nvPr/>
            </p:nvSpPr>
            <p:spPr>
              <a:xfrm>
                <a:off x="1190625" y="237900"/>
                <a:ext cx="5219200" cy="5219425"/>
              </a:xfrm>
              <a:custGeom>
                <a:avLst/>
                <a:gdLst/>
                <a:ahLst/>
                <a:cxnLst/>
                <a:rect l="l" t="t" r="r" b="b"/>
                <a:pathLst>
                  <a:path w="208768" h="208777" extrusionOk="0">
                    <a:moveTo>
                      <a:pt x="172645" y="17113"/>
                    </a:moveTo>
                    <a:cubicBezTo>
                      <a:pt x="173401" y="17113"/>
                      <a:pt x="174164" y="17280"/>
                      <a:pt x="174875" y="17624"/>
                    </a:cubicBezTo>
                    <a:lnTo>
                      <a:pt x="188673" y="24343"/>
                    </a:lnTo>
                    <a:lnTo>
                      <a:pt x="184367" y="28649"/>
                    </a:lnTo>
                    <a:lnTo>
                      <a:pt x="164013" y="23658"/>
                    </a:lnTo>
                    <a:lnTo>
                      <a:pt x="169036" y="18602"/>
                    </a:lnTo>
                    <a:cubicBezTo>
                      <a:pt x="170012" y="17626"/>
                      <a:pt x="171319" y="17113"/>
                      <a:pt x="172645" y="17113"/>
                    </a:cubicBezTo>
                    <a:close/>
                    <a:moveTo>
                      <a:pt x="49843" y="6827"/>
                    </a:moveTo>
                    <a:lnTo>
                      <a:pt x="54182" y="9925"/>
                    </a:lnTo>
                    <a:lnTo>
                      <a:pt x="58422" y="45742"/>
                    </a:lnTo>
                    <a:lnTo>
                      <a:pt x="41264" y="45742"/>
                    </a:lnTo>
                    <a:lnTo>
                      <a:pt x="45700" y="9762"/>
                    </a:lnTo>
                    <a:lnTo>
                      <a:pt x="49843" y="6827"/>
                    </a:lnTo>
                    <a:close/>
                    <a:moveTo>
                      <a:pt x="162219" y="29497"/>
                    </a:moveTo>
                    <a:lnTo>
                      <a:pt x="179311" y="33705"/>
                    </a:lnTo>
                    <a:lnTo>
                      <a:pt x="166427" y="46623"/>
                    </a:lnTo>
                    <a:lnTo>
                      <a:pt x="162219" y="29497"/>
                    </a:lnTo>
                    <a:close/>
                    <a:moveTo>
                      <a:pt x="64946" y="51875"/>
                    </a:moveTo>
                    <a:lnTo>
                      <a:pt x="64946" y="57975"/>
                    </a:lnTo>
                    <a:lnTo>
                      <a:pt x="34773" y="57975"/>
                    </a:lnTo>
                    <a:lnTo>
                      <a:pt x="34773" y="51875"/>
                    </a:lnTo>
                    <a:close/>
                    <a:moveTo>
                      <a:pt x="141635" y="50080"/>
                    </a:moveTo>
                    <a:lnTo>
                      <a:pt x="158761" y="54288"/>
                    </a:lnTo>
                    <a:lnTo>
                      <a:pt x="145843" y="67173"/>
                    </a:lnTo>
                    <a:lnTo>
                      <a:pt x="141635" y="50080"/>
                    </a:lnTo>
                    <a:close/>
                    <a:moveTo>
                      <a:pt x="135796" y="51907"/>
                    </a:moveTo>
                    <a:lnTo>
                      <a:pt x="140004" y="69000"/>
                    </a:lnTo>
                    <a:lnTo>
                      <a:pt x="122912" y="64792"/>
                    </a:lnTo>
                    <a:lnTo>
                      <a:pt x="135796" y="51907"/>
                    </a:lnTo>
                    <a:close/>
                    <a:moveTo>
                      <a:pt x="50659" y="64107"/>
                    </a:moveTo>
                    <a:lnTo>
                      <a:pt x="40873" y="69881"/>
                    </a:lnTo>
                    <a:lnTo>
                      <a:pt x="40873" y="64107"/>
                    </a:lnTo>
                    <a:close/>
                    <a:moveTo>
                      <a:pt x="58814" y="66390"/>
                    </a:moveTo>
                    <a:lnTo>
                      <a:pt x="58814" y="84070"/>
                    </a:lnTo>
                    <a:lnTo>
                      <a:pt x="43841" y="75230"/>
                    </a:lnTo>
                    <a:lnTo>
                      <a:pt x="58814" y="66390"/>
                    </a:lnTo>
                    <a:close/>
                    <a:moveTo>
                      <a:pt x="40873" y="80580"/>
                    </a:moveTo>
                    <a:lnTo>
                      <a:pt x="50659" y="86354"/>
                    </a:lnTo>
                    <a:lnTo>
                      <a:pt x="40873" y="86354"/>
                    </a:lnTo>
                    <a:lnTo>
                      <a:pt x="40873" y="80580"/>
                    </a:lnTo>
                    <a:close/>
                    <a:moveTo>
                      <a:pt x="121085" y="70631"/>
                    </a:moveTo>
                    <a:lnTo>
                      <a:pt x="138178" y="74839"/>
                    </a:lnTo>
                    <a:lnTo>
                      <a:pt x="125293" y="87756"/>
                    </a:lnTo>
                    <a:lnTo>
                      <a:pt x="121085" y="70631"/>
                    </a:lnTo>
                    <a:close/>
                    <a:moveTo>
                      <a:pt x="115213" y="72458"/>
                    </a:moveTo>
                    <a:lnTo>
                      <a:pt x="120237" y="92813"/>
                    </a:lnTo>
                    <a:lnTo>
                      <a:pt x="113974" y="99076"/>
                    </a:lnTo>
                    <a:lnTo>
                      <a:pt x="113974" y="95520"/>
                    </a:lnTo>
                    <a:cubicBezTo>
                      <a:pt x="113974" y="90464"/>
                      <a:pt x="109864" y="86354"/>
                      <a:pt x="104808" y="86354"/>
                    </a:cubicBezTo>
                    <a:lnTo>
                      <a:pt x="101350" y="86354"/>
                    </a:lnTo>
                    <a:lnTo>
                      <a:pt x="115213" y="72458"/>
                    </a:lnTo>
                    <a:close/>
                    <a:moveTo>
                      <a:pt x="104808" y="92486"/>
                    </a:moveTo>
                    <a:cubicBezTo>
                      <a:pt x="106471" y="92486"/>
                      <a:pt x="107841" y="93856"/>
                      <a:pt x="107841" y="95520"/>
                    </a:cubicBezTo>
                    <a:lnTo>
                      <a:pt x="107841" y="120246"/>
                    </a:lnTo>
                    <a:lnTo>
                      <a:pt x="57998" y="120246"/>
                    </a:lnTo>
                    <a:cubicBezTo>
                      <a:pt x="56302" y="120246"/>
                      <a:pt x="54932" y="121616"/>
                      <a:pt x="54932" y="123312"/>
                    </a:cubicBezTo>
                    <a:cubicBezTo>
                      <a:pt x="54932" y="125008"/>
                      <a:pt x="56302" y="126378"/>
                      <a:pt x="57998" y="126378"/>
                    </a:cubicBezTo>
                    <a:lnTo>
                      <a:pt x="110908" y="126378"/>
                    </a:lnTo>
                    <a:cubicBezTo>
                      <a:pt x="112604" y="126378"/>
                      <a:pt x="113974" y="127748"/>
                      <a:pt x="113974" y="129412"/>
                    </a:cubicBezTo>
                    <a:lnTo>
                      <a:pt x="113974" y="138839"/>
                    </a:lnTo>
                    <a:cubicBezTo>
                      <a:pt x="113974" y="140535"/>
                      <a:pt x="112604" y="141905"/>
                      <a:pt x="110908" y="141905"/>
                    </a:cubicBezTo>
                    <a:lnTo>
                      <a:pt x="15299" y="141905"/>
                    </a:lnTo>
                    <a:cubicBezTo>
                      <a:pt x="13602" y="141905"/>
                      <a:pt x="12232" y="140535"/>
                      <a:pt x="12232" y="138839"/>
                    </a:cubicBezTo>
                    <a:lnTo>
                      <a:pt x="12232" y="129412"/>
                    </a:lnTo>
                    <a:cubicBezTo>
                      <a:pt x="12232" y="127748"/>
                      <a:pt x="13602" y="126378"/>
                      <a:pt x="15299" y="126378"/>
                    </a:cubicBezTo>
                    <a:lnTo>
                      <a:pt x="45766" y="126378"/>
                    </a:lnTo>
                    <a:cubicBezTo>
                      <a:pt x="47462" y="126378"/>
                      <a:pt x="48832" y="125008"/>
                      <a:pt x="48832" y="123312"/>
                    </a:cubicBezTo>
                    <a:cubicBezTo>
                      <a:pt x="48832" y="121616"/>
                      <a:pt x="47462" y="120246"/>
                      <a:pt x="45766" y="120246"/>
                    </a:cubicBezTo>
                    <a:lnTo>
                      <a:pt x="18365" y="120246"/>
                    </a:lnTo>
                    <a:lnTo>
                      <a:pt x="18365" y="95520"/>
                    </a:lnTo>
                    <a:cubicBezTo>
                      <a:pt x="18365" y="93856"/>
                      <a:pt x="19735" y="92486"/>
                      <a:pt x="21399" y="92486"/>
                    </a:cubicBezTo>
                    <a:close/>
                    <a:moveTo>
                      <a:pt x="202667" y="134566"/>
                    </a:moveTo>
                    <a:lnTo>
                      <a:pt x="202667" y="152115"/>
                    </a:lnTo>
                    <a:lnTo>
                      <a:pt x="185118" y="152115"/>
                    </a:lnTo>
                    <a:lnTo>
                      <a:pt x="185118" y="134566"/>
                    </a:lnTo>
                    <a:close/>
                    <a:moveTo>
                      <a:pt x="77570" y="148005"/>
                    </a:moveTo>
                    <a:lnTo>
                      <a:pt x="77570" y="165685"/>
                    </a:lnTo>
                    <a:cubicBezTo>
                      <a:pt x="75548" y="165359"/>
                      <a:pt x="73264" y="165163"/>
                      <a:pt x="70622" y="165163"/>
                    </a:cubicBezTo>
                    <a:cubicBezTo>
                      <a:pt x="61456" y="165163"/>
                      <a:pt x="56628" y="167479"/>
                      <a:pt x="52388" y="169534"/>
                    </a:cubicBezTo>
                    <a:cubicBezTo>
                      <a:pt x="51148" y="170122"/>
                      <a:pt x="49941" y="170709"/>
                      <a:pt x="48636" y="171231"/>
                    </a:cubicBezTo>
                    <a:lnTo>
                      <a:pt x="48636" y="148005"/>
                    </a:lnTo>
                    <a:close/>
                    <a:moveTo>
                      <a:pt x="103666" y="148005"/>
                    </a:moveTo>
                    <a:lnTo>
                      <a:pt x="103666" y="173286"/>
                    </a:lnTo>
                    <a:cubicBezTo>
                      <a:pt x="96424" y="173188"/>
                      <a:pt x="92706" y="171394"/>
                      <a:pt x="88824" y="169534"/>
                    </a:cubicBezTo>
                    <a:cubicBezTo>
                      <a:pt x="87258" y="168784"/>
                      <a:pt x="85595" y="167969"/>
                      <a:pt x="83703" y="167284"/>
                    </a:cubicBezTo>
                    <a:lnTo>
                      <a:pt x="83703" y="148005"/>
                    </a:lnTo>
                    <a:close/>
                    <a:moveTo>
                      <a:pt x="42504" y="148038"/>
                    </a:moveTo>
                    <a:lnTo>
                      <a:pt x="42504" y="172894"/>
                    </a:lnTo>
                    <a:cubicBezTo>
                      <a:pt x="40873" y="173155"/>
                      <a:pt x="39013" y="173318"/>
                      <a:pt x="36828" y="173318"/>
                    </a:cubicBezTo>
                    <a:cubicBezTo>
                      <a:pt x="29880" y="173318"/>
                      <a:pt x="26129" y="171818"/>
                      <a:pt x="22540" y="170122"/>
                    </a:cubicBezTo>
                    <a:lnTo>
                      <a:pt x="22540" y="148038"/>
                    </a:lnTo>
                    <a:close/>
                    <a:moveTo>
                      <a:pt x="49847" y="1"/>
                    </a:moveTo>
                    <a:cubicBezTo>
                      <a:pt x="49223" y="1"/>
                      <a:pt x="48604" y="188"/>
                      <a:pt x="48082" y="564"/>
                    </a:cubicBezTo>
                    <a:lnTo>
                      <a:pt x="26748" y="15797"/>
                    </a:lnTo>
                    <a:cubicBezTo>
                      <a:pt x="25346" y="16776"/>
                      <a:pt x="25052" y="18700"/>
                      <a:pt x="26031" y="20070"/>
                    </a:cubicBezTo>
                    <a:cubicBezTo>
                      <a:pt x="26626" y="20904"/>
                      <a:pt x="27571" y="21339"/>
                      <a:pt x="28522" y="21339"/>
                    </a:cubicBezTo>
                    <a:cubicBezTo>
                      <a:pt x="29134" y="21339"/>
                      <a:pt x="29747" y="21158"/>
                      <a:pt x="30271" y="20788"/>
                    </a:cubicBezTo>
                    <a:lnTo>
                      <a:pt x="38948" y="14590"/>
                    </a:lnTo>
                    <a:lnTo>
                      <a:pt x="35099" y="45742"/>
                    </a:lnTo>
                    <a:cubicBezTo>
                      <a:pt x="34850" y="45711"/>
                      <a:pt x="34602" y="45695"/>
                      <a:pt x="34357" y="45695"/>
                    </a:cubicBezTo>
                    <a:cubicBezTo>
                      <a:pt x="31297" y="45695"/>
                      <a:pt x="28640" y="48084"/>
                      <a:pt x="28640" y="51255"/>
                    </a:cubicBezTo>
                    <a:lnTo>
                      <a:pt x="28640" y="58594"/>
                    </a:lnTo>
                    <a:cubicBezTo>
                      <a:pt x="28640" y="61611"/>
                      <a:pt x="31197" y="64134"/>
                      <a:pt x="34227" y="64134"/>
                    </a:cubicBezTo>
                    <a:cubicBezTo>
                      <a:pt x="34407" y="64134"/>
                      <a:pt x="34589" y="64125"/>
                      <a:pt x="34773" y="64107"/>
                    </a:cubicBezTo>
                    <a:lnTo>
                      <a:pt x="34773" y="86354"/>
                    </a:lnTo>
                    <a:lnTo>
                      <a:pt x="21399" y="86354"/>
                    </a:lnTo>
                    <a:cubicBezTo>
                      <a:pt x="16343" y="86354"/>
                      <a:pt x="12232" y="90464"/>
                      <a:pt x="12232" y="95520"/>
                    </a:cubicBezTo>
                    <a:lnTo>
                      <a:pt x="12232" y="120768"/>
                    </a:lnTo>
                    <a:cubicBezTo>
                      <a:pt x="8677" y="122040"/>
                      <a:pt x="6100" y="125432"/>
                      <a:pt x="6100" y="129412"/>
                    </a:cubicBezTo>
                    <a:lnTo>
                      <a:pt x="6100" y="138839"/>
                    </a:lnTo>
                    <a:cubicBezTo>
                      <a:pt x="6100" y="143854"/>
                      <a:pt x="10372" y="148096"/>
                      <a:pt x="15394" y="148096"/>
                    </a:cubicBezTo>
                    <a:cubicBezTo>
                      <a:pt x="15729" y="148096"/>
                      <a:pt x="16067" y="148077"/>
                      <a:pt x="16408" y="148038"/>
                    </a:cubicBezTo>
                    <a:lnTo>
                      <a:pt x="16408" y="167382"/>
                    </a:lnTo>
                    <a:cubicBezTo>
                      <a:pt x="13081" y="166142"/>
                      <a:pt x="8970" y="165163"/>
                      <a:pt x="3066" y="165163"/>
                    </a:cubicBezTo>
                    <a:cubicBezTo>
                      <a:pt x="1370" y="165163"/>
                      <a:pt x="0" y="166501"/>
                      <a:pt x="0" y="168197"/>
                    </a:cubicBezTo>
                    <a:cubicBezTo>
                      <a:pt x="0" y="169893"/>
                      <a:pt x="1370" y="171263"/>
                      <a:pt x="3066" y="171263"/>
                    </a:cubicBezTo>
                    <a:cubicBezTo>
                      <a:pt x="10797" y="171263"/>
                      <a:pt x="14581" y="173090"/>
                      <a:pt x="18626" y="175047"/>
                    </a:cubicBezTo>
                    <a:cubicBezTo>
                      <a:pt x="22867" y="177102"/>
                      <a:pt x="27694" y="179418"/>
                      <a:pt x="36828" y="179418"/>
                    </a:cubicBezTo>
                    <a:cubicBezTo>
                      <a:pt x="44657" y="179418"/>
                      <a:pt x="49028" y="177950"/>
                      <a:pt x="55062" y="175047"/>
                    </a:cubicBezTo>
                    <a:cubicBezTo>
                      <a:pt x="59075" y="173090"/>
                      <a:pt x="62858" y="171263"/>
                      <a:pt x="70622" y="171263"/>
                    </a:cubicBezTo>
                    <a:cubicBezTo>
                      <a:pt x="78353" y="171263"/>
                      <a:pt x="82137" y="173090"/>
                      <a:pt x="86149" y="175047"/>
                    </a:cubicBezTo>
                    <a:cubicBezTo>
                      <a:pt x="90422" y="177102"/>
                      <a:pt x="95250" y="179418"/>
                      <a:pt x="104384" y="179418"/>
                    </a:cubicBezTo>
                    <a:cubicBezTo>
                      <a:pt x="113517" y="179418"/>
                      <a:pt x="118345" y="177102"/>
                      <a:pt x="122585" y="175047"/>
                    </a:cubicBezTo>
                    <a:cubicBezTo>
                      <a:pt x="126630" y="173090"/>
                      <a:pt x="130414" y="171263"/>
                      <a:pt x="138145" y="171263"/>
                    </a:cubicBezTo>
                    <a:cubicBezTo>
                      <a:pt x="145909" y="171263"/>
                      <a:pt x="149693" y="173090"/>
                      <a:pt x="153705" y="175047"/>
                    </a:cubicBezTo>
                    <a:cubicBezTo>
                      <a:pt x="157978" y="177102"/>
                      <a:pt x="162773" y="179418"/>
                      <a:pt x="171939" y="179418"/>
                    </a:cubicBezTo>
                    <a:cubicBezTo>
                      <a:pt x="181073" y="179418"/>
                      <a:pt x="185901" y="177102"/>
                      <a:pt x="190141" y="175047"/>
                    </a:cubicBezTo>
                    <a:cubicBezTo>
                      <a:pt x="194153" y="173090"/>
                      <a:pt x="197970" y="171263"/>
                      <a:pt x="205701" y="171263"/>
                    </a:cubicBezTo>
                    <a:cubicBezTo>
                      <a:pt x="207397" y="171263"/>
                      <a:pt x="208767" y="169893"/>
                      <a:pt x="208767" y="168197"/>
                    </a:cubicBezTo>
                    <a:cubicBezTo>
                      <a:pt x="208767" y="166501"/>
                      <a:pt x="207397" y="165163"/>
                      <a:pt x="205701" y="165163"/>
                    </a:cubicBezTo>
                    <a:cubicBezTo>
                      <a:pt x="196567" y="165163"/>
                      <a:pt x="191740" y="167479"/>
                      <a:pt x="187499" y="169534"/>
                    </a:cubicBezTo>
                    <a:cubicBezTo>
                      <a:pt x="183487" y="171459"/>
                      <a:pt x="179670" y="173318"/>
                      <a:pt x="171939" y="173318"/>
                    </a:cubicBezTo>
                    <a:cubicBezTo>
                      <a:pt x="164176" y="173318"/>
                      <a:pt x="160392" y="171459"/>
                      <a:pt x="156380" y="169534"/>
                    </a:cubicBezTo>
                    <a:cubicBezTo>
                      <a:pt x="152106" y="167479"/>
                      <a:pt x="147311" y="165163"/>
                      <a:pt x="138145" y="165163"/>
                    </a:cubicBezTo>
                    <a:cubicBezTo>
                      <a:pt x="129012" y="165163"/>
                      <a:pt x="124184" y="167479"/>
                      <a:pt x="119943" y="169534"/>
                    </a:cubicBezTo>
                    <a:cubicBezTo>
                      <a:pt x="116975" y="170970"/>
                      <a:pt x="114137" y="172307"/>
                      <a:pt x="109798" y="172960"/>
                    </a:cubicBezTo>
                    <a:lnTo>
                      <a:pt x="109798" y="148038"/>
                    </a:lnTo>
                    <a:cubicBezTo>
                      <a:pt x="109974" y="148047"/>
                      <a:pt x="110149" y="148051"/>
                      <a:pt x="110323" y="148051"/>
                    </a:cubicBezTo>
                    <a:cubicBezTo>
                      <a:pt x="115468" y="148051"/>
                      <a:pt x="120105" y="144360"/>
                      <a:pt x="120074" y="138839"/>
                    </a:cubicBezTo>
                    <a:lnTo>
                      <a:pt x="120074" y="129412"/>
                    </a:lnTo>
                    <a:cubicBezTo>
                      <a:pt x="120074" y="125432"/>
                      <a:pt x="117529" y="122040"/>
                      <a:pt x="113974" y="120768"/>
                    </a:cubicBezTo>
                    <a:lnTo>
                      <a:pt x="113974" y="107720"/>
                    </a:lnTo>
                    <a:lnTo>
                      <a:pt x="190826" y="30867"/>
                    </a:lnTo>
                    <a:lnTo>
                      <a:pt x="190826" y="128466"/>
                    </a:lnTo>
                    <a:lnTo>
                      <a:pt x="184498" y="128466"/>
                    </a:lnTo>
                    <a:cubicBezTo>
                      <a:pt x="181464" y="128466"/>
                      <a:pt x="179018" y="130913"/>
                      <a:pt x="179018" y="133946"/>
                    </a:cubicBezTo>
                    <a:lnTo>
                      <a:pt x="179018" y="152703"/>
                    </a:lnTo>
                    <a:cubicBezTo>
                      <a:pt x="179018" y="155736"/>
                      <a:pt x="181464" y="158215"/>
                      <a:pt x="184498" y="158215"/>
                    </a:cubicBezTo>
                    <a:lnTo>
                      <a:pt x="203254" y="158215"/>
                    </a:lnTo>
                    <a:cubicBezTo>
                      <a:pt x="206288" y="158215"/>
                      <a:pt x="208767" y="155736"/>
                      <a:pt x="208767" y="152703"/>
                    </a:cubicBezTo>
                    <a:lnTo>
                      <a:pt x="208767" y="133946"/>
                    </a:lnTo>
                    <a:cubicBezTo>
                      <a:pt x="208767" y="130913"/>
                      <a:pt x="206288" y="128466"/>
                      <a:pt x="203254" y="128466"/>
                    </a:cubicBezTo>
                    <a:lnTo>
                      <a:pt x="196959" y="128466"/>
                    </a:lnTo>
                    <a:lnTo>
                      <a:pt x="196959" y="23495"/>
                    </a:lnTo>
                    <a:cubicBezTo>
                      <a:pt x="196926" y="22484"/>
                      <a:pt x="196404" y="21277"/>
                      <a:pt x="195230" y="20723"/>
                    </a:cubicBezTo>
                    <a:lnTo>
                      <a:pt x="177550" y="12144"/>
                    </a:lnTo>
                    <a:cubicBezTo>
                      <a:pt x="175981" y="11383"/>
                      <a:pt x="174299" y="11012"/>
                      <a:pt x="172633" y="11012"/>
                    </a:cubicBezTo>
                    <a:cubicBezTo>
                      <a:pt x="169726" y="11012"/>
                      <a:pt x="166866" y="12140"/>
                      <a:pt x="164730" y="14297"/>
                    </a:cubicBezTo>
                    <a:lnTo>
                      <a:pt x="149986" y="29041"/>
                    </a:lnTo>
                    <a:cubicBezTo>
                      <a:pt x="148779" y="30215"/>
                      <a:pt x="148779" y="32172"/>
                      <a:pt x="149986" y="33347"/>
                    </a:cubicBezTo>
                    <a:cubicBezTo>
                      <a:pt x="150590" y="33950"/>
                      <a:pt x="151372" y="34252"/>
                      <a:pt x="152155" y="34252"/>
                    </a:cubicBezTo>
                    <a:cubicBezTo>
                      <a:pt x="152938" y="34252"/>
                      <a:pt x="153721" y="33950"/>
                      <a:pt x="154325" y="33347"/>
                    </a:cubicBezTo>
                    <a:lnTo>
                      <a:pt x="156347" y="31324"/>
                    </a:lnTo>
                    <a:lnTo>
                      <a:pt x="160555" y="48417"/>
                    </a:lnTo>
                    <a:lnTo>
                      <a:pt x="160555" y="48417"/>
                    </a:lnTo>
                    <a:lnTo>
                      <a:pt x="143462" y="44209"/>
                    </a:lnTo>
                    <a:lnTo>
                      <a:pt x="145811" y="41893"/>
                    </a:lnTo>
                    <a:cubicBezTo>
                      <a:pt x="146985" y="40686"/>
                      <a:pt x="146985" y="38761"/>
                      <a:pt x="145811" y="37554"/>
                    </a:cubicBezTo>
                    <a:cubicBezTo>
                      <a:pt x="145207" y="36951"/>
                      <a:pt x="144424" y="36649"/>
                      <a:pt x="143642" y="36649"/>
                    </a:cubicBezTo>
                    <a:cubicBezTo>
                      <a:pt x="142859" y="36649"/>
                      <a:pt x="142076" y="36951"/>
                      <a:pt x="141472" y="37554"/>
                    </a:cubicBezTo>
                    <a:cubicBezTo>
                      <a:pt x="125423" y="53636"/>
                      <a:pt x="108428" y="71218"/>
                      <a:pt x="92706" y="86354"/>
                    </a:cubicBezTo>
                    <a:lnTo>
                      <a:pt x="64946" y="86354"/>
                    </a:lnTo>
                    <a:lnTo>
                      <a:pt x="64946" y="64107"/>
                    </a:lnTo>
                    <a:cubicBezTo>
                      <a:pt x="65033" y="64111"/>
                      <a:pt x="65120" y="64112"/>
                      <a:pt x="65207" y="64112"/>
                    </a:cubicBezTo>
                    <a:cubicBezTo>
                      <a:pt x="68301" y="64112"/>
                      <a:pt x="71078" y="61863"/>
                      <a:pt x="71046" y="58594"/>
                    </a:cubicBezTo>
                    <a:lnTo>
                      <a:pt x="71046" y="51255"/>
                    </a:lnTo>
                    <a:cubicBezTo>
                      <a:pt x="71046" y="48069"/>
                      <a:pt x="68365" y="45701"/>
                      <a:pt x="65286" y="45701"/>
                    </a:cubicBezTo>
                    <a:cubicBezTo>
                      <a:pt x="65055" y="45701"/>
                      <a:pt x="64822" y="45715"/>
                      <a:pt x="64587" y="45742"/>
                    </a:cubicBezTo>
                    <a:lnTo>
                      <a:pt x="60901" y="14721"/>
                    </a:lnTo>
                    <a:lnTo>
                      <a:pt x="69415" y="20788"/>
                    </a:lnTo>
                    <a:cubicBezTo>
                      <a:pt x="69950" y="21170"/>
                      <a:pt x="70564" y="21353"/>
                      <a:pt x="71174" y="21353"/>
                    </a:cubicBezTo>
                    <a:cubicBezTo>
                      <a:pt x="72128" y="21353"/>
                      <a:pt x="73072" y="20906"/>
                      <a:pt x="73688" y="20070"/>
                    </a:cubicBezTo>
                    <a:cubicBezTo>
                      <a:pt x="74667" y="18700"/>
                      <a:pt x="74341" y="16776"/>
                      <a:pt x="72971" y="15797"/>
                    </a:cubicBezTo>
                    <a:lnTo>
                      <a:pt x="51637" y="564"/>
                    </a:lnTo>
                    <a:cubicBezTo>
                      <a:pt x="51099" y="188"/>
                      <a:pt x="50471" y="1"/>
                      <a:pt x="49847" y="1"/>
                    </a:cubicBezTo>
                    <a:close/>
                    <a:moveTo>
                      <a:pt x="3066" y="194521"/>
                    </a:moveTo>
                    <a:cubicBezTo>
                      <a:pt x="1370" y="194521"/>
                      <a:pt x="0" y="195859"/>
                      <a:pt x="0" y="197555"/>
                    </a:cubicBezTo>
                    <a:cubicBezTo>
                      <a:pt x="0" y="199251"/>
                      <a:pt x="1370" y="200621"/>
                      <a:pt x="3066" y="200621"/>
                    </a:cubicBezTo>
                    <a:cubicBezTo>
                      <a:pt x="10797" y="200621"/>
                      <a:pt x="14614" y="202448"/>
                      <a:pt x="18626" y="204405"/>
                    </a:cubicBezTo>
                    <a:cubicBezTo>
                      <a:pt x="22867" y="206460"/>
                      <a:pt x="27694" y="208776"/>
                      <a:pt x="36828" y="208776"/>
                    </a:cubicBezTo>
                    <a:cubicBezTo>
                      <a:pt x="45961" y="208776"/>
                      <a:pt x="50789" y="206460"/>
                      <a:pt x="55062" y="204405"/>
                    </a:cubicBezTo>
                    <a:cubicBezTo>
                      <a:pt x="59075" y="202448"/>
                      <a:pt x="62858" y="200621"/>
                      <a:pt x="70622" y="200621"/>
                    </a:cubicBezTo>
                    <a:cubicBezTo>
                      <a:pt x="78353" y="200621"/>
                      <a:pt x="82137" y="202448"/>
                      <a:pt x="86149" y="204405"/>
                    </a:cubicBezTo>
                    <a:cubicBezTo>
                      <a:pt x="90422" y="206460"/>
                      <a:pt x="95250" y="208776"/>
                      <a:pt x="104384" y="208776"/>
                    </a:cubicBezTo>
                    <a:cubicBezTo>
                      <a:pt x="113517" y="208776"/>
                      <a:pt x="118345" y="206460"/>
                      <a:pt x="122585" y="204405"/>
                    </a:cubicBezTo>
                    <a:cubicBezTo>
                      <a:pt x="126630" y="202448"/>
                      <a:pt x="130414" y="200621"/>
                      <a:pt x="138145" y="200621"/>
                    </a:cubicBezTo>
                    <a:cubicBezTo>
                      <a:pt x="145909" y="200621"/>
                      <a:pt x="149693" y="202448"/>
                      <a:pt x="153705" y="204405"/>
                    </a:cubicBezTo>
                    <a:cubicBezTo>
                      <a:pt x="157978" y="206460"/>
                      <a:pt x="162773" y="208776"/>
                      <a:pt x="171939" y="208776"/>
                    </a:cubicBezTo>
                    <a:cubicBezTo>
                      <a:pt x="181073" y="208776"/>
                      <a:pt x="185901" y="206460"/>
                      <a:pt x="190141" y="204405"/>
                    </a:cubicBezTo>
                    <a:cubicBezTo>
                      <a:pt x="194153" y="202448"/>
                      <a:pt x="197970" y="200621"/>
                      <a:pt x="205701" y="200621"/>
                    </a:cubicBezTo>
                    <a:cubicBezTo>
                      <a:pt x="207397" y="200621"/>
                      <a:pt x="208767" y="199251"/>
                      <a:pt x="208767" y="197555"/>
                    </a:cubicBezTo>
                    <a:cubicBezTo>
                      <a:pt x="208767" y="195859"/>
                      <a:pt x="207397" y="194521"/>
                      <a:pt x="205701" y="194521"/>
                    </a:cubicBezTo>
                    <a:cubicBezTo>
                      <a:pt x="196567" y="194521"/>
                      <a:pt x="191740" y="196837"/>
                      <a:pt x="187499" y="198892"/>
                    </a:cubicBezTo>
                    <a:cubicBezTo>
                      <a:pt x="183487" y="200817"/>
                      <a:pt x="179670" y="202676"/>
                      <a:pt x="171939" y="202676"/>
                    </a:cubicBezTo>
                    <a:cubicBezTo>
                      <a:pt x="164176" y="202676"/>
                      <a:pt x="160392" y="200817"/>
                      <a:pt x="156380" y="198892"/>
                    </a:cubicBezTo>
                    <a:cubicBezTo>
                      <a:pt x="152106" y="196837"/>
                      <a:pt x="147311" y="194521"/>
                      <a:pt x="138145" y="194521"/>
                    </a:cubicBezTo>
                    <a:cubicBezTo>
                      <a:pt x="129012" y="194521"/>
                      <a:pt x="124184" y="196837"/>
                      <a:pt x="119943" y="198892"/>
                    </a:cubicBezTo>
                    <a:cubicBezTo>
                      <a:pt x="115931" y="200817"/>
                      <a:pt x="112114" y="202676"/>
                      <a:pt x="104384" y="202676"/>
                    </a:cubicBezTo>
                    <a:cubicBezTo>
                      <a:pt x="96653" y="202676"/>
                      <a:pt x="92836" y="200817"/>
                      <a:pt x="88824" y="198892"/>
                    </a:cubicBezTo>
                    <a:cubicBezTo>
                      <a:pt x="84583" y="196837"/>
                      <a:pt x="79756" y="194521"/>
                      <a:pt x="70622" y="194521"/>
                    </a:cubicBezTo>
                    <a:cubicBezTo>
                      <a:pt x="61456" y="194521"/>
                      <a:pt x="56628" y="196837"/>
                      <a:pt x="52388" y="198892"/>
                    </a:cubicBezTo>
                    <a:cubicBezTo>
                      <a:pt x="48375" y="200817"/>
                      <a:pt x="44591" y="202676"/>
                      <a:pt x="36828" y="202676"/>
                    </a:cubicBezTo>
                    <a:cubicBezTo>
                      <a:pt x="29097" y="202676"/>
                      <a:pt x="25280" y="200817"/>
                      <a:pt x="21268" y="198892"/>
                    </a:cubicBezTo>
                    <a:cubicBezTo>
                      <a:pt x="17028" y="196837"/>
                      <a:pt x="12200" y="194521"/>
                      <a:pt x="3066" y="1945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0" name="Google Shape;1420;p68"/>
          <p:cNvGrpSpPr/>
          <p:nvPr/>
        </p:nvGrpSpPr>
        <p:grpSpPr>
          <a:xfrm>
            <a:off x="5193051" y="1063793"/>
            <a:ext cx="1790247" cy="1790247"/>
            <a:chOff x="3413088" y="207825"/>
            <a:chExt cx="2383500" cy="2383500"/>
          </a:xfrm>
        </p:grpSpPr>
        <p:sp>
          <p:nvSpPr>
            <p:cNvPr id="1421" name="Google Shape;1421;p68"/>
            <p:cNvSpPr/>
            <p:nvPr/>
          </p:nvSpPr>
          <p:spPr>
            <a:xfrm>
              <a:off x="3413088" y="207825"/>
              <a:ext cx="2383500" cy="2383500"/>
            </a:xfrm>
            <a:prstGeom prst="ellipse">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2" name="Google Shape;1422;p68"/>
            <p:cNvGrpSpPr/>
            <p:nvPr/>
          </p:nvGrpSpPr>
          <p:grpSpPr>
            <a:xfrm>
              <a:off x="3729569" y="418309"/>
              <a:ext cx="1750520" cy="1750520"/>
              <a:chOff x="1190625" y="238125"/>
              <a:chExt cx="5219200" cy="5219200"/>
            </a:xfrm>
          </p:grpSpPr>
          <p:sp>
            <p:nvSpPr>
              <p:cNvPr id="1423" name="Google Shape;1423;p68"/>
              <p:cNvSpPr/>
              <p:nvPr/>
            </p:nvSpPr>
            <p:spPr>
              <a:xfrm>
                <a:off x="1267275" y="1931075"/>
                <a:ext cx="5065875" cy="2765375"/>
              </a:xfrm>
              <a:custGeom>
                <a:avLst/>
                <a:gdLst/>
                <a:ahLst/>
                <a:cxnLst/>
                <a:rect l="l" t="t" r="r" b="b"/>
                <a:pathLst>
                  <a:path w="202635" h="110615" extrusionOk="0">
                    <a:moveTo>
                      <a:pt x="92543" y="1"/>
                    </a:moveTo>
                    <a:cubicBezTo>
                      <a:pt x="84388" y="1"/>
                      <a:pt x="76461" y="2578"/>
                      <a:pt x="69872" y="7406"/>
                    </a:cubicBezTo>
                    <a:lnTo>
                      <a:pt x="21073" y="43092"/>
                    </a:lnTo>
                    <a:cubicBezTo>
                      <a:pt x="18920" y="44690"/>
                      <a:pt x="17550" y="47137"/>
                      <a:pt x="17387" y="49844"/>
                    </a:cubicBezTo>
                    <a:lnTo>
                      <a:pt x="17060" y="55292"/>
                    </a:lnTo>
                    <a:cubicBezTo>
                      <a:pt x="16832" y="58651"/>
                      <a:pt x="14810" y="61587"/>
                      <a:pt x="11776" y="62957"/>
                    </a:cubicBezTo>
                    <a:lnTo>
                      <a:pt x="5285" y="65893"/>
                    </a:lnTo>
                    <a:cubicBezTo>
                      <a:pt x="2055" y="67361"/>
                      <a:pt x="0" y="70590"/>
                      <a:pt x="0" y="74146"/>
                    </a:cubicBezTo>
                    <a:lnTo>
                      <a:pt x="0" y="101971"/>
                    </a:lnTo>
                    <a:cubicBezTo>
                      <a:pt x="0" y="106733"/>
                      <a:pt x="3817" y="110615"/>
                      <a:pt x="8547" y="110615"/>
                    </a:cubicBezTo>
                    <a:lnTo>
                      <a:pt x="194088" y="110615"/>
                    </a:lnTo>
                    <a:cubicBezTo>
                      <a:pt x="198818" y="110615"/>
                      <a:pt x="202635" y="106733"/>
                      <a:pt x="202635" y="101971"/>
                    </a:cubicBezTo>
                    <a:lnTo>
                      <a:pt x="202635" y="76821"/>
                    </a:lnTo>
                    <a:cubicBezTo>
                      <a:pt x="202635" y="72711"/>
                      <a:pt x="201036" y="68796"/>
                      <a:pt x="198166" y="65893"/>
                    </a:cubicBezTo>
                    <a:lnTo>
                      <a:pt x="189978" y="57640"/>
                    </a:lnTo>
                    <a:cubicBezTo>
                      <a:pt x="187923" y="55552"/>
                      <a:pt x="187923" y="52160"/>
                      <a:pt x="189978" y="50072"/>
                    </a:cubicBezTo>
                    <a:lnTo>
                      <a:pt x="192947" y="47071"/>
                    </a:lnTo>
                    <a:cubicBezTo>
                      <a:pt x="195230" y="44788"/>
                      <a:pt x="196013" y="41395"/>
                      <a:pt x="195002" y="38297"/>
                    </a:cubicBezTo>
                    <a:lnTo>
                      <a:pt x="191479" y="27467"/>
                    </a:lnTo>
                    <a:cubicBezTo>
                      <a:pt x="190305" y="23911"/>
                      <a:pt x="187043" y="21530"/>
                      <a:pt x="183357" y="21530"/>
                    </a:cubicBezTo>
                    <a:lnTo>
                      <a:pt x="181334" y="21530"/>
                    </a:lnTo>
                    <a:cubicBezTo>
                      <a:pt x="178822" y="21530"/>
                      <a:pt x="176376" y="20519"/>
                      <a:pt x="174582" y="18725"/>
                    </a:cubicBezTo>
                    <a:lnTo>
                      <a:pt x="167340" y="11418"/>
                    </a:lnTo>
                    <a:cubicBezTo>
                      <a:pt x="160099" y="4111"/>
                      <a:pt x="150280" y="1"/>
                      <a:pt x="1400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8"/>
              <p:cNvSpPr/>
              <p:nvPr/>
            </p:nvSpPr>
            <p:spPr>
              <a:xfrm>
                <a:off x="1267275" y="4384100"/>
                <a:ext cx="5065875" cy="312350"/>
              </a:xfrm>
              <a:custGeom>
                <a:avLst/>
                <a:gdLst/>
                <a:ahLst/>
                <a:cxnLst/>
                <a:rect l="l" t="t" r="r" b="b"/>
                <a:pathLst>
                  <a:path w="202635" h="12494" extrusionOk="0">
                    <a:moveTo>
                      <a:pt x="0" y="0"/>
                    </a:moveTo>
                    <a:lnTo>
                      <a:pt x="0" y="3850"/>
                    </a:lnTo>
                    <a:cubicBezTo>
                      <a:pt x="0" y="8612"/>
                      <a:pt x="3817" y="12494"/>
                      <a:pt x="8547" y="12494"/>
                    </a:cubicBezTo>
                    <a:lnTo>
                      <a:pt x="194088" y="12494"/>
                    </a:lnTo>
                    <a:cubicBezTo>
                      <a:pt x="198818" y="12494"/>
                      <a:pt x="202635" y="8612"/>
                      <a:pt x="202635" y="3850"/>
                    </a:cubicBezTo>
                    <a:lnTo>
                      <a:pt x="202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8"/>
              <p:cNvSpPr/>
              <p:nvPr/>
            </p:nvSpPr>
            <p:spPr>
              <a:xfrm>
                <a:off x="5813675" y="4384100"/>
                <a:ext cx="519475" cy="312350"/>
              </a:xfrm>
              <a:custGeom>
                <a:avLst/>
                <a:gdLst/>
                <a:ahLst/>
                <a:cxnLst/>
                <a:rect l="l" t="t" r="r" b="b"/>
                <a:pathLst>
                  <a:path w="20779" h="12494" extrusionOk="0">
                    <a:moveTo>
                      <a:pt x="8546" y="0"/>
                    </a:moveTo>
                    <a:lnTo>
                      <a:pt x="8546" y="3850"/>
                    </a:lnTo>
                    <a:cubicBezTo>
                      <a:pt x="8546" y="8612"/>
                      <a:pt x="4730" y="12494"/>
                      <a:pt x="0" y="12494"/>
                    </a:cubicBezTo>
                    <a:lnTo>
                      <a:pt x="12232" y="12494"/>
                    </a:lnTo>
                    <a:cubicBezTo>
                      <a:pt x="16962" y="12494"/>
                      <a:pt x="20779" y="8612"/>
                      <a:pt x="20779" y="3850"/>
                    </a:cubicBezTo>
                    <a:lnTo>
                      <a:pt x="207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8"/>
              <p:cNvSpPr/>
              <p:nvPr/>
            </p:nvSpPr>
            <p:spPr>
              <a:xfrm>
                <a:off x="2873800" y="2968400"/>
                <a:ext cx="2506850" cy="845700"/>
              </a:xfrm>
              <a:custGeom>
                <a:avLst/>
                <a:gdLst/>
                <a:ahLst/>
                <a:cxnLst/>
                <a:rect l="l" t="t" r="r" b="b"/>
                <a:pathLst>
                  <a:path w="100274" h="33828" extrusionOk="0">
                    <a:moveTo>
                      <a:pt x="0" y="0"/>
                    </a:moveTo>
                    <a:lnTo>
                      <a:pt x="0" y="1044"/>
                    </a:lnTo>
                    <a:cubicBezTo>
                      <a:pt x="0" y="5970"/>
                      <a:pt x="1697" y="10732"/>
                      <a:pt x="4828" y="14516"/>
                    </a:cubicBezTo>
                    <a:lnTo>
                      <a:pt x="15103" y="27042"/>
                    </a:lnTo>
                    <a:cubicBezTo>
                      <a:pt x="18626" y="31348"/>
                      <a:pt x="23846" y="33827"/>
                      <a:pt x="29358" y="33827"/>
                    </a:cubicBezTo>
                    <a:lnTo>
                      <a:pt x="67980" y="33827"/>
                    </a:lnTo>
                    <a:cubicBezTo>
                      <a:pt x="72938" y="33827"/>
                      <a:pt x="77701" y="31805"/>
                      <a:pt x="81159" y="28249"/>
                    </a:cubicBezTo>
                    <a:lnTo>
                      <a:pt x="94239" y="14842"/>
                    </a:lnTo>
                    <a:cubicBezTo>
                      <a:pt x="98121" y="10863"/>
                      <a:pt x="100274" y="5546"/>
                      <a:pt x="10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8"/>
              <p:cNvSpPr/>
              <p:nvPr/>
            </p:nvSpPr>
            <p:spPr>
              <a:xfrm>
                <a:off x="2873800" y="2289900"/>
                <a:ext cx="2506850" cy="678525"/>
              </a:xfrm>
              <a:custGeom>
                <a:avLst/>
                <a:gdLst/>
                <a:ahLst/>
                <a:cxnLst/>
                <a:rect l="l" t="t" r="r" b="b"/>
                <a:pathLst>
                  <a:path w="100274" h="27141" extrusionOk="0">
                    <a:moveTo>
                      <a:pt x="28282" y="1"/>
                    </a:moveTo>
                    <a:cubicBezTo>
                      <a:pt x="23095" y="1"/>
                      <a:pt x="18170" y="1632"/>
                      <a:pt x="13962" y="4698"/>
                    </a:cubicBezTo>
                    <a:lnTo>
                      <a:pt x="9852" y="7699"/>
                    </a:lnTo>
                    <a:cubicBezTo>
                      <a:pt x="3654" y="12233"/>
                      <a:pt x="0" y="19442"/>
                      <a:pt x="0" y="27140"/>
                    </a:cubicBezTo>
                    <a:lnTo>
                      <a:pt x="100274" y="27140"/>
                    </a:lnTo>
                    <a:lnTo>
                      <a:pt x="100274" y="24433"/>
                    </a:lnTo>
                    <a:cubicBezTo>
                      <a:pt x="100274" y="18072"/>
                      <a:pt x="97762" y="12005"/>
                      <a:pt x="93293" y="7471"/>
                    </a:cubicBezTo>
                    <a:lnTo>
                      <a:pt x="93032" y="7210"/>
                    </a:lnTo>
                    <a:cubicBezTo>
                      <a:pt x="88433" y="2578"/>
                      <a:pt x="82300" y="1"/>
                      <a:pt x="758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8"/>
              <p:cNvSpPr/>
              <p:nvPr/>
            </p:nvSpPr>
            <p:spPr>
              <a:xfrm>
                <a:off x="2921100" y="314975"/>
                <a:ext cx="2369050" cy="2158225"/>
              </a:xfrm>
              <a:custGeom>
                <a:avLst/>
                <a:gdLst/>
                <a:ahLst/>
                <a:cxnLst/>
                <a:rect l="l" t="t" r="r" b="b"/>
                <a:pathLst>
                  <a:path w="94762" h="86329" extrusionOk="0">
                    <a:moveTo>
                      <a:pt x="47368" y="0"/>
                    </a:moveTo>
                    <a:cubicBezTo>
                      <a:pt x="36323" y="0"/>
                      <a:pt x="25281" y="4217"/>
                      <a:pt x="16865" y="12649"/>
                    </a:cubicBezTo>
                    <a:cubicBezTo>
                      <a:pt x="0" y="29513"/>
                      <a:pt x="0" y="56849"/>
                      <a:pt x="16865" y="73681"/>
                    </a:cubicBezTo>
                    <a:cubicBezTo>
                      <a:pt x="25281" y="82113"/>
                      <a:pt x="36323" y="86329"/>
                      <a:pt x="47368" y="86329"/>
                    </a:cubicBezTo>
                    <a:cubicBezTo>
                      <a:pt x="58414" y="86329"/>
                      <a:pt x="69464" y="82113"/>
                      <a:pt x="77897" y="73681"/>
                    </a:cubicBezTo>
                    <a:cubicBezTo>
                      <a:pt x="94761" y="56849"/>
                      <a:pt x="94761" y="29513"/>
                      <a:pt x="77897" y="12649"/>
                    </a:cubicBezTo>
                    <a:cubicBezTo>
                      <a:pt x="69464" y="4217"/>
                      <a:pt x="58414" y="0"/>
                      <a:pt x="47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8"/>
              <p:cNvSpPr/>
              <p:nvPr/>
            </p:nvSpPr>
            <p:spPr>
              <a:xfrm>
                <a:off x="3602850" y="660550"/>
                <a:ext cx="1007975" cy="1466750"/>
              </a:xfrm>
              <a:custGeom>
                <a:avLst/>
                <a:gdLst/>
                <a:ahLst/>
                <a:cxnLst/>
                <a:rect l="l" t="t" r="r" b="b"/>
                <a:pathLst>
                  <a:path w="40319" h="58670" extrusionOk="0">
                    <a:moveTo>
                      <a:pt x="28054" y="0"/>
                    </a:moveTo>
                    <a:cubicBezTo>
                      <a:pt x="27206" y="33"/>
                      <a:pt x="26390" y="522"/>
                      <a:pt x="25672" y="1240"/>
                    </a:cubicBezTo>
                    <a:cubicBezTo>
                      <a:pt x="17713" y="8807"/>
                      <a:pt x="9721" y="16343"/>
                      <a:pt x="1762" y="23878"/>
                    </a:cubicBezTo>
                    <a:cubicBezTo>
                      <a:pt x="1" y="25541"/>
                      <a:pt x="262" y="28053"/>
                      <a:pt x="2284" y="29293"/>
                    </a:cubicBezTo>
                    <a:cubicBezTo>
                      <a:pt x="6688" y="31935"/>
                      <a:pt x="11189" y="34447"/>
                      <a:pt x="15625" y="36991"/>
                    </a:cubicBezTo>
                    <a:cubicBezTo>
                      <a:pt x="15886" y="37154"/>
                      <a:pt x="16017" y="37285"/>
                      <a:pt x="15886" y="37643"/>
                    </a:cubicBezTo>
                    <a:cubicBezTo>
                      <a:pt x="14419" y="41069"/>
                      <a:pt x="12983" y="44494"/>
                      <a:pt x="11581" y="47919"/>
                    </a:cubicBezTo>
                    <a:cubicBezTo>
                      <a:pt x="10667" y="50072"/>
                      <a:pt x="9787" y="52192"/>
                      <a:pt x="8938" y="54312"/>
                    </a:cubicBezTo>
                    <a:cubicBezTo>
                      <a:pt x="8319" y="55911"/>
                      <a:pt x="9069" y="57607"/>
                      <a:pt x="10569" y="58324"/>
                    </a:cubicBezTo>
                    <a:cubicBezTo>
                      <a:pt x="11050" y="58553"/>
                      <a:pt x="11522" y="58670"/>
                      <a:pt x="11990" y="58670"/>
                    </a:cubicBezTo>
                    <a:cubicBezTo>
                      <a:pt x="12858" y="58670"/>
                      <a:pt x="13713" y="58270"/>
                      <a:pt x="14582" y="57444"/>
                    </a:cubicBezTo>
                    <a:cubicBezTo>
                      <a:pt x="22574" y="49876"/>
                      <a:pt x="30533" y="42341"/>
                      <a:pt x="38492" y="34805"/>
                    </a:cubicBezTo>
                    <a:cubicBezTo>
                      <a:pt x="40319" y="33077"/>
                      <a:pt x="39960" y="30532"/>
                      <a:pt x="37807" y="29293"/>
                    </a:cubicBezTo>
                    <a:cubicBezTo>
                      <a:pt x="33403" y="26748"/>
                      <a:pt x="29032" y="24204"/>
                      <a:pt x="24629" y="21660"/>
                    </a:cubicBezTo>
                    <a:cubicBezTo>
                      <a:pt x="24335" y="21497"/>
                      <a:pt x="24237" y="21366"/>
                      <a:pt x="24400" y="21040"/>
                    </a:cubicBezTo>
                    <a:cubicBezTo>
                      <a:pt x="26716" y="15495"/>
                      <a:pt x="29130" y="9949"/>
                      <a:pt x="31316" y="4339"/>
                    </a:cubicBezTo>
                    <a:cubicBezTo>
                      <a:pt x="32131" y="2218"/>
                      <a:pt x="30500" y="0"/>
                      <a:pt x="280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8"/>
              <p:cNvSpPr/>
              <p:nvPr/>
            </p:nvSpPr>
            <p:spPr>
              <a:xfrm>
                <a:off x="4508875" y="4055500"/>
                <a:ext cx="1464650" cy="1324300"/>
              </a:xfrm>
              <a:custGeom>
                <a:avLst/>
                <a:gdLst/>
                <a:ahLst/>
                <a:cxnLst/>
                <a:rect l="l" t="t" r="r" b="b"/>
                <a:pathLst>
                  <a:path w="58586" h="52972" extrusionOk="0">
                    <a:moveTo>
                      <a:pt x="29280" y="0"/>
                    </a:moveTo>
                    <a:cubicBezTo>
                      <a:pt x="17494" y="0"/>
                      <a:pt x="6735" y="7926"/>
                      <a:pt x="3654" y="19864"/>
                    </a:cubicBezTo>
                    <a:cubicBezTo>
                      <a:pt x="0" y="34021"/>
                      <a:pt x="8514" y="48472"/>
                      <a:pt x="22671" y="52125"/>
                    </a:cubicBezTo>
                    <a:cubicBezTo>
                      <a:pt x="24890" y="52698"/>
                      <a:pt x="27116" y="52971"/>
                      <a:pt x="29306" y="52971"/>
                    </a:cubicBezTo>
                    <a:cubicBezTo>
                      <a:pt x="41092" y="52971"/>
                      <a:pt x="51851" y="45046"/>
                      <a:pt x="54932" y="33108"/>
                    </a:cubicBezTo>
                    <a:cubicBezTo>
                      <a:pt x="58586" y="18951"/>
                      <a:pt x="50072" y="4500"/>
                      <a:pt x="35915" y="847"/>
                    </a:cubicBezTo>
                    <a:cubicBezTo>
                      <a:pt x="33696" y="274"/>
                      <a:pt x="31470" y="0"/>
                      <a:pt x="29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8"/>
              <p:cNvSpPr/>
              <p:nvPr/>
            </p:nvSpPr>
            <p:spPr>
              <a:xfrm>
                <a:off x="4989200" y="4464825"/>
                <a:ext cx="508075" cy="508075"/>
              </a:xfrm>
              <a:custGeom>
                <a:avLst/>
                <a:gdLst/>
                <a:ahLst/>
                <a:cxnLst/>
                <a:rect l="l" t="t" r="r" b="b"/>
                <a:pathLst>
                  <a:path w="20323" h="20323" extrusionOk="0">
                    <a:moveTo>
                      <a:pt x="10145" y="1"/>
                    </a:moveTo>
                    <a:cubicBezTo>
                      <a:pt x="4534" y="1"/>
                      <a:pt x="0" y="4535"/>
                      <a:pt x="0" y="10146"/>
                    </a:cubicBezTo>
                    <a:cubicBezTo>
                      <a:pt x="0" y="15756"/>
                      <a:pt x="4534" y="20323"/>
                      <a:pt x="10145" y="20323"/>
                    </a:cubicBezTo>
                    <a:cubicBezTo>
                      <a:pt x="15756" y="20323"/>
                      <a:pt x="20323" y="15756"/>
                      <a:pt x="20323" y="10146"/>
                    </a:cubicBezTo>
                    <a:cubicBezTo>
                      <a:pt x="20323" y="4535"/>
                      <a:pt x="15756" y="1"/>
                      <a:pt x="10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8"/>
              <p:cNvSpPr/>
              <p:nvPr/>
            </p:nvSpPr>
            <p:spPr>
              <a:xfrm>
                <a:off x="1267275" y="3440575"/>
                <a:ext cx="377600" cy="616525"/>
              </a:xfrm>
              <a:custGeom>
                <a:avLst/>
                <a:gdLst/>
                <a:ahLst/>
                <a:cxnLst/>
                <a:rect l="l" t="t" r="r" b="b"/>
                <a:pathLst>
                  <a:path w="15104" h="24661" extrusionOk="0">
                    <a:moveTo>
                      <a:pt x="15103" y="0"/>
                    </a:moveTo>
                    <a:cubicBezTo>
                      <a:pt x="14223" y="1109"/>
                      <a:pt x="13081" y="1990"/>
                      <a:pt x="11776" y="2577"/>
                    </a:cubicBezTo>
                    <a:lnTo>
                      <a:pt x="5285" y="5513"/>
                    </a:lnTo>
                    <a:cubicBezTo>
                      <a:pt x="2055" y="6981"/>
                      <a:pt x="0" y="10210"/>
                      <a:pt x="0" y="13766"/>
                    </a:cubicBezTo>
                    <a:lnTo>
                      <a:pt x="0" y="24661"/>
                    </a:lnTo>
                    <a:lnTo>
                      <a:pt x="9297" y="24661"/>
                    </a:lnTo>
                    <a:cubicBezTo>
                      <a:pt x="12494" y="24661"/>
                      <a:pt x="15103" y="22051"/>
                      <a:pt x="15103" y="18854"/>
                    </a:cubicBezTo>
                    <a:lnTo>
                      <a:pt x="151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8"/>
              <p:cNvSpPr/>
              <p:nvPr/>
            </p:nvSpPr>
            <p:spPr>
              <a:xfrm>
                <a:off x="1684800" y="4055500"/>
                <a:ext cx="1464650" cy="1324300"/>
              </a:xfrm>
              <a:custGeom>
                <a:avLst/>
                <a:gdLst/>
                <a:ahLst/>
                <a:cxnLst/>
                <a:rect l="l" t="t" r="r" b="b"/>
                <a:pathLst>
                  <a:path w="58586" h="52972" extrusionOk="0">
                    <a:moveTo>
                      <a:pt x="29280" y="0"/>
                    </a:moveTo>
                    <a:cubicBezTo>
                      <a:pt x="17494" y="0"/>
                      <a:pt x="6735" y="7926"/>
                      <a:pt x="3654" y="19864"/>
                    </a:cubicBezTo>
                    <a:cubicBezTo>
                      <a:pt x="1" y="34021"/>
                      <a:pt x="8514" y="48439"/>
                      <a:pt x="22671" y="52125"/>
                    </a:cubicBezTo>
                    <a:cubicBezTo>
                      <a:pt x="24890" y="52698"/>
                      <a:pt x="27116" y="52971"/>
                      <a:pt x="29306" y="52971"/>
                    </a:cubicBezTo>
                    <a:cubicBezTo>
                      <a:pt x="41093" y="52971"/>
                      <a:pt x="51852" y="45046"/>
                      <a:pt x="54932" y="33108"/>
                    </a:cubicBezTo>
                    <a:cubicBezTo>
                      <a:pt x="58586" y="18951"/>
                      <a:pt x="50072" y="4500"/>
                      <a:pt x="35915" y="847"/>
                    </a:cubicBezTo>
                    <a:cubicBezTo>
                      <a:pt x="33696" y="274"/>
                      <a:pt x="31471" y="0"/>
                      <a:pt x="29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8"/>
              <p:cNvSpPr/>
              <p:nvPr/>
            </p:nvSpPr>
            <p:spPr>
              <a:xfrm>
                <a:off x="2164325" y="4464825"/>
                <a:ext cx="508075" cy="508075"/>
              </a:xfrm>
              <a:custGeom>
                <a:avLst/>
                <a:gdLst/>
                <a:ahLst/>
                <a:cxnLst/>
                <a:rect l="l" t="t" r="r" b="b"/>
                <a:pathLst>
                  <a:path w="20323" h="20323" extrusionOk="0">
                    <a:moveTo>
                      <a:pt x="10178" y="1"/>
                    </a:moveTo>
                    <a:cubicBezTo>
                      <a:pt x="4567" y="1"/>
                      <a:pt x="0" y="4535"/>
                      <a:pt x="0" y="10146"/>
                    </a:cubicBezTo>
                    <a:cubicBezTo>
                      <a:pt x="0" y="15756"/>
                      <a:pt x="4567" y="20323"/>
                      <a:pt x="10178" y="20323"/>
                    </a:cubicBezTo>
                    <a:cubicBezTo>
                      <a:pt x="15788" y="20323"/>
                      <a:pt x="20322" y="15756"/>
                      <a:pt x="20322" y="10146"/>
                    </a:cubicBezTo>
                    <a:cubicBezTo>
                      <a:pt x="20322" y="4535"/>
                      <a:pt x="15788" y="1"/>
                      <a:pt x="10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8"/>
              <p:cNvSpPr/>
              <p:nvPr/>
            </p:nvSpPr>
            <p:spPr>
              <a:xfrm>
                <a:off x="1190625" y="238125"/>
                <a:ext cx="5219200" cy="5219200"/>
              </a:xfrm>
              <a:custGeom>
                <a:avLst/>
                <a:gdLst/>
                <a:ahLst/>
                <a:cxnLst/>
                <a:rect l="l" t="t" r="r" b="b"/>
                <a:pathLst>
                  <a:path w="208768" h="208768" extrusionOk="0">
                    <a:moveTo>
                      <a:pt x="124738" y="19963"/>
                    </a:moveTo>
                    <a:cubicBezTo>
                      <a:pt x="124901" y="19996"/>
                      <a:pt x="124934" y="20094"/>
                      <a:pt x="124934" y="20126"/>
                    </a:cubicBezTo>
                    <a:cubicBezTo>
                      <a:pt x="122781" y="25704"/>
                      <a:pt x="120367" y="31282"/>
                      <a:pt x="118051" y="36730"/>
                    </a:cubicBezTo>
                    <a:cubicBezTo>
                      <a:pt x="117334" y="38459"/>
                      <a:pt x="117953" y="40286"/>
                      <a:pt x="119584" y="41232"/>
                    </a:cubicBezTo>
                    <a:cubicBezTo>
                      <a:pt x="123988" y="43743"/>
                      <a:pt x="128359" y="46320"/>
                      <a:pt x="132763" y="48832"/>
                    </a:cubicBezTo>
                    <a:cubicBezTo>
                      <a:pt x="133220" y="49093"/>
                      <a:pt x="133220" y="49158"/>
                      <a:pt x="132893" y="49452"/>
                    </a:cubicBezTo>
                    <a:cubicBezTo>
                      <a:pt x="124510" y="57411"/>
                      <a:pt x="109244" y="72090"/>
                      <a:pt x="108461" y="72514"/>
                    </a:cubicBezTo>
                    <a:cubicBezTo>
                      <a:pt x="108396" y="72481"/>
                      <a:pt x="108233" y="72416"/>
                      <a:pt x="108265" y="72318"/>
                    </a:cubicBezTo>
                    <a:cubicBezTo>
                      <a:pt x="110418" y="66740"/>
                      <a:pt x="112995" y="60869"/>
                      <a:pt x="115181" y="55715"/>
                    </a:cubicBezTo>
                    <a:cubicBezTo>
                      <a:pt x="115801" y="54279"/>
                      <a:pt x="115540" y="52355"/>
                      <a:pt x="113648" y="51246"/>
                    </a:cubicBezTo>
                    <a:cubicBezTo>
                      <a:pt x="109211" y="48701"/>
                      <a:pt x="104742" y="46222"/>
                      <a:pt x="100371" y="43548"/>
                    </a:cubicBezTo>
                    <a:cubicBezTo>
                      <a:pt x="100045" y="43352"/>
                      <a:pt x="100045" y="43287"/>
                      <a:pt x="100339" y="42993"/>
                    </a:cubicBezTo>
                    <a:cubicBezTo>
                      <a:pt x="108852" y="34936"/>
                      <a:pt x="123988" y="20453"/>
                      <a:pt x="124738" y="19963"/>
                    </a:cubicBezTo>
                    <a:close/>
                    <a:moveTo>
                      <a:pt x="124892" y="13889"/>
                    </a:moveTo>
                    <a:cubicBezTo>
                      <a:pt x="123203" y="13889"/>
                      <a:pt x="121467" y="14569"/>
                      <a:pt x="120041" y="15918"/>
                    </a:cubicBezTo>
                    <a:cubicBezTo>
                      <a:pt x="112049" y="23552"/>
                      <a:pt x="104123" y="30989"/>
                      <a:pt x="96131" y="38557"/>
                    </a:cubicBezTo>
                    <a:cubicBezTo>
                      <a:pt x="94598" y="40025"/>
                      <a:pt x="93847" y="41982"/>
                      <a:pt x="94043" y="44004"/>
                    </a:cubicBezTo>
                    <a:cubicBezTo>
                      <a:pt x="94271" y="45961"/>
                      <a:pt x="95413" y="47723"/>
                      <a:pt x="97207" y="48799"/>
                    </a:cubicBezTo>
                    <a:cubicBezTo>
                      <a:pt x="101024" y="51083"/>
                      <a:pt x="104840" y="53268"/>
                      <a:pt x="108657" y="55454"/>
                    </a:cubicBezTo>
                    <a:cubicBezTo>
                      <a:pt x="106765" y="59955"/>
                      <a:pt x="104449" y="65305"/>
                      <a:pt x="102589" y="70133"/>
                    </a:cubicBezTo>
                    <a:cubicBezTo>
                      <a:pt x="101383" y="73166"/>
                      <a:pt x="102753" y="76526"/>
                      <a:pt x="105721" y="77961"/>
                    </a:cubicBezTo>
                    <a:cubicBezTo>
                      <a:pt x="106599" y="78394"/>
                      <a:pt x="107528" y="78630"/>
                      <a:pt x="108477" y="78630"/>
                    </a:cubicBezTo>
                    <a:cubicBezTo>
                      <a:pt x="110032" y="78630"/>
                      <a:pt x="111639" y="77997"/>
                      <a:pt x="113158" y="76559"/>
                    </a:cubicBezTo>
                    <a:cubicBezTo>
                      <a:pt x="120987" y="69187"/>
                      <a:pt x="129273" y="61325"/>
                      <a:pt x="137101" y="53921"/>
                    </a:cubicBezTo>
                    <a:cubicBezTo>
                      <a:pt x="138667" y="52420"/>
                      <a:pt x="139417" y="50430"/>
                      <a:pt x="139156" y="48440"/>
                    </a:cubicBezTo>
                    <a:cubicBezTo>
                      <a:pt x="138928" y="46418"/>
                      <a:pt x="137721" y="44624"/>
                      <a:pt x="135796" y="43548"/>
                    </a:cubicBezTo>
                    <a:cubicBezTo>
                      <a:pt x="132078" y="41395"/>
                      <a:pt x="128327" y="39209"/>
                      <a:pt x="124575" y="37056"/>
                    </a:cubicBezTo>
                    <a:cubicBezTo>
                      <a:pt x="126630" y="32228"/>
                      <a:pt x="128718" y="27303"/>
                      <a:pt x="130643" y="22345"/>
                    </a:cubicBezTo>
                    <a:cubicBezTo>
                      <a:pt x="131393" y="20453"/>
                      <a:pt x="131132" y="18300"/>
                      <a:pt x="129990" y="16604"/>
                    </a:cubicBezTo>
                    <a:cubicBezTo>
                      <a:pt x="128716" y="14789"/>
                      <a:pt x="126835" y="13889"/>
                      <a:pt x="124892" y="13889"/>
                    </a:cubicBezTo>
                    <a:close/>
                    <a:moveTo>
                      <a:pt x="116616" y="6100"/>
                    </a:moveTo>
                    <a:cubicBezTo>
                      <a:pt x="138732" y="6100"/>
                      <a:pt x="156738" y="24106"/>
                      <a:pt x="156738" y="46222"/>
                    </a:cubicBezTo>
                    <a:cubicBezTo>
                      <a:pt x="156738" y="68371"/>
                      <a:pt x="138732" y="86345"/>
                      <a:pt x="116616" y="86345"/>
                    </a:cubicBezTo>
                    <a:cubicBezTo>
                      <a:pt x="94500" y="86345"/>
                      <a:pt x="76494" y="68371"/>
                      <a:pt x="76494" y="46222"/>
                    </a:cubicBezTo>
                    <a:cubicBezTo>
                      <a:pt x="76494" y="24106"/>
                      <a:pt x="94500" y="6100"/>
                      <a:pt x="116616" y="6100"/>
                    </a:cubicBezTo>
                    <a:close/>
                    <a:moveTo>
                      <a:pt x="143136" y="85138"/>
                    </a:moveTo>
                    <a:cubicBezTo>
                      <a:pt x="148942" y="85138"/>
                      <a:pt x="154325" y="87552"/>
                      <a:pt x="158435" y="91694"/>
                    </a:cubicBezTo>
                    <a:cubicBezTo>
                      <a:pt x="162284" y="95576"/>
                      <a:pt x="164437" y="100698"/>
                      <a:pt x="164535" y="106145"/>
                    </a:cubicBezTo>
                    <a:lnTo>
                      <a:pt x="70589" y="106145"/>
                    </a:lnTo>
                    <a:cubicBezTo>
                      <a:pt x="71438" y="100632"/>
                      <a:pt x="74439" y="95576"/>
                      <a:pt x="79005" y="92216"/>
                    </a:cubicBezTo>
                    <a:cubicBezTo>
                      <a:pt x="82789" y="89444"/>
                      <a:pt x="87519" y="86182"/>
                      <a:pt x="92119" y="85431"/>
                    </a:cubicBezTo>
                    <a:cubicBezTo>
                      <a:pt x="99230" y="89900"/>
                      <a:pt x="107613" y="92477"/>
                      <a:pt x="116616" y="92477"/>
                    </a:cubicBezTo>
                    <a:cubicBezTo>
                      <a:pt x="125815" y="92477"/>
                      <a:pt x="134361" y="89770"/>
                      <a:pt x="141570" y="85138"/>
                    </a:cubicBezTo>
                    <a:close/>
                    <a:moveTo>
                      <a:pt x="164274" y="112278"/>
                    </a:moveTo>
                    <a:cubicBezTo>
                      <a:pt x="163654" y="115898"/>
                      <a:pt x="161990" y="119226"/>
                      <a:pt x="159381" y="121900"/>
                    </a:cubicBezTo>
                    <a:lnTo>
                      <a:pt x="146300" y="135307"/>
                    </a:lnTo>
                    <a:cubicBezTo>
                      <a:pt x="143430" y="138276"/>
                      <a:pt x="139417" y="139972"/>
                      <a:pt x="135307" y="139972"/>
                    </a:cubicBezTo>
                    <a:lnTo>
                      <a:pt x="96685" y="139972"/>
                    </a:lnTo>
                    <a:cubicBezTo>
                      <a:pt x="92086" y="139972"/>
                      <a:pt x="87747" y="137917"/>
                      <a:pt x="84812" y="134329"/>
                    </a:cubicBezTo>
                    <a:lnTo>
                      <a:pt x="74504" y="121803"/>
                    </a:lnTo>
                    <a:cubicBezTo>
                      <a:pt x="72286" y="119095"/>
                      <a:pt x="70883" y="115768"/>
                      <a:pt x="70492" y="112278"/>
                    </a:cubicBezTo>
                    <a:close/>
                    <a:moveTo>
                      <a:pt x="15103" y="133937"/>
                    </a:moveTo>
                    <a:lnTo>
                      <a:pt x="15103" y="146952"/>
                    </a:lnTo>
                    <a:cubicBezTo>
                      <a:pt x="15103" y="148453"/>
                      <a:pt x="13863" y="149693"/>
                      <a:pt x="12363" y="149693"/>
                    </a:cubicBezTo>
                    <a:lnTo>
                      <a:pt x="6133" y="149693"/>
                    </a:lnTo>
                    <a:lnTo>
                      <a:pt x="6133" y="141864"/>
                    </a:lnTo>
                    <a:cubicBezTo>
                      <a:pt x="6133" y="139515"/>
                      <a:pt x="7470" y="137362"/>
                      <a:pt x="9590" y="136416"/>
                    </a:cubicBezTo>
                    <a:lnTo>
                      <a:pt x="15103" y="133937"/>
                    </a:lnTo>
                    <a:close/>
                    <a:moveTo>
                      <a:pt x="47299" y="97664"/>
                    </a:moveTo>
                    <a:lnTo>
                      <a:pt x="55910" y="130871"/>
                    </a:lnTo>
                    <a:cubicBezTo>
                      <a:pt x="57215" y="135796"/>
                      <a:pt x="55878" y="140950"/>
                      <a:pt x="52420" y="144702"/>
                    </a:cubicBezTo>
                    <a:lnTo>
                      <a:pt x="47755" y="149725"/>
                    </a:lnTo>
                    <a:cubicBezTo>
                      <a:pt x="38100" y="150149"/>
                      <a:pt x="29651" y="155238"/>
                      <a:pt x="24563" y="162806"/>
                    </a:cubicBezTo>
                    <a:lnTo>
                      <a:pt x="6133" y="162806"/>
                    </a:lnTo>
                    <a:lnTo>
                      <a:pt x="6133" y="155792"/>
                    </a:lnTo>
                    <a:lnTo>
                      <a:pt x="12363" y="155792"/>
                    </a:lnTo>
                    <a:cubicBezTo>
                      <a:pt x="17223" y="155792"/>
                      <a:pt x="21203" y="151813"/>
                      <a:pt x="21203" y="146952"/>
                    </a:cubicBezTo>
                    <a:lnTo>
                      <a:pt x="21203" y="129077"/>
                    </a:lnTo>
                    <a:cubicBezTo>
                      <a:pt x="22345" y="127381"/>
                      <a:pt x="23030" y="125358"/>
                      <a:pt x="23160" y="123205"/>
                    </a:cubicBezTo>
                    <a:lnTo>
                      <a:pt x="23519" y="117725"/>
                    </a:lnTo>
                    <a:cubicBezTo>
                      <a:pt x="23617" y="115964"/>
                      <a:pt x="24498" y="114333"/>
                      <a:pt x="25933" y="113289"/>
                    </a:cubicBezTo>
                    <a:lnTo>
                      <a:pt x="47299" y="97664"/>
                    </a:lnTo>
                    <a:close/>
                    <a:moveTo>
                      <a:pt x="21431" y="168906"/>
                    </a:moveTo>
                    <a:cubicBezTo>
                      <a:pt x="20681" y="170928"/>
                      <a:pt x="20159" y="173048"/>
                      <a:pt x="19833" y="175267"/>
                    </a:cubicBezTo>
                    <a:lnTo>
                      <a:pt x="11613" y="175267"/>
                    </a:lnTo>
                    <a:cubicBezTo>
                      <a:pt x="8579" y="175267"/>
                      <a:pt x="6100" y="172755"/>
                      <a:pt x="6100" y="169689"/>
                    </a:cubicBezTo>
                    <a:lnTo>
                      <a:pt x="6100" y="168906"/>
                    </a:lnTo>
                    <a:close/>
                    <a:moveTo>
                      <a:pt x="202635" y="168906"/>
                    </a:moveTo>
                    <a:lnTo>
                      <a:pt x="202635" y="169689"/>
                    </a:lnTo>
                    <a:cubicBezTo>
                      <a:pt x="202635" y="172755"/>
                      <a:pt x="200188" y="175267"/>
                      <a:pt x="197154" y="175267"/>
                    </a:cubicBezTo>
                    <a:lnTo>
                      <a:pt x="191381" y="175267"/>
                    </a:lnTo>
                    <a:cubicBezTo>
                      <a:pt x="191055" y="173048"/>
                      <a:pt x="190533" y="170928"/>
                      <a:pt x="189782" y="168906"/>
                    </a:cubicBezTo>
                    <a:close/>
                    <a:moveTo>
                      <a:pt x="49126" y="172102"/>
                    </a:moveTo>
                    <a:cubicBezTo>
                      <a:pt x="53040" y="172102"/>
                      <a:pt x="56237" y="175299"/>
                      <a:pt x="56237" y="179214"/>
                    </a:cubicBezTo>
                    <a:cubicBezTo>
                      <a:pt x="56237" y="183161"/>
                      <a:pt x="53040" y="186325"/>
                      <a:pt x="49126" y="186325"/>
                    </a:cubicBezTo>
                    <a:cubicBezTo>
                      <a:pt x="45179" y="186325"/>
                      <a:pt x="41982" y="183161"/>
                      <a:pt x="41982" y="179214"/>
                    </a:cubicBezTo>
                    <a:cubicBezTo>
                      <a:pt x="41982" y="175299"/>
                      <a:pt x="45179" y="172102"/>
                      <a:pt x="49126" y="172102"/>
                    </a:cubicBezTo>
                    <a:close/>
                    <a:moveTo>
                      <a:pt x="162088" y="172102"/>
                    </a:moveTo>
                    <a:cubicBezTo>
                      <a:pt x="166035" y="172102"/>
                      <a:pt x="169232" y="175299"/>
                      <a:pt x="169232" y="179214"/>
                    </a:cubicBezTo>
                    <a:cubicBezTo>
                      <a:pt x="169232" y="183161"/>
                      <a:pt x="166035" y="186325"/>
                      <a:pt x="162088" y="186325"/>
                    </a:cubicBezTo>
                    <a:cubicBezTo>
                      <a:pt x="158174" y="186325"/>
                      <a:pt x="154977" y="183161"/>
                      <a:pt x="154977" y="179214"/>
                    </a:cubicBezTo>
                    <a:cubicBezTo>
                      <a:pt x="154977" y="175299"/>
                      <a:pt x="158174" y="172102"/>
                      <a:pt x="162088" y="172102"/>
                    </a:cubicBezTo>
                    <a:close/>
                    <a:moveTo>
                      <a:pt x="52159" y="156021"/>
                    </a:moveTo>
                    <a:cubicBezTo>
                      <a:pt x="63641" y="157521"/>
                      <a:pt x="72547" y="167340"/>
                      <a:pt x="72547" y="179214"/>
                    </a:cubicBezTo>
                    <a:cubicBezTo>
                      <a:pt x="72547" y="182410"/>
                      <a:pt x="71894" y="185444"/>
                      <a:pt x="70752" y="188217"/>
                    </a:cubicBezTo>
                    <a:lnTo>
                      <a:pt x="61782" y="183030"/>
                    </a:lnTo>
                    <a:cubicBezTo>
                      <a:pt x="62141" y="181823"/>
                      <a:pt x="62337" y="180551"/>
                      <a:pt x="62337" y="179214"/>
                    </a:cubicBezTo>
                    <a:cubicBezTo>
                      <a:pt x="62337" y="172983"/>
                      <a:pt x="57998" y="167731"/>
                      <a:pt x="52159" y="166361"/>
                    </a:cubicBezTo>
                    <a:lnTo>
                      <a:pt x="52159" y="156021"/>
                    </a:lnTo>
                    <a:close/>
                    <a:moveTo>
                      <a:pt x="165154" y="156021"/>
                    </a:moveTo>
                    <a:cubicBezTo>
                      <a:pt x="176637" y="157521"/>
                      <a:pt x="185542" y="167340"/>
                      <a:pt x="185542" y="179214"/>
                    </a:cubicBezTo>
                    <a:cubicBezTo>
                      <a:pt x="185542" y="182410"/>
                      <a:pt x="184889" y="185444"/>
                      <a:pt x="183748" y="188217"/>
                    </a:cubicBezTo>
                    <a:lnTo>
                      <a:pt x="174777" y="183030"/>
                    </a:lnTo>
                    <a:cubicBezTo>
                      <a:pt x="175136" y="181823"/>
                      <a:pt x="175332" y="180551"/>
                      <a:pt x="175332" y="179214"/>
                    </a:cubicBezTo>
                    <a:cubicBezTo>
                      <a:pt x="175332" y="172983"/>
                      <a:pt x="170993" y="167731"/>
                      <a:pt x="165154" y="166361"/>
                    </a:cubicBezTo>
                    <a:lnTo>
                      <a:pt x="165154" y="156021"/>
                    </a:lnTo>
                    <a:close/>
                    <a:moveTo>
                      <a:pt x="46059" y="156021"/>
                    </a:moveTo>
                    <a:lnTo>
                      <a:pt x="46059" y="166361"/>
                    </a:lnTo>
                    <a:cubicBezTo>
                      <a:pt x="40220" y="167731"/>
                      <a:pt x="35882" y="172983"/>
                      <a:pt x="35882" y="179214"/>
                    </a:cubicBezTo>
                    <a:cubicBezTo>
                      <a:pt x="35882" y="180747"/>
                      <a:pt x="36143" y="182182"/>
                      <a:pt x="36599" y="183552"/>
                    </a:cubicBezTo>
                    <a:lnTo>
                      <a:pt x="27694" y="188706"/>
                    </a:lnTo>
                    <a:cubicBezTo>
                      <a:pt x="26422" y="185803"/>
                      <a:pt x="25704" y="182606"/>
                      <a:pt x="25704" y="179214"/>
                    </a:cubicBezTo>
                    <a:cubicBezTo>
                      <a:pt x="25704" y="167340"/>
                      <a:pt x="34577" y="157521"/>
                      <a:pt x="46059" y="156021"/>
                    </a:cubicBezTo>
                    <a:close/>
                    <a:moveTo>
                      <a:pt x="159054" y="156021"/>
                    </a:moveTo>
                    <a:lnTo>
                      <a:pt x="159054" y="166361"/>
                    </a:lnTo>
                    <a:cubicBezTo>
                      <a:pt x="153216" y="167731"/>
                      <a:pt x="148877" y="172983"/>
                      <a:pt x="148877" y="179214"/>
                    </a:cubicBezTo>
                    <a:cubicBezTo>
                      <a:pt x="148877" y="180747"/>
                      <a:pt x="149138" y="182182"/>
                      <a:pt x="149595" y="183552"/>
                    </a:cubicBezTo>
                    <a:lnTo>
                      <a:pt x="140689" y="188706"/>
                    </a:lnTo>
                    <a:cubicBezTo>
                      <a:pt x="139385" y="185803"/>
                      <a:pt x="138667" y="182606"/>
                      <a:pt x="138667" y="179214"/>
                    </a:cubicBezTo>
                    <a:cubicBezTo>
                      <a:pt x="138667" y="167340"/>
                      <a:pt x="147572" y="157521"/>
                      <a:pt x="159054" y="156021"/>
                    </a:cubicBezTo>
                    <a:close/>
                    <a:moveTo>
                      <a:pt x="58716" y="188314"/>
                    </a:moveTo>
                    <a:lnTo>
                      <a:pt x="67654" y="193501"/>
                    </a:lnTo>
                    <a:cubicBezTo>
                      <a:pt x="63380" y="199046"/>
                      <a:pt x="56661" y="202635"/>
                      <a:pt x="49126" y="202635"/>
                    </a:cubicBezTo>
                    <a:cubicBezTo>
                      <a:pt x="41753" y="202635"/>
                      <a:pt x="35164" y="199242"/>
                      <a:pt x="30891" y="193925"/>
                    </a:cubicBezTo>
                    <a:lnTo>
                      <a:pt x="39894" y="188706"/>
                    </a:lnTo>
                    <a:cubicBezTo>
                      <a:pt x="42275" y="191022"/>
                      <a:pt x="45537" y="192457"/>
                      <a:pt x="49126" y="192457"/>
                    </a:cubicBezTo>
                    <a:cubicBezTo>
                      <a:pt x="52877" y="192457"/>
                      <a:pt x="56302" y="190859"/>
                      <a:pt x="58716" y="188314"/>
                    </a:cubicBezTo>
                    <a:close/>
                    <a:moveTo>
                      <a:pt x="171678" y="188314"/>
                    </a:moveTo>
                    <a:lnTo>
                      <a:pt x="180649" y="193501"/>
                    </a:lnTo>
                    <a:cubicBezTo>
                      <a:pt x="176376" y="199046"/>
                      <a:pt x="169656" y="202635"/>
                      <a:pt x="162088" y="202635"/>
                    </a:cubicBezTo>
                    <a:cubicBezTo>
                      <a:pt x="154749" y="202635"/>
                      <a:pt x="148159" y="199242"/>
                      <a:pt x="143886" y="193925"/>
                    </a:cubicBezTo>
                    <a:lnTo>
                      <a:pt x="152889" y="188706"/>
                    </a:lnTo>
                    <a:cubicBezTo>
                      <a:pt x="155271" y="191022"/>
                      <a:pt x="158533" y="192457"/>
                      <a:pt x="162088" y="192457"/>
                    </a:cubicBezTo>
                    <a:cubicBezTo>
                      <a:pt x="165872" y="192457"/>
                      <a:pt x="169297" y="190859"/>
                      <a:pt x="171678" y="188314"/>
                    </a:cubicBezTo>
                    <a:close/>
                    <a:moveTo>
                      <a:pt x="116616" y="0"/>
                    </a:moveTo>
                    <a:cubicBezTo>
                      <a:pt x="91107" y="0"/>
                      <a:pt x="70394" y="20746"/>
                      <a:pt x="70394" y="46222"/>
                    </a:cubicBezTo>
                    <a:cubicBezTo>
                      <a:pt x="70394" y="59955"/>
                      <a:pt x="76396" y="72318"/>
                      <a:pt x="85953" y="80799"/>
                    </a:cubicBezTo>
                    <a:cubicBezTo>
                      <a:pt x="82496" y="82072"/>
                      <a:pt x="78451" y="85040"/>
                      <a:pt x="75385" y="87291"/>
                    </a:cubicBezTo>
                    <a:cubicBezTo>
                      <a:pt x="63609" y="95902"/>
                      <a:pt x="60347" y="114170"/>
                      <a:pt x="69774" y="125684"/>
                    </a:cubicBezTo>
                    <a:lnTo>
                      <a:pt x="80082" y="138210"/>
                    </a:lnTo>
                    <a:cubicBezTo>
                      <a:pt x="84192" y="143201"/>
                      <a:pt x="90227" y="146072"/>
                      <a:pt x="96685" y="146072"/>
                    </a:cubicBezTo>
                    <a:lnTo>
                      <a:pt x="135307" y="146072"/>
                    </a:lnTo>
                    <a:cubicBezTo>
                      <a:pt x="141048" y="146072"/>
                      <a:pt x="146659" y="143723"/>
                      <a:pt x="150671" y="139580"/>
                    </a:cubicBezTo>
                    <a:lnTo>
                      <a:pt x="163752" y="126174"/>
                    </a:lnTo>
                    <a:cubicBezTo>
                      <a:pt x="168906" y="120922"/>
                      <a:pt x="170667" y="113811"/>
                      <a:pt x="170667" y="106504"/>
                    </a:cubicBezTo>
                    <a:cubicBezTo>
                      <a:pt x="170667" y="99295"/>
                      <a:pt x="167862" y="92510"/>
                      <a:pt x="162773" y="87389"/>
                    </a:cubicBezTo>
                    <a:cubicBezTo>
                      <a:pt x="158859" y="83442"/>
                      <a:pt x="153933" y="80669"/>
                      <a:pt x="148616" y="79560"/>
                    </a:cubicBezTo>
                    <a:cubicBezTo>
                      <a:pt x="150802" y="77472"/>
                      <a:pt x="152791" y="75156"/>
                      <a:pt x="154520" y="72677"/>
                    </a:cubicBezTo>
                    <a:cubicBezTo>
                      <a:pt x="159674" y="74439"/>
                      <a:pt x="164371" y="77374"/>
                      <a:pt x="168253" y="81256"/>
                    </a:cubicBezTo>
                    <a:lnTo>
                      <a:pt x="175495" y="88596"/>
                    </a:lnTo>
                    <a:cubicBezTo>
                      <a:pt x="177844" y="90944"/>
                      <a:pt x="181073" y="92314"/>
                      <a:pt x="184400" y="92314"/>
                    </a:cubicBezTo>
                    <a:lnTo>
                      <a:pt x="186423" y="92314"/>
                    </a:lnTo>
                    <a:cubicBezTo>
                      <a:pt x="188804" y="92314"/>
                      <a:pt x="190891" y="93847"/>
                      <a:pt x="191642" y="96131"/>
                    </a:cubicBezTo>
                    <a:lnTo>
                      <a:pt x="195165" y="106961"/>
                    </a:lnTo>
                    <a:cubicBezTo>
                      <a:pt x="195817" y="108983"/>
                      <a:pt x="195328" y="111168"/>
                      <a:pt x="193827" y="112636"/>
                    </a:cubicBezTo>
                    <a:lnTo>
                      <a:pt x="190891" y="115637"/>
                    </a:lnTo>
                    <a:cubicBezTo>
                      <a:pt x="187629" y="118899"/>
                      <a:pt x="187629" y="124249"/>
                      <a:pt x="190891" y="127511"/>
                    </a:cubicBezTo>
                    <a:lnTo>
                      <a:pt x="199046" y="135764"/>
                    </a:lnTo>
                    <a:cubicBezTo>
                      <a:pt x="201362" y="138113"/>
                      <a:pt x="202667" y="141211"/>
                      <a:pt x="202667" y="144539"/>
                    </a:cubicBezTo>
                    <a:lnTo>
                      <a:pt x="202667" y="162806"/>
                    </a:lnTo>
                    <a:lnTo>
                      <a:pt x="186651" y="162806"/>
                    </a:lnTo>
                    <a:cubicBezTo>
                      <a:pt x="181334" y="154879"/>
                      <a:pt x="172298" y="149693"/>
                      <a:pt x="162088" y="149693"/>
                    </a:cubicBezTo>
                    <a:cubicBezTo>
                      <a:pt x="147148" y="149693"/>
                      <a:pt x="134785" y="160849"/>
                      <a:pt x="132828" y="175267"/>
                    </a:cubicBezTo>
                    <a:lnTo>
                      <a:pt x="78386" y="175267"/>
                    </a:lnTo>
                    <a:cubicBezTo>
                      <a:pt x="78092" y="173048"/>
                      <a:pt x="77537" y="170928"/>
                      <a:pt x="76787" y="168906"/>
                    </a:cubicBezTo>
                    <a:lnTo>
                      <a:pt x="125228" y="168906"/>
                    </a:lnTo>
                    <a:cubicBezTo>
                      <a:pt x="126924" y="168906"/>
                      <a:pt x="128294" y="167536"/>
                      <a:pt x="128294" y="165839"/>
                    </a:cubicBezTo>
                    <a:cubicBezTo>
                      <a:pt x="128294" y="164176"/>
                      <a:pt x="126924" y="162806"/>
                      <a:pt x="125228" y="162806"/>
                    </a:cubicBezTo>
                    <a:lnTo>
                      <a:pt x="73656" y="162806"/>
                    </a:lnTo>
                    <a:cubicBezTo>
                      <a:pt x="69480" y="156575"/>
                      <a:pt x="63022" y="152041"/>
                      <a:pt x="55486" y="150378"/>
                    </a:cubicBezTo>
                    <a:lnTo>
                      <a:pt x="56889" y="148844"/>
                    </a:lnTo>
                    <a:cubicBezTo>
                      <a:pt x="61815" y="143593"/>
                      <a:pt x="63641" y="136286"/>
                      <a:pt x="61847" y="129338"/>
                    </a:cubicBezTo>
                    <a:lnTo>
                      <a:pt x="52583" y="93782"/>
                    </a:lnTo>
                    <a:lnTo>
                      <a:pt x="72220" y="79462"/>
                    </a:lnTo>
                    <a:cubicBezTo>
                      <a:pt x="73590" y="78451"/>
                      <a:pt x="73884" y="76526"/>
                      <a:pt x="72873" y="75189"/>
                    </a:cubicBezTo>
                    <a:cubicBezTo>
                      <a:pt x="72282" y="74362"/>
                      <a:pt x="71348" y="73928"/>
                      <a:pt x="70398" y="73928"/>
                    </a:cubicBezTo>
                    <a:cubicBezTo>
                      <a:pt x="69774" y="73928"/>
                      <a:pt x="69143" y="74116"/>
                      <a:pt x="68600" y="74504"/>
                    </a:cubicBezTo>
                    <a:lnTo>
                      <a:pt x="47299" y="90096"/>
                    </a:lnTo>
                    <a:cubicBezTo>
                      <a:pt x="47299" y="90096"/>
                      <a:pt x="47266" y="90129"/>
                      <a:pt x="47234" y="90129"/>
                    </a:cubicBezTo>
                    <a:lnTo>
                      <a:pt x="22345" y="108331"/>
                    </a:lnTo>
                    <a:cubicBezTo>
                      <a:pt x="19441" y="110451"/>
                      <a:pt x="17647" y="113745"/>
                      <a:pt x="17419" y="117366"/>
                    </a:cubicBezTo>
                    <a:lnTo>
                      <a:pt x="17060" y="122846"/>
                    </a:lnTo>
                    <a:cubicBezTo>
                      <a:pt x="16995" y="124053"/>
                      <a:pt x="16538" y="125195"/>
                      <a:pt x="15821" y="126141"/>
                    </a:cubicBezTo>
                    <a:cubicBezTo>
                      <a:pt x="15788" y="126174"/>
                      <a:pt x="15788" y="126206"/>
                      <a:pt x="15755" y="126206"/>
                    </a:cubicBezTo>
                    <a:cubicBezTo>
                      <a:pt x="15168" y="126924"/>
                      <a:pt x="14451" y="127511"/>
                      <a:pt x="13570" y="127902"/>
                    </a:cubicBezTo>
                    <a:lnTo>
                      <a:pt x="7079" y="130838"/>
                    </a:lnTo>
                    <a:cubicBezTo>
                      <a:pt x="2773" y="132763"/>
                      <a:pt x="0" y="137101"/>
                      <a:pt x="0" y="141864"/>
                    </a:cubicBezTo>
                    <a:lnTo>
                      <a:pt x="0" y="169689"/>
                    </a:lnTo>
                    <a:cubicBezTo>
                      <a:pt x="0" y="176147"/>
                      <a:pt x="5219" y="181366"/>
                      <a:pt x="11613" y="181366"/>
                    </a:cubicBezTo>
                    <a:lnTo>
                      <a:pt x="19637" y="181366"/>
                    </a:lnTo>
                    <a:cubicBezTo>
                      <a:pt x="20681" y="196502"/>
                      <a:pt x="33892" y="208767"/>
                      <a:pt x="49126" y="208767"/>
                    </a:cubicBezTo>
                    <a:cubicBezTo>
                      <a:pt x="64750" y="208767"/>
                      <a:pt x="77472" y="196502"/>
                      <a:pt x="78581" y="181366"/>
                    </a:cubicBezTo>
                    <a:lnTo>
                      <a:pt x="132632" y="181366"/>
                    </a:lnTo>
                    <a:cubicBezTo>
                      <a:pt x="133709" y="196567"/>
                      <a:pt x="146431" y="208767"/>
                      <a:pt x="162088" y="208767"/>
                    </a:cubicBezTo>
                    <a:cubicBezTo>
                      <a:pt x="177387" y="208767"/>
                      <a:pt x="190533" y="196437"/>
                      <a:pt x="191576" y="181366"/>
                    </a:cubicBezTo>
                    <a:lnTo>
                      <a:pt x="197154" y="181366"/>
                    </a:lnTo>
                    <a:cubicBezTo>
                      <a:pt x="203548" y="181366"/>
                      <a:pt x="208767" y="176147"/>
                      <a:pt x="208767" y="169689"/>
                    </a:cubicBezTo>
                    <a:lnTo>
                      <a:pt x="208767" y="144539"/>
                    </a:lnTo>
                    <a:cubicBezTo>
                      <a:pt x="208767" y="139613"/>
                      <a:pt x="206875" y="134948"/>
                      <a:pt x="203417" y="131458"/>
                    </a:cubicBezTo>
                    <a:lnTo>
                      <a:pt x="195230" y="123205"/>
                    </a:lnTo>
                    <a:cubicBezTo>
                      <a:pt x="194317" y="122324"/>
                      <a:pt x="194317" y="120824"/>
                      <a:pt x="195230" y="119943"/>
                    </a:cubicBezTo>
                    <a:lnTo>
                      <a:pt x="198166" y="116942"/>
                    </a:lnTo>
                    <a:cubicBezTo>
                      <a:pt x="201265" y="113811"/>
                      <a:pt x="202341" y="109277"/>
                      <a:pt x="200971" y="105069"/>
                    </a:cubicBezTo>
                    <a:lnTo>
                      <a:pt x="197448" y="94239"/>
                    </a:lnTo>
                    <a:cubicBezTo>
                      <a:pt x="195882" y="89411"/>
                      <a:pt x="191446" y="86182"/>
                      <a:pt x="186423" y="86182"/>
                    </a:cubicBezTo>
                    <a:lnTo>
                      <a:pt x="184400" y="86182"/>
                    </a:lnTo>
                    <a:cubicBezTo>
                      <a:pt x="182671" y="86182"/>
                      <a:pt x="181040" y="85529"/>
                      <a:pt x="179833" y="84290"/>
                    </a:cubicBezTo>
                    <a:lnTo>
                      <a:pt x="172592" y="76983"/>
                    </a:lnTo>
                    <a:cubicBezTo>
                      <a:pt x="168384" y="72710"/>
                      <a:pt x="163295" y="69448"/>
                      <a:pt x="157750" y="67327"/>
                    </a:cubicBezTo>
                    <a:cubicBezTo>
                      <a:pt x="161012" y="60999"/>
                      <a:pt x="162838" y="53823"/>
                      <a:pt x="162838" y="46222"/>
                    </a:cubicBezTo>
                    <a:cubicBezTo>
                      <a:pt x="162838" y="20746"/>
                      <a:pt x="142125" y="0"/>
                      <a:pt x="116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436" name="Google Shape;1436;p68"/>
          <p:cNvCxnSpPr/>
          <p:nvPr/>
        </p:nvCxnSpPr>
        <p:spPr>
          <a:xfrm rot="10800000">
            <a:off x="2247575" y="2001338"/>
            <a:ext cx="1135800" cy="0"/>
          </a:xfrm>
          <a:prstGeom prst="straightConnector1">
            <a:avLst/>
          </a:prstGeom>
          <a:noFill/>
          <a:ln w="38100" cap="rnd" cmpd="sng">
            <a:solidFill>
              <a:schemeClr val="dk1"/>
            </a:solidFill>
            <a:prstDash val="solid"/>
            <a:round/>
            <a:headEnd type="none" w="med" len="med"/>
            <a:tailEnd type="none" w="med" len="med"/>
          </a:ln>
        </p:spPr>
      </p:cxnSp>
      <p:cxnSp>
        <p:nvCxnSpPr>
          <p:cNvPr id="1437" name="Google Shape;1437;p68"/>
          <p:cNvCxnSpPr/>
          <p:nvPr/>
        </p:nvCxnSpPr>
        <p:spPr>
          <a:xfrm rot="10800000">
            <a:off x="2644925" y="3514963"/>
            <a:ext cx="341100" cy="0"/>
          </a:xfrm>
          <a:prstGeom prst="straightConnector1">
            <a:avLst/>
          </a:prstGeom>
          <a:noFill/>
          <a:ln w="38100" cap="rnd"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59147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92"/>
                                        </p:tgtEl>
                                        <p:attrNameLst>
                                          <p:attrName>style.visibility</p:attrName>
                                        </p:attrNameLst>
                                      </p:cBhvr>
                                      <p:to>
                                        <p:strVal val="visible"/>
                                      </p:to>
                                    </p:set>
                                    <p:animEffect transition="in" filter="randombar(horizontal)">
                                      <p:cBhvr>
                                        <p:cTn id="7" dur="500"/>
                                        <p:tgtEl>
                                          <p:spTgt spid="1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69"/>
          <p:cNvSpPr txBox="1">
            <a:spLocks noGrp="1"/>
          </p:cNvSpPr>
          <p:nvPr>
            <p:ph type="title"/>
          </p:nvPr>
        </p:nvSpPr>
        <p:spPr>
          <a:xfrm>
            <a:off x="4121164" y="1368629"/>
            <a:ext cx="407729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H</a:t>
            </a:r>
            <a:r>
              <a:rPr lang="en"/>
              <a:t>s thực hành </a:t>
            </a:r>
            <a:br>
              <a:rPr lang="en"/>
            </a:br>
            <a:r>
              <a:rPr lang="en"/>
              <a:t>bài 1, 2 sgk55</a:t>
            </a:r>
            <a:endParaRPr/>
          </a:p>
        </p:txBody>
      </p:sp>
      <p:grpSp>
        <p:nvGrpSpPr>
          <p:cNvPr id="1444" name="Google Shape;1444;p69"/>
          <p:cNvGrpSpPr/>
          <p:nvPr/>
        </p:nvGrpSpPr>
        <p:grpSpPr>
          <a:xfrm rot="1559413">
            <a:off x="801521" y="2587787"/>
            <a:ext cx="1461628" cy="1584705"/>
            <a:chOff x="1047200" y="1432975"/>
            <a:chExt cx="2465400" cy="2673000"/>
          </a:xfrm>
        </p:grpSpPr>
        <p:sp>
          <p:nvSpPr>
            <p:cNvPr id="1445" name="Google Shape;1445;p69"/>
            <p:cNvSpPr/>
            <p:nvPr/>
          </p:nvSpPr>
          <p:spPr>
            <a:xfrm>
              <a:off x="1047200" y="1432975"/>
              <a:ext cx="2465400" cy="2673000"/>
            </a:xfrm>
            <a:prstGeom prst="roundRect">
              <a:avLst>
                <a:gd name="adj" fmla="val 16667"/>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t>V</a:t>
              </a:r>
              <a:endParaRPr/>
            </a:p>
          </p:txBody>
        </p:sp>
        <p:grpSp>
          <p:nvGrpSpPr>
            <p:cNvPr id="1446" name="Google Shape;1446;p69"/>
            <p:cNvGrpSpPr/>
            <p:nvPr/>
          </p:nvGrpSpPr>
          <p:grpSpPr>
            <a:xfrm>
              <a:off x="1270238" y="1759828"/>
              <a:ext cx="2019308" cy="2019308"/>
              <a:chOff x="1190625" y="238125"/>
              <a:chExt cx="5219200" cy="5219200"/>
            </a:xfrm>
          </p:grpSpPr>
          <p:sp>
            <p:nvSpPr>
              <p:cNvPr id="1447" name="Google Shape;1447;p69"/>
              <p:cNvSpPr/>
              <p:nvPr/>
            </p:nvSpPr>
            <p:spPr>
              <a:xfrm>
                <a:off x="5777775" y="314775"/>
                <a:ext cx="402875" cy="305825"/>
              </a:xfrm>
              <a:custGeom>
                <a:avLst/>
                <a:gdLst/>
                <a:ahLst/>
                <a:cxnLst/>
                <a:rect l="l" t="t" r="r" b="b"/>
                <a:pathLst>
                  <a:path w="16115" h="12233" extrusionOk="0">
                    <a:moveTo>
                      <a:pt x="2447" y="0"/>
                    </a:moveTo>
                    <a:cubicBezTo>
                      <a:pt x="1077" y="0"/>
                      <a:pt x="1" y="1077"/>
                      <a:pt x="1" y="2447"/>
                    </a:cubicBezTo>
                    <a:lnTo>
                      <a:pt x="1" y="12233"/>
                    </a:lnTo>
                    <a:lnTo>
                      <a:pt x="16115" y="12233"/>
                    </a:lnTo>
                    <a:lnTo>
                      <a:pt x="16115" y="2447"/>
                    </a:lnTo>
                    <a:cubicBezTo>
                      <a:pt x="16115" y="1077"/>
                      <a:pt x="15006" y="0"/>
                      <a:pt x="13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9"/>
              <p:cNvSpPr/>
              <p:nvPr/>
            </p:nvSpPr>
            <p:spPr>
              <a:xfrm>
                <a:off x="5624475" y="620575"/>
                <a:ext cx="708675" cy="1076475"/>
              </a:xfrm>
              <a:custGeom>
                <a:avLst/>
                <a:gdLst/>
                <a:ahLst/>
                <a:cxnLst/>
                <a:rect l="l" t="t" r="r" b="b"/>
                <a:pathLst>
                  <a:path w="28347" h="43059" extrusionOk="0">
                    <a:moveTo>
                      <a:pt x="2447" y="1"/>
                    </a:moveTo>
                    <a:cubicBezTo>
                      <a:pt x="1109" y="1"/>
                      <a:pt x="0" y="1077"/>
                      <a:pt x="0" y="2447"/>
                    </a:cubicBezTo>
                    <a:lnTo>
                      <a:pt x="0" y="40612"/>
                    </a:lnTo>
                    <a:cubicBezTo>
                      <a:pt x="0" y="41950"/>
                      <a:pt x="1109" y="43059"/>
                      <a:pt x="2447" y="43059"/>
                    </a:cubicBezTo>
                    <a:lnTo>
                      <a:pt x="25900" y="43059"/>
                    </a:lnTo>
                    <a:cubicBezTo>
                      <a:pt x="27270" y="43059"/>
                      <a:pt x="28347" y="41950"/>
                      <a:pt x="28347" y="40612"/>
                    </a:cubicBezTo>
                    <a:lnTo>
                      <a:pt x="28347" y="2447"/>
                    </a:lnTo>
                    <a:cubicBezTo>
                      <a:pt x="28347" y="1077"/>
                      <a:pt x="27270" y="1"/>
                      <a:pt x="25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9"/>
              <p:cNvSpPr/>
              <p:nvPr/>
            </p:nvSpPr>
            <p:spPr>
              <a:xfrm>
                <a:off x="1267275" y="314775"/>
                <a:ext cx="3139675" cy="5065875"/>
              </a:xfrm>
              <a:custGeom>
                <a:avLst/>
                <a:gdLst/>
                <a:ahLst/>
                <a:cxnLst/>
                <a:rect l="l" t="t" r="r" b="b"/>
                <a:pathLst>
                  <a:path w="125587" h="202635" extrusionOk="0">
                    <a:moveTo>
                      <a:pt x="27010" y="0"/>
                    </a:moveTo>
                    <a:cubicBezTo>
                      <a:pt x="24857" y="0"/>
                      <a:pt x="22769" y="848"/>
                      <a:pt x="21268" y="2382"/>
                    </a:cubicBezTo>
                    <a:lnTo>
                      <a:pt x="2382" y="21268"/>
                    </a:lnTo>
                    <a:cubicBezTo>
                      <a:pt x="848" y="22769"/>
                      <a:pt x="0" y="24857"/>
                      <a:pt x="0" y="27010"/>
                    </a:cubicBezTo>
                    <a:lnTo>
                      <a:pt x="0" y="175626"/>
                    </a:lnTo>
                    <a:cubicBezTo>
                      <a:pt x="0" y="177779"/>
                      <a:pt x="848" y="179866"/>
                      <a:pt x="2382" y="181367"/>
                    </a:cubicBezTo>
                    <a:lnTo>
                      <a:pt x="21268" y="200254"/>
                    </a:lnTo>
                    <a:cubicBezTo>
                      <a:pt x="22769" y="201787"/>
                      <a:pt x="24857" y="202635"/>
                      <a:pt x="27010" y="202635"/>
                    </a:cubicBezTo>
                    <a:lnTo>
                      <a:pt x="98545" y="202635"/>
                    </a:lnTo>
                    <a:cubicBezTo>
                      <a:pt x="100730" y="202635"/>
                      <a:pt x="102785" y="201787"/>
                      <a:pt x="104319" y="200254"/>
                    </a:cubicBezTo>
                    <a:lnTo>
                      <a:pt x="123205" y="181367"/>
                    </a:lnTo>
                    <a:cubicBezTo>
                      <a:pt x="124706" y="179866"/>
                      <a:pt x="125587" y="177779"/>
                      <a:pt x="125587" y="175626"/>
                    </a:cubicBezTo>
                    <a:lnTo>
                      <a:pt x="125587" y="27010"/>
                    </a:lnTo>
                    <a:cubicBezTo>
                      <a:pt x="125587" y="24857"/>
                      <a:pt x="124706" y="22769"/>
                      <a:pt x="123205" y="21268"/>
                    </a:cubicBezTo>
                    <a:lnTo>
                      <a:pt x="104319" y="2382"/>
                    </a:lnTo>
                    <a:cubicBezTo>
                      <a:pt x="102785" y="848"/>
                      <a:pt x="100698" y="0"/>
                      <a:pt x="98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9"/>
              <p:cNvSpPr/>
              <p:nvPr/>
            </p:nvSpPr>
            <p:spPr>
              <a:xfrm>
                <a:off x="1573075" y="620575"/>
                <a:ext cx="2528075" cy="4454275"/>
              </a:xfrm>
              <a:custGeom>
                <a:avLst/>
                <a:gdLst/>
                <a:ahLst/>
                <a:cxnLst/>
                <a:rect l="l" t="t" r="r" b="b"/>
                <a:pathLst>
                  <a:path w="101123" h="178171" extrusionOk="0">
                    <a:moveTo>
                      <a:pt x="19866" y="1"/>
                    </a:moveTo>
                    <a:cubicBezTo>
                      <a:pt x="17681" y="1"/>
                      <a:pt x="15626" y="849"/>
                      <a:pt x="14093" y="2382"/>
                    </a:cubicBezTo>
                    <a:lnTo>
                      <a:pt x="2382" y="14092"/>
                    </a:lnTo>
                    <a:cubicBezTo>
                      <a:pt x="849" y="15626"/>
                      <a:pt x="1" y="17681"/>
                      <a:pt x="1" y="19866"/>
                    </a:cubicBezTo>
                    <a:lnTo>
                      <a:pt x="1" y="158305"/>
                    </a:lnTo>
                    <a:cubicBezTo>
                      <a:pt x="1" y="160490"/>
                      <a:pt x="849" y="162546"/>
                      <a:pt x="2382" y="164079"/>
                    </a:cubicBezTo>
                    <a:lnTo>
                      <a:pt x="14093" y="175789"/>
                    </a:lnTo>
                    <a:cubicBezTo>
                      <a:pt x="15626" y="177322"/>
                      <a:pt x="17681" y="178170"/>
                      <a:pt x="19866" y="178170"/>
                    </a:cubicBezTo>
                    <a:lnTo>
                      <a:pt x="81257" y="178170"/>
                    </a:lnTo>
                    <a:cubicBezTo>
                      <a:pt x="83410" y="178170"/>
                      <a:pt x="85497" y="177322"/>
                      <a:pt x="87031" y="175789"/>
                    </a:cubicBezTo>
                    <a:lnTo>
                      <a:pt x="98741" y="164079"/>
                    </a:lnTo>
                    <a:cubicBezTo>
                      <a:pt x="100242" y="162546"/>
                      <a:pt x="101122" y="160490"/>
                      <a:pt x="101122" y="158305"/>
                    </a:cubicBezTo>
                    <a:lnTo>
                      <a:pt x="101122" y="19866"/>
                    </a:lnTo>
                    <a:cubicBezTo>
                      <a:pt x="101122" y="17681"/>
                      <a:pt x="100242" y="15626"/>
                      <a:pt x="98741" y="14092"/>
                    </a:cubicBezTo>
                    <a:lnTo>
                      <a:pt x="87031" y="2382"/>
                    </a:lnTo>
                    <a:cubicBezTo>
                      <a:pt x="85497" y="849"/>
                      <a:pt x="83410" y="1"/>
                      <a:pt x="81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9"/>
              <p:cNvSpPr/>
              <p:nvPr/>
            </p:nvSpPr>
            <p:spPr>
              <a:xfrm>
                <a:off x="4406925" y="4001625"/>
                <a:ext cx="386575" cy="576575"/>
              </a:xfrm>
              <a:custGeom>
                <a:avLst/>
                <a:gdLst/>
                <a:ahLst/>
                <a:cxnLst/>
                <a:rect l="l" t="t" r="r" b="b"/>
                <a:pathLst>
                  <a:path w="15463" h="23063" extrusionOk="0">
                    <a:moveTo>
                      <a:pt x="1" y="1"/>
                    </a:moveTo>
                    <a:lnTo>
                      <a:pt x="1" y="23063"/>
                    </a:lnTo>
                    <a:lnTo>
                      <a:pt x="13016" y="23063"/>
                    </a:lnTo>
                    <a:cubicBezTo>
                      <a:pt x="14386" y="23063"/>
                      <a:pt x="15463" y="21986"/>
                      <a:pt x="15463" y="20616"/>
                    </a:cubicBezTo>
                    <a:lnTo>
                      <a:pt x="15463" y="2447"/>
                    </a:lnTo>
                    <a:cubicBezTo>
                      <a:pt x="15463" y="1077"/>
                      <a:pt x="14386" y="1"/>
                      <a:pt x="13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9"/>
              <p:cNvSpPr/>
              <p:nvPr/>
            </p:nvSpPr>
            <p:spPr>
              <a:xfrm>
                <a:off x="1190625" y="238125"/>
                <a:ext cx="5219200" cy="5219200"/>
              </a:xfrm>
              <a:custGeom>
                <a:avLst/>
                <a:gdLst/>
                <a:ahLst/>
                <a:cxnLst/>
                <a:rect l="l" t="t" r="r" b="b"/>
                <a:pathLst>
                  <a:path w="208768" h="208768" extrusionOk="0">
                    <a:moveTo>
                      <a:pt x="196535" y="6133"/>
                    </a:moveTo>
                    <a:lnTo>
                      <a:pt x="196535" y="12232"/>
                    </a:lnTo>
                    <a:lnTo>
                      <a:pt x="186553" y="12232"/>
                    </a:lnTo>
                    <a:lnTo>
                      <a:pt x="186553" y="6133"/>
                    </a:lnTo>
                    <a:close/>
                    <a:moveTo>
                      <a:pt x="37513" y="38198"/>
                    </a:moveTo>
                    <a:lnTo>
                      <a:pt x="37513" y="55160"/>
                    </a:lnTo>
                    <a:lnTo>
                      <a:pt x="18365" y="55160"/>
                    </a:lnTo>
                    <a:lnTo>
                      <a:pt x="18365" y="38198"/>
                    </a:lnTo>
                    <a:close/>
                    <a:moveTo>
                      <a:pt x="62793" y="38198"/>
                    </a:moveTo>
                    <a:lnTo>
                      <a:pt x="62793" y="55160"/>
                    </a:lnTo>
                    <a:lnTo>
                      <a:pt x="43645" y="55160"/>
                    </a:lnTo>
                    <a:lnTo>
                      <a:pt x="43645" y="38198"/>
                    </a:lnTo>
                    <a:close/>
                    <a:moveTo>
                      <a:pt x="88074" y="38198"/>
                    </a:moveTo>
                    <a:lnTo>
                      <a:pt x="88074" y="55160"/>
                    </a:lnTo>
                    <a:lnTo>
                      <a:pt x="68926" y="55160"/>
                    </a:lnTo>
                    <a:lnTo>
                      <a:pt x="68926" y="38198"/>
                    </a:lnTo>
                    <a:close/>
                    <a:moveTo>
                      <a:pt x="113354" y="38198"/>
                    </a:moveTo>
                    <a:lnTo>
                      <a:pt x="113354" y="55160"/>
                    </a:lnTo>
                    <a:lnTo>
                      <a:pt x="94206" y="55160"/>
                    </a:lnTo>
                    <a:lnTo>
                      <a:pt x="94206" y="38198"/>
                    </a:lnTo>
                    <a:close/>
                    <a:moveTo>
                      <a:pt x="202667" y="18365"/>
                    </a:moveTo>
                    <a:lnTo>
                      <a:pt x="202667" y="55291"/>
                    </a:lnTo>
                    <a:lnTo>
                      <a:pt x="180420" y="55291"/>
                    </a:lnTo>
                    <a:lnTo>
                      <a:pt x="180420" y="18365"/>
                    </a:lnTo>
                    <a:close/>
                    <a:moveTo>
                      <a:pt x="37513" y="61293"/>
                    </a:moveTo>
                    <a:lnTo>
                      <a:pt x="37513" y="78255"/>
                    </a:lnTo>
                    <a:lnTo>
                      <a:pt x="18365" y="78255"/>
                    </a:lnTo>
                    <a:lnTo>
                      <a:pt x="18365" y="61293"/>
                    </a:lnTo>
                    <a:close/>
                    <a:moveTo>
                      <a:pt x="62793" y="61293"/>
                    </a:moveTo>
                    <a:lnTo>
                      <a:pt x="62793" y="78255"/>
                    </a:lnTo>
                    <a:lnTo>
                      <a:pt x="43645" y="78255"/>
                    </a:lnTo>
                    <a:lnTo>
                      <a:pt x="43645" y="61293"/>
                    </a:lnTo>
                    <a:close/>
                    <a:moveTo>
                      <a:pt x="88074" y="61293"/>
                    </a:moveTo>
                    <a:lnTo>
                      <a:pt x="88074" y="78255"/>
                    </a:lnTo>
                    <a:lnTo>
                      <a:pt x="68926" y="78255"/>
                    </a:lnTo>
                    <a:lnTo>
                      <a:pt x="68926" y="61293"/>
                    </a:lnTo>
                    <a:close/>
                    <a:moveTo>
                      <a:pt x="113354" y="61293"/>
                    </a:moveTo>
                    <a:lnTo>
                      <a:pt x="113354" y="78255"/>
                    </a:lnTo>
                    <a:lnTo>
                      <a:pt x="94206" y="78255"/>
                    </a:lnTo>
                    <a:lnTo>
                      <a:pt x="94206" y="61293"/>
                    </a:lnTo>
                    <a:close/>
                    <a:moveTo>
                      <a:pt x="37513" y="84355"/>
                    </a:moveTo>
                    <a:lnTo>
                      <a:pt x="37513" y="101317"/>
                    </a:lnTo>
                    <a:lnTo>
                      <a:pt x="18365" y="101317"/>
                    </a:lnTo>
                    <a:lnTo>
                      <a:pt x="18365" y="84355"/>
                    </a:lnTo>
                    <a:close/>
                    <a:moveTo>
                      <a:pt x="62793" y="84355"/>
                    </a:moveTo>
                    <a:lnTo>
                      <a:pt x="62793" y="101317"/>
                    </a:lnTo>
                    <a:lnTo>
                      <a:pt x="43645" y="101317"/>
                    </a:lnTo>
                    <a:lnTo>
                      <a:pt x="43645" y="84355"/>
                    </a:lnTo>
                    <a:close/>
                    <a:moveTo>
                      <a:pt x="88074" y="84355"/>
                    </a:moveTo>
                    <a:lnTo>
                      <a:pt x="88074" y="101317"/>
                    </a:lnTo>
                    <a:lnTo>
                      <a:pt x="68926" y="101317"/>
                    </a:lnTo>
                    <a:lnTo>
                      <a:pt x="68926" y="84355"/>
                    </a:lnTo>
                    <a:close/>
                    <a:moveTo>
                      <a:pt x="113354" y="84355"/>
                    </a:moveTo>
                    <a:lnTo>
                      <a:pt x="113354" y="101317"/>
                    </a:lnTo>
                    <a:lnTo>
                      <a:pt x="94206" y="101317"/>
                    </a:lnTo>
                    <a:lnTo>
                      <a:pt x="94206" y="84355"/>
                    </a:lnTo>
                    <a:close/>
                    <a:moveTo>
                      <a:pt x="37513" y="107450"/>
                    </a:moveTo>
                    <a:lnTo>
                      <a:pt x="37513" y="124412"/>
                    </a:lnTo>
                    <a:lnTo>
                      <a:pt x="18365" y="124412"/>
                    </a:lnTo>
                    <a:lnTo>
                      <a:pt x="18365" y="107450"/>
                    </a:lnTo>
                    <a:close/>
                    <a:moveTo>
                      <a:pt x="62793" y="107450"/>
                    </a:moveTo>
                    <a:lnTo>
                      <a:pt x="62793" y="124412"/>
                    </a:lnTo>
                    <a:lnTo>
                      <a:pt x="43645" y="124412"/>
                    </a:lnTo>
                    <a:lnTo>
                      <a:pt x="43645" y="107450"/>
                    </a:lnTo>
                    <a:close/>
                    <a:moveTo>
                      <a:pt x="88074" y="107450"/>
                    </a:moveTo>
                    <a:lnTo>
                      <a:pt x="88074" y="124412"/>
                    </a:lnTo>
                    <a:lnTo>
                      <a:pt x="68926" y="124412"/>
                    </a:lnTo>
                    <a:lnTo>
                      <a:pt x="68926" y="107450"/>
                    </a:lnTo>
                    <a:close/>
                    <a:moveTo>
                      <a:pt x="113354" y="107450"/>
                    </a:moveTo>
                    <a:lnTo>
                      <a:pt x="113354" y="124412"/>
                    </a:lnTo>
                    <a:lnTo>
                      <a:pt x="94206" y="124412"/>
                    </a:lnTo>
                    <a:lnTo>
                      <a:pt x="94206" y="107450"/>
                    </a:lnTo>
                    <a:close/>
                    <a:moveTo>
                      <a:pt x="37513" y="130512"/>
                    </a:moveTo>
                    <a:lnTo>
                      <a:pt x="37513" y="147474"/>
                    </a:lnTo>
                    <a:lnTo>
                      <a:pt x="18365" y="147474"/>
                    </a:lnTo>
                    <a:lnTo>
                      <a:pt x="18365" y="130512"/>
                    </a:lnTo>
                    <a:close/>
                    <a:moveTo>
                      <a:pt x="62793" y="130512"/>
                    </a:moveTo>
                    <a:lnTo>
                      <a:pt x="62793" y="147474"/>
                    </a:lnTo>
                    <a:lnTo>
                      <a:pt x="43645" y="147474"/>
                    </a:lnTo>
                    <a:lnTo>
                      <a:pt x="43645" y="130512"/>
                    </a:lnTo>
                    <a:close/>
                    <a:moveTo>
                      <a:pt x="88074" y="130512"/>
                    </a:moveTo>
                    <a:lnTo>
                      <a:pt x="88074" y="147474"/>
                    </a:lnTo>
                    <a:lnTo>
                      <a:pt x="68926" y="147474"/>
                    </a:lnTo>
                    <a:lnTo>
                      <a:pt x="68926" y="130512"/>
                    </a:lnTo>
                    <a:close/>
                    <a:moveTo>
                      <a:pt x="113354" y="130512"/>
                    </a:moveTo>
                    <a:lnTo>
                      <a:pt x="113354" y="147474"/>
                    </a:lnTo>
                    <a:lnTo>
                      <a:pt x="94206" y="147474"/>
                    </a:lnTo>
                    <a:lnTo>
                      <a:pt x="94206" y="130512"/>
                    </a:lnTo>
                    <a:close/>
                    <a:moveTo>
                      <a:pt x="37513" y="153607"/>
                    </a:moveTo>
                    <a:lnTo>
                      <a:pt x="37513" y="170569"/>
                    </a:lnTo>
                    <a:lnTo>
                      <a:pt x="18365" y="170569"/>
                    </a:lnTo>
                    <a:lnTo>
                      <a:pt x="18365" y="153607"/>
                    </a:lnTo>
                    <a:close/>
                    <a:moveTo>
                      <a:pt x="62793" y="153607"/>
                    </a:moveTo>
                    <a:lnTo>
                      <a:pt x="62793" y="170569"/>
                    </a:lnTo>
                    <a:lnTo>
                      <a:pt x="43645" y="170569"/>
                    </a:lnTo>
                    <a:lnTo>
                      <a:pt x="43645" y="153607"/>
                    </a:lnTo>
                    <a:close/>
                    <a:moveTo>
                      <a:pt x="88074" y="153607"/>
                    </a:moveTo>
                    <a:lnTo>
                      <a:pt x="88074" y="170569"/>
                    </a:lnTo>
                    <a:lnTo>
                      <a:pt x="68926" y="170569"/>
                    </a:lnTo>
                    <a:lnTo>
                      <a:pt x="68926" y="153607"/>
                    </a:lnTo>
                    <a:close/>
                    <a:moveTo>
                      <a:pt x="113354" y="153607"/>
                    </a:moveTo>
                    <a:lnTo>
                      <a:pt x="113354" y="170569"/>
                    </a:lnTo>
                    <a:lnTo>
                      <a:pt x="94206" y="170569"/>
                    </a:lnTo>
                    <a:lnTo>
                      <a:pt x="94206" y="153607"/>
                    </a:lnTo>
                    <a:close/>
                    <a:moveTo>
                      <a:pt x="141081" y="153607"/>
                    </a:moveTo>
                    <a:lnTo>
                      <a:pt x="141081" y="170569"/>
                    </a:lnTo>
                    <a:lnTo>
                      <a:pt x="131719" y="170569"/>
                    </a:lnTo>
                    <a:lnTo>
                      <a:pt x="131719" y="153607"/>
                    </a:lnTo>
                    <a:close/>
                    <a:moveTo>
                      <a:pt x="112343" y="176669"/>
                    </a:moveTo>
                    <a:cubicBezTo>
                      <a:pt x="111951" y="177191"/>
                      <a:pt x="100665" y="188445"/>
                      <a:pt x="100143" y="188934"/>
                    </a:cubicBezTo>
                    <a:cubicBezTo>
                      <a:pt x="99197" y="189880"/>
                      <a:pt x="97925" y="190435"/>
                      <a:pt x="96555" y="190435"/>
                    </a:cubicBezTo>
                    <a:lnTo>
                      <a:pt x="35164" y="190435"/>
                    </a:lnTo>
                    <a:cubicBezTo>
                      <a:pt x="33794" y="190435"/>
                      <a:pt x="32522" y="189880"/>
                      <a:pt x="31543" y="188934"/>
                    </a:cubicBezTo>
                    <a:cubicBezTo>
                      <a:pt x="30956" y="188347"/>
                      <a:pt x="19800" y="177289"/>
                      <a:pt x="19376" y="176669"/>
                    </a:cubicBezTo>
                    <a:close/>
                    <a:moveTo>
                      <a:pt x="35164" y="12232"/>
                    </a:moveTo>
                    <a:cubicBezTo>
                      <a:pt x="32163" y="12232"/>
                      <a:pt x="29358" y="13407"/>
                      <a:pt x="27238" y="15527"/>
                    </a:cubicBezTo>
                    <a:lnTo>
                      <a:pt x="15527" y="27238"/>
                    </a:lnTo>
                    <a:cubicBezTo>
                      <a:pt x="13407" y="29358"/>
                      <a:pt x="12232" y="32163"/>
                      <a:pt x="12232" y="35164"/>
                    </a:cubicBezTo>
                    <a:lnTo>
                      <a:pt x="12232" y="173603"/>
                    </a:lnTo>
                    <a:cubicBezTo>
                      <a:pt x="12232" y="176604"/>
                      <a:pt x="13407" y="179442"/>
                      <a:pt x="15527" y="181530"/>
                    </a:cubicBezTo>
                    <a:lnTo>
                      <a:pt x="27238" y="193240"/>
                    </a:lnTo>
                    <a:cubicBezTo>
                      <a:pt x="29358" y="195360"/>
                      <a:pt x="32163" y="196535"/>
                      <a:pt x="35164" y="196535"/>
                    </a:cubicBezTo>
                    <a:lnTo>
                      <a:pt x="96555" y="196535"/>
                    </a:lnTo>
                    <a:cubicBezTo>
                      <a:pt x="99556" y="196535"/>
                      <a:pt x="102361" y="195360"/>
                      <a:pt x="104481" y="193240"/>
                    </a:cubicBezTo>
                    <a:lnTo>
                      <a:pt x="116192" y="181530"/>
                    </a:lnTo>
                    <a:cubicBezTo>
                      <a:pt x="118312" y="179442"/>
                      <a:pt x="119487" y="176604"/>
                      <a:pt x="119487" y="173603"/>
                    </a:cubicBezTo>
                    <a:lnTo>
                      <a:pt x="119487" y="35164"/>
                    </a:lnTo>
                    <a:cubicBezTo>
                      <a:pt x="119487" y="32163"/>
                      <a:pt x="118312" y="29325"/>
                      <a:pt x="116192" y="27238"/>
                    </a:cubicBezTo>
                    <a:lnTo>
                      <a:pt x="104481" y="15527"/>
                    </a:lnTo>
                    <a:cubicBezTo>
                      <a:pt x="102361" y="13407"/>
                      <a:pt x="99556" y="12232"/>
                      <a:pt x="96555" y="12232"/>
                    </a:cubicBezTo>
                    <a:lnTo>
                      <a:pt x="56954" y="12232"/>
                    </a:lnTo>
                    <a:cubicBezTo>
                      <a:pt x="55258" y="12232"/>
                      <a:pt x="53888" y="13602"/>
                      <a:pt x="53888" y="15299"/>
                    </a:cubicBezTo>
                    <a:cubicBezTo>
                      <a:pt x="53888" y="16995"/>
                      <a:pt x="55258" y="18332"/>
                      <a:pt x="56954" y="18332"/>
                    </a:cubicBezTo>
                    <a:lnTo>
                      <a:pt x="96555" y="18332"/>
                    </a:lnTo>
                    <a:cubicBezTo>
                      <a:pt x="97925" y="18332"/>
                      <a:pt x="99197" y="18887"/>
                      <a:pt x="100143" y="19833"/>
                    </a:cubicBezTo>
                    <a:lnTo>
                      <a:pt x="111854" y="31543"/>
                    </a:lnTo>
                    <a:cubicBezTo>
                      <a:pt x="112017" y="31707"/>
                      <a:pt x="112180" y="31902"/>
                      <a:pt x="112343" y="32098"/>
                    </a:cubicBezTo>
                    <a:lnTo>
                      <a:pt x="19376" y="32098"/>
                    </a:lnTo>
                    <a:cubicBezTo>
                      <a:pt x="19507" y="31902"/>
                      <a:pt x="19670" y="31707"/>
                      <a:pt x="19833" y="31543"/>
                    </a:cubicBezTo>
                    <a:lnTo>
                      <a:pt x="31543" y="19833"/>
                    </a:lnTo>
                    <a:cubicBezTo>
                      <a:pt x="32522" y="18887"/>
                      <a:pt x="33794" y="18365"/>
                      <a:pt x="35164" y="18365"/>
                    </a:cubicBezTo>
                    <a:lnTo>
                      <a:pt x="44722" y="18365"/>
                    </a:lnTo>
                    <a:cubicBezTo>
                      <a:pt x="46418" y="18365"/>
                      <a:pt x="47788" y="16995"/>
                      <a:pt x="47788" y="15299"/>
                    </a:cubicBezTo>
                    <a:cubicBezTo>
                      <a:pt x="47788" y="13602"/>
                      <a:pt x="46418" y="12232"/>
                      <a:pt x="44722" y="12232"/>
                    </a:cubicBezTo>
                    <a:close/>
                    <a:moveTo>
                      <a:pt x="30076" y="0"/>
                    </a:moveTo>
                    <a:cubicBezTo>
                      <a:pt x="27074" y="0"/>
                      <a:pt x="24269" y="1174"/>
                      <a:pt x="22149" y="3295"/>
                    </a:cubicBezTo>
                    <a:lnTo>
                      <a:pt x="3295" y="22149"/>
                    </a:lnTo>
                    <a:cubicBezTo>
                      <a:pt x="1174" y="24269"/>
                      <a:pt x="0" y="27074"/>
                      <a:pt x="0" y="30076"/>
                    </a:cubicBezTo>
                    <a:lnTo>
                      <a:pt x="0" y="178692"/>
                    </a:lnTo>
                    <a:cubicBezTo>
                      <a:pt x="0" y="181693"/>
                      <a:pt x="1174" y="184498"/>
                      <a:pt x="3295" y="186618"/>
                    </a:cubicBezTo>
                    <a:lnTo>
                      <a:pt x="22149" y="205473"/>
                    </a:lnTo>
                    <a:cubicBezTo>
                      <a:pt x="24269" y="207593"/>
                      <a:pt x="27074" y="208767"/>
                      <a:pt x="30076" y="208767"/>
                    </a:cubicBezTo>
                    <a:lnTo>
                      <a:pt x="101611" y="208767"/>
                    </a:lnTo>
                    <a:cubicBezTo>
                      <a:pt x="104612" y="208767"/>
                      <a:pt x="107417" y="207593"/>
                      <a:pt x="109538" y="205473"/>
                    </a:cubicBezTo>
                    <a:lnTo>
                      <a:pt x="128424" y="186618"/>
                    </a:lnTo>
                    <a:cubicBezTo>
                      <a:pt x="130545" y="184498"/>
                      <a:pt x="131719" y="181693"/>
                      <a:pt x="131719" y="178692"/>
                    </a:cubicBezTo>
                    <a:lnTo>
                      <a:pt x="131719" y="176669"/>
                    </a:lnTo>
                    <a:lnTo>
                      <a:pt x="141668" y="176669"/>
                    </a:lnTo>
                    <a:cubicBezTo>
                      <a:pt x="144702" y="176669"/>
                      <a:pt x="147181" y="174190"/>
                      <a:pt x="147181" y="171156"/>
                    </a:cubicBezTo>
                    <a:lnTo>
                      <a:pt x="147181" y="165122"/>
                    </a:lnTo>
                    <a:lnTo>
                      <a:pt x="172624" y="165122"/>
                    </a:lnTo>
                    <a:cubicBezTo>
                      <a:pt x="184759" y="165122"/>
                      <a:pt x="194610" y="155271"/>
                      <a:pt x="194610" y="143169"/>
                    </a:cubicBezTo>
                    <a:lnTo>
                      <a:pt x="194610" y="61423"/>
                    </a:lnTo>
                    <a:lnTo>
                      <a:pt x="203254" y="61423"/>
                    </a:lnTo>
                    <a:cubicBezTo>
                      <a:pt x="206288" y="61423"/>
                      <a:pt x="208767" y="58944"/>
                      <a:pt x="208767" y="55910"/>
                    </a:cubicBezTo>
                    <a:lnTo>
                      <a:pt x="208767" y="15299"/>
                    </a:lnTo>
                    <a:cubicBezTo>
                      <a:pt x="208767" y="13602"/>
                      <a:pt x="207397" y="12232"/>
                      <a:pt x="205701" y="12232"/>
                    </a:cubicBezTo>
                    <a:lnTo>
                      <a:pt x="202667" y="12232"/>
                    </a:lnTo>
                    <a:lnTo>
                      <a:pt x="202667" y="5513"/>
                    </a:lnTo>
                    <a:cubicBezTo>
                      <a:pt x="202667" y="2479"/>
                      <a:pt x="200188" y="0"/>
                      <a:pt x="197154" y="0"/>
                    </a:cubicBezTo>
                    <a:lnTo>
                      <a:pt x="185933" y="0"/>
                    </a:lnTo>
                    <a:cubicBezTo>
                      <a:pt x="182900" y="0"/>
                      <a:pt x="180420" y="2479"/>
                      <a:pt x="180420" y="5513"/>
                    </a:cubicBezTo>
                    <a:lnTo>
                      <a:pt x="180420" y="12232"/>
                    </a:lnTo>
                    <a:lnTo>
                      <a:pt x="177354" y="12232"/>
                    </a:lnTo>
                    <a:cubicBezTo>
                      <a:pt x="175691" y="12232"/>
                      <a:pt x="174321" y="13602"/>
                      <a:pt x="174321" y="15299"/>
                    </a:cubicBezTo>
                    <a:lnTo>
                      <a:pt x="174321" y="55910"/>
                    </a:lnTo>
                    <a:cubicBezTo>
                      <a:pt x="174321" y="58944"/>
                      <a:pt x="176767" y="61423"/>
                      <a:pt x="179801" y="61423"/>
                    </a:cubicBezTo>
                    <a:lnTo>
                      <a:pt x="188478" y="61423"/>
                    </a:lnTo>
                    <a:lnTo>
                      <a:pt x="188478" y="143169"/>
                    </a:lnTo>
                    <a:cubicBezTo>
                      <a:pt x="188478" y="151911"/>
                      <a:pt x="181366" y="159022"/>
                      <a:pt x="172624" y="159022"/>
                    </a:cubicBezTo>
                    <a:lnTo>
                      <a:pt x="147181" y="159022"/>
                    </a:lnTo>
                    <a:lnTo>
                      <a:pt x="147181" y="152987"/>
                    </a:lnTo>
                    <a:cubicBezTo>
                      <a:pt x="147181" y="149954"/>
                      <a:pt x="144702" y="147474"/>
                      <a:pt x="141668" y="147474"/>
                    </a:cubicBezTo>
                    <a:lnTo>
                      <a:pt x="131719" y="147474"/>
                    </a:lnTo>
                    <a:lnTo>
                      <a:pt x="131719" y="131262"/>
                    </a:lnTo>
                    <a:cubicBezTo>
                      <a:pt x="131719" y="129566"/>
                      <a:pt x="130349" y="128196"/>
                      <a:pt x="128653" y="128196"/>
                    </a:cubicBezTo>
                    <a:cubicBezTo>
                      <a:pt x="126957" y="128196"/>
                      <a:pt x="125586" y="129566"/>
                      <a:pt x="125586" y="131262"/>
                    </a:cubicBezTo>
                    <a:lnTo>
                      <a:pt x="125586" y="178692"/>
                    </a:lnTo>
                    <a:cubicBezTo>
                      <a:pt x="125586" y="180029"/>
                      <a:pt x="125065" y="181334"/>
                      <a:pt x="124086" y="182280"/>
                    </a:cubicBezTo>
                    <a:lnTo>
                      <a:pt x="105232" y="201167"/>
                    </a:lnTo>
                    <a:cubicBezTo>
                      <a:pt x="104253" y="202113"/>
                      <a:pt x="102981" y="202635"/>
                      <a:pt x="101611" y="202635"/>
                    </a:cubicBezTo>
                    <a:lnTo>
                      <a:pt x="30076" y="202635"/>
                    </a:lnTo>
                    <a:cubicBezTo>
                      <a:pt x="28738" y="202635"/>
                      <a:pt x="27433" y="202113"/>
                      <a:pt x="26487" y="201167"/>
                    </a:cubicBezTo>
                    <a:lnTo>
                      <a:pt x="7600" y="182280"/>
                    </a:lnTo>
                    <a:cubicBezTo>
                      <a:pt x="6654" y="181334"/>
                      <a:pt x="6133" y="180029"/>
                      <a:pt x="6133" y="178692"/>
                    </a:cubicBezTo>
                    <a:lnTo>
                      <a:pt x="6133" y="30076"/>
                    </a:lnTo>
                    <a:cubicBezTo>
                      <a:pt x="6133" y="28738"/>
                      <a:pt x="6654" y="27433"/>
                      <a:pt x="7600" y="26487"/>
                    </a:cubicBezTo>
                    <a:lnTo>
                      <a:pt x="26487" y="7600"/>
                    </a:lnTo>
                    <a:cubicBezTo>
                      <a:pt x="27433" y="6654"/>
                      <a:pt x="28738" y="6133"/>
                      <a:pt x="30076" y="6133"/>
                    </a:cubicBezTo>
                    <a:lnTo>
                      <a:pt x="101611" y="6133"/>
                    </a:lnTo>
                    <a:cubicBezTo>
                      <a:pt x="102981" y="6133"/>
                      <a:pt x="104253" y="6654"/>
                      <a:pt x="105232" y="7600"/>
                    </a:cubicBezTo>
                    <a:lnTo>
                      <a:pt x="124086" y="26487"/>
                    </a:lnTo>
                    <a:cubicBezTo>
                      <a:pt x="125065" y="27433"/>
                      <a:pt x="125586" y="28738"/>
                      <a:pt x="125586" y="30076"/>
                    </a:cubicBezTo>
                    <a:lnTo>
                      <a:pt x="125586" y="119030"/>
                    </a:lnTo>
                    <a:cubicBezTo>
                      <a:pt x="125586" y="120726"/>
                      <a:pt x="126957" y="122064"/>
                      <a:pt x="128653" y="122064"/>
                    </a:cubicBezTo>
                    <a:cubicBezTo>
                      <a:pt x="130349" y="122064"/>
                      <a:pt x="131719" y="120726"/>
                      <a:pt x="131719" y="119030"/>
                    </a:cubicBezTo>
                    <a:lnTo>
                      <a:pt x="131719" y="30076"/>
                    </a:lnTo>
                    <a:cubicBezTo>
                      <a:pt x="131719" y="27074"/>
                      <a:pt x="130545" y="24269"/>
                      <a:pt x="128424" y="22149"/>
                    </a:cubicBezTo>
                    <a:lnTo>
                      <a:pt x="109538" y="3295"/>
                    </a:lnTo>
                    <a:cubicBezTo>
                      <a:pt x="107417" y="1174"/>
                      <a:pt x="104612" y="0"/>
                      <a:pt x="101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3" name="Google Shape;1453;p69"/>
          <p:cNvGrpSpPr/>
          <p:nvPr/>
        </p:nvGrpSpPr>
        <p:grpSpPr>
          <a:xfrm>
            <a:off x="1677322" y="1480549"/>
            <a:ext cx="2008231" cy="1494175"/>
            <a:chOff x="1571150" y="990200"/>
            <a:chExt cx="2435400" cy="1812000"/>
          </a:xfrm>
        </p:grpSpPr>
        <p:sp>
          <p:nvSpPr>
            <p:cNvPr id="1454" name="Google Shape;1454;p69"/>
            <p:cNvSpPr/>
            <p:nvPr/>
          </p:nvSpPr>
          <p:spPr>
            <a:xfrm>
              <a:off x="1571150" y="990200"/>
              <a:ext cx="2435400" cy="1812000"/>
            </a:xfrm>
            <a:prstGeom prst="roundRect">
              <a:avLst>
                <a:gd name="adj" fmla="val 16667"/>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5" name="Google Shape;1455;p69"/>
            <p:cNvGrpSpPr/>
            <p:nvPr/>
          </p:nvGrpSpPr>
          <p:grpSpPr>
            <a:xfrm>
              <a:off x="1880978" y="1095285"/>
              <a:ext cx="1815760" cy="1601845"/>
              <a:chOff x="1190625" y="545550"/>
              <a:chExt cx="5219200" cy="4604325"/>
            </a:xfrm>
          </p:grpSpPr>
          <p:sp>
            <p:nvSpPr>
              <p:cNvPr id="1456" name="Google Shape;1456;p69"/>
              <p:cNvSpPr/>
              <p:nvPr/>
            </p:nvSpPr>
            <p:spPr>
              <a:xfrm>
                <a:off x="2882775" y="1264000"/>
                <a:ext cx="468125" cy="870175"/>
              </a:xfrm>
              <a:custGeom>
                <a:avLst/>
                <a:gdLst/>
                <a:ahLst/>
                <a:cxnLst/>
                <a:rect l="l" t="t" r="r" b="b"/>
                <a:pathLst>
                  <a:path w="18725" h="34807" extrusionOk="0">
                    <a:moveTo>
                      <a:pt x="0" y="1"/>
                    </a:moveTo>
                    <a:lnTo>
                      <a:pt x="0" y="34806"/>
                    </a:lnTo>
                    <a:lnTo>
                      <a:pt x="18724" y="34806"/>
                    </a:lnTo>
                    <a:lnTo>
                      <a:pt x="187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9"/>
              <p:cNvSpPr/>
              <p:nvPr/>
            </p:nvSpPr>
            <p:spPr>
              <a:xfrm>
                <a:off x="1190625" y="2429350"/>
                <a:ext cx="1174325" cy="1180875"/>
              </a:xfrm>
              <a:custGeom>
                <a:avLst/>
                <a:gdLst/>
                <a:ahLst/>
                <a:cxnLst/>
                <a:rect l="l" t="t" r="r" b="b"/>
                <a:pathLst>
                  <a:path w="46973" h="47235" extrusionOk="0">
                    <a:moveTo>
                      <a:pt x="2446" y="1"/>
                    </a:moveTo>
                    <a:cubicBezTo>
                      <a:pt x="1109" y="1"/>
                      <a:pt x="0" y="1110"/>
                      <a:pt x="0" y="2447"/>
                    </a:cubicBezTo>
                    <a:lnTo>
                      <a:pt x="0" y="44788"/>
                    </a:lnTo>
                    <a:cubicBezTo>
                      <a:pt x="0" y="46158"/>
                      <a:pt x="1109" y="47234"/>
                      <a:pt x="2446" y="47234"/>
                    </a:cubicBezTo>
                    <a:lnTo>
                      <a:pt x="46973" y="47234"/>
                    </a:lnTo>
                    <a:lnTo>
                      <a:pt x="469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9"/>
              <p:cNvSpPr/>
              <p:nvPr/>
            </p:nvSpPr>
            <p:spPr>
              <a:xfrm>
                <a:off x="3868700" y="2429350"/>
                <a:ext cx="2313600" cy="2038775"/>
              </a:xfrm>
              <a:custGeom>
                <a:avLst/>
                <a:gdLst/>
                <a:ahLst/>
                <a:cxnLst/>
                <a:rect l="l" t="t" r="r" b="b"/>
                <a:pathLst>
                  <a:path w="92544" h="81551" extrusionOk="0">
                    <a:moveTo>
                      <a:pt x="1" y="1"/>
                    </a:moveTo>
                    <a:lnTo>
                      <a:pt x="1" y="47234"/>
                    </a:lnTo>
                    <a:lnTo>
                      <a:pt x="29783" y="47234"/>
                    </a:lnTo>
                    <a:cubicBezTo>
                      <a:pt x="38362" y="47234"/>
                      <a:pt x="45310" y="54215"/>
                      <a:pt x="45310" y="62794"/>
                    </a:cubicBezTo>
                    <a:lnTo>
                      <a:pt x="45310" y="81550"/>
                    </a:lnTo>
                    <a:lnTo>
                      <a:pt x="92543" y="81550"/>
                    </a:lnTo>
                    <a:lnTo>
                      <a:pt x="92543" y="57281"/>
                    </a:lnTo>
                    <a:cubicBezTo>
                      <a:pt x="92543" y="25640"/>
                      <a:pt x="66904" y="1"/>
                      <a:pt x="35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9"/>
              <p:cNvSpPr/>
              <p:nvPr/>
            </p:nvSpPr>
            <p:spPr>
              <a:xfrm>
                <a:off x="4850550" y="4468100"/>
                <a:ext cx="1482600" cy="605925"/>
              </a:xfrm>
              <a:custGeom>
                <a:avLst/>
                <a:gdLst/>
                <a:ahLst/>
                <a:cxnLst/>
                <a:rect l="l" t="t" r="r" b="b"/>
                <a:pathLst>
                  <a:path w="59304" h="24237" extrusionOk="0">
                    <a:moveTo>
                      <a:pt x="4013" y="0"/>
                    </a:moveTo>
                    <a:cubicBezTo>
                      <a:pt x="1795" y="0"/>
                      <a:pt x="1" y="1827"/>
                      <a:pt x="1" y="4045"/>
                    </a:cubicBezTo>
                    <a:lnTo>
                      <a:pt x="1" y="20192"/>
                    </a:lnTo>
                    <a:cubicBezTo>
                      <a:pt x="1" y="22410"/>
                      <a:pt x="1795" y="24237"/>
                      <a:pt x="4013" y="24237"/>
                    </a:cubicBezTo>
                    <a:lnTo>
                      <a:pt x="55292" y="24237"/>
                    </a:lnTo>
                    <a:cubicBezTo>
                      <a:pt x="57510" y="24237"/>
                      <a:pt x="59304" y="22410"/>
                      <a:pt x="59304" y="20192"/>
                    </a:cubicBezTo>
                    <a:lnTo>
                      <a:pt x="59304" y="4045"/>
                    </a:lnTo>
                    <a:cubicBezTo>
                      <a:pt x="59304" y="1827"/>
                      <a:pt x="57510" y="0"/>
                      <a:pt x="55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9"/>
              <p:cNvSpPr/>
              <p:nvPr/>
            </p:nvSpPr>
            <p:spPr>
              <a:xfrm>
                <a:off x="2219775" y="2134150"/>
                <a:ext cx="1794100" cy="1771275"/>
              </a:xfrm>
              <a:custGeom>
                <a:avLst/>
                <a:gdLst/>
                <a:ahLst/>
                <a:cxnLst/>
                <a:rect l="l" t="t" r="r" b="b"/>
                <a:pathLst>
                  <a:path w="71764" h="70851" extrusionOk="0">
                    <a:moveTo>
                      <a:pt x="4795" y="0"/>
                    </a:moveTo>
                    <a:cubicBezTo>
                      <a:pt x="2153" y="0"/>
                      <a:pt x="0" y="2186"/>
                      <a:pt x="0" y="4828"/>
                    </a:cubicBezTo>
                    <a:lnTo>
                      <a:pt x="0" y="66023"/>
                    </a:lnTo>
                    <a:cubicBezTo>
                      <a:pt x="0" y="68698"/>
                      <a:pt x="2153" y="70851"/>
                      <a:pt x="4795" y="70851"/>
                    </a:cubicBezTo>
                    <a:lnTo>
                      <a:pt x="66936" y="70851"/>
                    </a:lnTo>
                    <a:cubicBezTo>
                      <a:pt x="69611" y="70851"/>
                      <a:pt x="71764" y="68698"/>
                      <a:pt x="71764" y="66023"/>
                    </a:cubicBezTo>
                    <a:lnTo>
                      <a:pt x="71764" y="4828"/>
                    </a:lnTo>
                    <a:cubicBezTo>
                      <a:pt x="71764" y="2186"/>
                      <a:pt x="69611" y="0"/>
                      <a:pt x="669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9"/>
              <p:cNvSpPr/>
              <p:nvPr/>
            </p:nvSpPr>
            <p:spPr>
              <a:xfrm>
                <a:off x="2718050" y="2438325"/>
                <a:ext cx="798375" cy="1163175"/>
              </a:xfrm>
              <a:custGeom>
                <a:avLst/>
                <a:gdLst/>
                <a:ahLst/>
                <a:cxnLst/>
                <a:rect l="l" t="t" r="r" b="b"/>
                <a:pathLst>
                  <a:path w="31935" h="46527" extrusionOk="0">
                    <a:moveTo>
                      <a:pt x="22247" y="0"/>
                    </a:moveTo>
                    <a:cubicBezTo>
                      <a:pt x="21562" y="33"/>
                      <a:pt x="20909" y="424"/>
                      <a:pt x="20355" y="979"/>
                    </a:cubicBezTo>
                    <a:cubicBezTo>
                      <a:pt x="14027" y="6981"/>
                      <a:pt x="7698" y="12950"/>
                      <a:pt x="1370" y="18953"/>
                    </a:cubicBezTo>
                    <a:cubicBezTo>
                      <a:pt x="0" y="20257"/>
                      <a:pt x="196" y="22247"/>
                      <a:pt x="1827" y="23226"/>
                    </a:cubicBezTo>
                    <a:cubicBezTo>
                      <a:pt x="5284" y="25313"/>
                      <a:pt x="8873" y="27303"/>
                      <a:pt x="12396" y="29326"/>
                    </a:cubicBezTo>
                    <a:cubicBezTo>
                      <a:pt x="12591" y="29456"/>
                      <a:pt x="12689" y="29554"/>
                      <a:pt x="12591" y="29848"/>
                    </a:cubicBezTo>
                    <a:cubicBezTo>
                      <a:pt x="11417" y="32555"/>
                      <a:pt x="10308" y="35295"/>
                      <a:pt x="9166" y="38003"/>
                    </a:cubicBezTo>
                    <a:cubicBezTo>
                      <a:pt x="8481" y="39699"/>
                      <a:pt x="7731" y="41362"/>
                      <a:pt x="7079" y="43091"/>
                    </a:cubicBezTo>
                    <a:cubicBezTo>
                      <a:pt x="6589" y="44331"/>
                      <a:pt x="7176" y="45668"/>
                      <a:pt x="8351" y="46255"/>
                    </a:cubicBezTo>
                    <a:cubicBezTo>
                      <a:pt x="8734" y="46436"/>
                      <a:pt x="9109" y="46526"/>
                      <a:pt x="9479" y="46526"/>
                    </a:cubicBezTo>
                    <a:cubicBezTo>
                      <a:pt x="10181" y="46526"/>
                      <a:pt x="10864" y="46200"/>
                      <a:pt x="11547" y="45538"/>
                    </a:cubicBezTo>
                    <a:cubicBezTo>
                      <a:pt x="17876" y="39568"/>
                      <a:pt x="24204" y="33566"/>
                      <a:pt x="30500" y="27597"/>
                    </a:cubicBezTo>
                    <a:cubicBezTo>
                      <a:pt x="31935" y="26227"/>
                      <a:pt x="31674" y="24204"/>
                      <a:pt x="29945" y="23226"/>
                    </a:cubicBezTo>
                    <a:cubicBezTo>
                      <a:pt x="26455" y="21236"/>
                      <a:pt x="22997" y="19213"/>
                      <a:pt x="19507" y="17191"/>
                    </a:cubicBezTo>
                    <a:cubicBezTo>
                      <a:pt x="19278" y="17061"/>
                      <a:pt x="19213" y="16963"/>
                      <a:pt x="19311" y="16669"/>
                    </a:cubicBezTo>
                    <a:cubicBezTo>
                      <a:pt x="21170" y="12298"/>
                      <a:pt x="23095" y="7894"/>
                      <a:pt x="24824" y="3458"/>
                    </a:cubicBezTo>
                    <a:cubicBezTo>
                      <a:pt x="25476" y="1762"/>
                      <a:pt x="24171" y="0"/>
                      <a:pt x="22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9"/>
              <p:cNvSpPr/>
              <p:nvPr/>
            </p:nvSpPr>
            <p:spPr>
              <a:xfrm>
                <a:off x="1687250" y="795100"/>
                <a:ext cx="2859150" cy="468925"/>
              </a:xfrm>
              <a:custGeom>
                <a:avLst/>
                <a:gdLst/>
                <a:ahLst/>
                <a:cxnLst/>
                <a:rect l="l" t="t" r="r" b="b"/>
                <a:pathLst>
                  <a:path w="114366" h="18757" extrusionOk="0">
                    <a:moveTo>
                      <a:pt x="9395" y="0"/>
                    </a:moveTo>
                    <a:cubicBezTo>
                      <a:pt x="4208" y="0"/>
                      <a:pt x="1" y="4208"/>
                      <a:pt x="1" y="9362"/>
                    </a:cubicBezTo>
                    <a:cubicBezTo>
                      <a:pt x="1" y="14549"/>
                      <a:pt x="4208" y="18757"/>
                      <a:pt x="9395" y="18757"/>
                    </a:cubicBezTo>
                    <a:lnTo>
                      <a:pt x="104971" y="18757"/>
                    </a:lnTo>
                    <a:cubicBezTo>
                      <a:pt x="110158" y="18757"/>
                      <a:pt x="114366" y="14549"/>
                      <a:pt x="114366" y="9362"/>
                    </a:cubicBezTo>
                    <a:cubicBezTo>
                      <a:pt x="114366" y="4208"/>
                      <a:pt x="110158" y="0"/>
                      <a:pt x="104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9"/>
              <p:cNvSpPr/>
              <p:nvPr/>
            </p:nvSpPr>
            <p:spPr>
              <a:xfrm>
                <a:off x="2709075" y="621400"/>
                <a:ext cx="815525" cy="815525"/>
              </a:xfrm>
              <a:custGeom>
                <a:avLst/>
                <a:gdLst/>
                <a:ahLst/>
                <a:cxnLst/>
                <a:rect l="l" t="t" r="r" b="b"/>
                <a:pathLst>
                  <a:path w="32621" h="32621" extrusionOk="0">
                    <a:moveTo>
                      <a:pt x="16310" y="0"/>
                    </a:moveTo>
                    <a:cubicBezTo>
                      <a:pt x="7307" y="0"/>
                      <a:pt x="0" y="7307"/>
                      <a:pt x="0" y="16310"/>
                    </a:cubicBezTo>
                    <a:cubicBezTo>
                      <a:pt x="0" y="25346"/>
                      <a:pt x="7307" y="32620"/>
                      <a:pt x="16310" y="32620"/>
                    </a:cubicBezTo>
                    <a:cubicBezTo>
                      <a:pt x="25313" y="32620"/>
                      <a:pt x="32620" y="25346"/>
                      <a:pt x="32620" y="16310"/>
                    </a:cubicBezTo>
                    <a:cubicBezTo>
                      <a:pt x="32620" y="7307"/>
                      <a:pt x="25313" y="0"/>
                      <a:pt x="16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9"/>
              <p:cNvSpPr/>
              <p:nvPr/>
            </p:nvSpPr>
            <p:spPr>
              <a:xfrm>
                <a:off x="1190625" y="545550"/>
                <a:ext cx="5219200" cy="4604325"/>
              </a:xfrm>
              <a:custGeom>
                <a:avLst/>
                <a:gdLst/>
                <a:ahLst/>
                <a:cxnLst/>
                <a:rect l="l" t="t" r="r" b="b"/>
                <a:pathLst>
                  <a:path w="208768" h="184173" extrusionOk="0">
                    <a:moveTo>
                      <a:pt x="29202" y="13048"/>
                    </a:moveTo>
                    <a:cubicBezTo>
                      <a:pt x="29222" y="13048"/>
                      <a:pt x="29241" y="13048"/>
                      <a:pt x="29260" y="13049"/>
                    </a:cubicBezTo>
                    <a:lnTo>
                      <a:pt x="58748" y="13049"/>
                    </a:lnTo>
                    <a:cubicBezTo>
                      <a:pt x="58063" y="15038"/>
                      <a:pt x="57672" y="17159"/>
                      <a:pt x="57672" y="19344"/>
                    </a:cubicBezTo>
                    <a:cubicBezTo>
                      <a:pt x="57672" y="21562"/>
                      <a:pt x="58063" y="23683"/>
                      <a:pt x="58748" y="25673"/>
                    </a:cubicBezTo>
                    <a:lnTo>
                      <a:pt x="29260" y="25673"/>
                    </a:lnTo>
                    <a:cubicBezTo>
                      <a:pt x="25770" y="25673"/>
                      <a:pt x="22932" y="22835"/>
                      <a:pt x="22932" y="19344"/>
                    </a:cubicBezTo>
                    <a:cubicBezTo>
                      <a:pt x="22932" y="15938"/>
                      <a:pt x="25770" y="13048"/>
                      <a:pt x="29202" y="13048"/>
                    </a:cubicBezTo>
                    <a:close/>
                    <a:moveTo>
                      <a:pt x="124836" y="13049"/>
                    </a:moveTo>
                    <a:cubicBezTo>
                      <a:pt x="128327" y="13049"/>
                      <a:pt x="131164" y="15887"/>
                      <a:pt x="131164" y="19344"/>
                    </a:cubicBezTo>
                    <a:cubicBezTo>
                      <a:pt x="131164" y="22835"/>
                      <a:pt x="128327" y="25673"/>
                      <a:pt x="124836" y="25673"/>
                    </a:cubicBezTo>
                    <a:lnTo>
                      <a:pt x="95348" y="25673"/>
                    </a:lnTo>
                    <a:cubicBezTo>
                      <a:pt x="96033" y="23683"/>
                      <a:pt x="96424" y="21562"/>
                      <a:pt x="96424" y="19344"/>
                    </a:cubicBezTo>
                    <a:cubicBezTo>
                      <a:pt x="96424" y="17159"/>
                      <a:pt x="96033" y="15038"/>
                      <a:pt x="95348" y="13049"/>
                    </a:cubicBezTo>
                    <a:close/>
                    <a:moveTo>
                      <a:pt x="77048" y="6101"/>
                    </a:moveTo>
                    <a:cubicBezTo>
                      <a:pt x="84355" y="6101"/>
                      <a:pt x="90292" y="12037"/>
                      <a:pt x="90292" y="19344"/>
                    </a:cubicBezTo>
                    <a:cubicBezTo>
                      <a:pt x="90292" y="26651"/>
                      <a:pt x="84355" y="32621"/>
                      <a:pt x="77048" y="32621"/>
                    </a:cubicBezTo>
                    <a:cubicBezTo>
                      <a:pt x="69741" y="32621"/>
                      <a:pt x="63804" y="26651"/>
                      <a:pt x="63804" y="19344"/>
                    </a:cubicBezTo>
                    <a:cubicBezTo>
                      <a:pt x="63804" y="12037"/>
                      <a:pt x="69741" y="6101"/>
                      <a:pt x="77048" y="6101"/>
                    </a:cubicBezTo>
                    <a:close/>
                    <a:moveTo>
                      <a:pt x="83344" y="37677"/>
                    </a:moveTo>
                    <a:lnTo>
                      <a:pt x="83344" y="60511"/>
                    </a:lnTo>
                    <a:lnTo>
                      <a:pt x="70720" y="60511"/>
                    </a:lnTo>
                    <a:lnTo>
                      <a:pt x="70720" y="37677"/>
                    </a:lnTo>
                    <a:cubicBezTo>
                      <a:pt x="72710" y="38362"/>
                      <a:pt x="74830" y="38720"/>
                      <a:pt x="77048" y="38720"/>
                    </a:cubicBezTo>
                    <a:cubicBezTo>
                      <a:pt x="79266" y="38720"/>
                      <a:pt x="81387" y="38362"/>
                      <a:pt x="83344" y="37677"/>
                    </a:cubicBezTo>
                    <a:close/>
                    <a:moveTo>
                      <a:pt x="82235" y="80148"/>
                    </a:moveTo>
                    <a:lnTo>
                      <a:pt x="82235" y="80148"/>
                    </a:lnTo>
                    <a:cubicBezTo>
                      <a:pt x="80734" y="83899"/>
                      <a:pt x="79168" y="87552"/>
                      <a:pt x="77603" y="91206"/>
                    </a:cubicBezTo>
                    <a:cubicBezTo>
                      <a:pt x="76885" y="92869"/>
                      <a:pt x="77472" y="94631"/>
                      <a:pt x="79071" y="95544"/>
                    </a:cubicBezTo>
                    <a:cubicBezTo>
                      <a:pt x="82430" y="97501"/>
                      <a:pt x="85823" y="99459"/>
                      <a:pt x="89183" y="101383"/>
                    </a:cubicBezTo>
                    <a:cubicBezTo>
                      <a:pt x="83409" y="106831"/>
                      <a:pt x="77668" y="112344"/>
                      <a:pt x="71894" y="117758"/>
                    </a:cubicBezTo>
                    <a:lnTo>
                      <a:pt x="71894" y="117758"/>
                    </a:lnTo>
                    <a:cubicBezTo>
                      <a:pt x="73427" y="114072"/>
                      <a:pt x="74928" y="110419"/>
                      <a:pt x="76494" y="106733"/>
                    </a:cubicBezTo>
                    <a:cubicBezTo>
                      <a:pt x="77211" y="105069"/>
                      <a:pt x="76591" y="103308"/>
                      <a:pt x="74993" y="102394"/>
                    </a:cubicBezTo>
                    <a:cubicBezTo>
                      <a:pt x="71633" y="100470"/>
                      <a:pt x="68273" y="98578"/>
                      <a:pt x="64914" y="96555"/>
                    </a:cubicBezTo>
                    <a:cubicBezTo>
                      <a:pt x="70687" y="91108"/>
                      <a:pt x="76461" y="85628"/>
                      <a:pt x="82235" y="80148"/>
                    </a:cubicBezTo>
                    <a:close/>
                    <a:moveTo>
                      <a:pt x="83601" y="72693"/>
                    </a:moveTo>
                    <a:cubicBezTo>
                      <a:pt x="82109" y="72693"/>
                      <a:pt x="80578" y="73285"/>
                      <a:pt x="79332" y="74472"/>
                    </a:cubicBezTo>
                    <a:cubicBezTo>
                      <a:pt x="73036" y="80474"/>
                      <a:pt x="66708" y="86443"/>
                      <a:pt x="60379" y="92413"/>
                    </a:cubicBezTo>
                    <a:cubicBezTo>
                      <a:pt x="59009" y="93718"/>
                      <a:pt x="58357" y="95479"/>
                      <a:pt x="58520" y="97273"/>
                    </a:cubicBezTo>
                    <a:cubicBezTo>
                      <a:pt x="58716" y="99035"/>
                      <a:pt x="59760" y="100600"/>
                      <a:pt x="61325" y="101546"/>
                    </a:cubicBezTo>
                    <a:cubicBezTo>
                      <a:pt x="64196" y="103275"/>
                      <a:pt x="67099" y="104906"/>
                      <a:pt x="69937" y="106537"/>
                    </a:cubicBezTo>
                    <a:cubicBezTo>
                      <a:pt x="68436" y="110354"/>
                      <a:pt x="66805" y="113877"/>
                      <a:pt x="65338" y="117693"/>
                    </a:cubicBezTo>
                    <a:cubicBezTo>
                      <a:pt x="64261" y="120401"/>
                      <a:pt x="65468" y="123434"/>
                      <a:pt x="68143" y="124706"/>
                    </a:cubicBezTo>
                    <a:cubicBezTo>
                      <a:pt x="68956" y="125101"/>
                      <a:pt x="69781" y="125294"/>
                      <a:pt x="70595" y="125294"/>
                    </a:cubicBezTo>
                    <a:cubicBezTo>
                      <a:pt x="72068" y="125294"/>
                      <a:pt x="73504" y="124664"/>
                      <a:pt x="74765" y="123467"/>
                    </a:cubicBezTo>
                    <a:cubicBezTo>
                      <a:pt x="80930" y="117628"/>
                      <a:pt x="87519" y="111398"/>
                      <a:pt x="93717" y="105526"/>
                    </a:cubicBezTo>
                    <a:cubicBezTo>
                      <a:pt x="95087" y="104221"/>
                      <a:pt x="95772" y="102427"/>
                      <a:pt x="95544" y="100633"/>
                    </a:cubicBezTo>
                    <a:cubicBezTo>
                      <a:pt x="95348" y="98839"/>
                      <a:pt x="94239" y="97241"/>
                      <a:pt x="92575" y="96295"/>
                    </a:cubicBezTo>
                    <a:cubicBezTo>
                      <a:pt x="89770" y="94664"/>
                      <a:pt x="86965" y="93033"/>
                      <a:pt x="84159" y="91434"/>
                    </a:cubicBezTo>
                    <a:cubicBezTo>
                      <a:pt x="85692" y="87781"/>
                      <a:pt x="87291" y="84029"/>
                      <a:pt x="88759" y="80246"/>
                    </a:cubicBezTo>
                    <a:cubicBezTo>
                      <a:pt x="89411" y="78549"/>
                      <a:pt x="89183" y="76625"/>
                      <a:pt x="88171" y="75124"/>
                    </a:cubicBezTo>
                    <a:cubicBezTo>
                      <a:pt x="87045" y="73505"/>
                      <a:pt x="85349" y="72693"/>
                      <a:pt x="83601" y="72693"/>
                    </a:cubicBezTo>
                    <a:close/>
                    <a:moveTo>
                      <a:pt x="201689" y="159969"/>
                    </a:moveTo>
                    <a:cubicBezTo>
                      <a:pt x="202211" y="159969"/>
                      <a:pt x="202635" y="160393"/>
                      <a:pt x="202635" y="160947"/>
                    </a:cubicBezTo>
                    <a:lnTo>
                      <a:pt x="202635" y="177094"/>
                    </a:lnTo>
                    <a:cubicBezTo>
                      <a:pt x="202635" y="177616"/>
                      <a:pt x="202211" y="178073"/>
                      <a:pt x="201689" y="178073"/>
                    </a:cubicBezTo>
                    <a:lnTo>
                      <a:pt x="150410" y="178073"/>
                    </a:lnTo>
                    <a:cubicBezTo>
                      <a:pt x="149888" y="178073"/>
                      <a:pt x="149432" y="177616"/>
                      <a:pt x="149432" y="177094"/>
                    </a:cubicBezTo>
                    <a:lnTo>
                      <a:pt x="149432" y="160947"/>
                    </a:lnTo>
                    <a:cubicBezTo>
                      <a:pt x="149432" y="160393"/>
                      <a:pt x="149888" y="159969"/>
                      <a:pt x="150410" y="159969"/>
                    </a:cubicBezTo>
                    <a:close/>
                    <a:moveTo>
                      <a:pt x="77048" y="1"/>
                    </a:moveTo>
                    <a:cubicBezTo>
                      <a:pt x="71079" y="1"/>
                      <a:pt x="65762" y="2676"/>
                      <a:pt x="62206" y="6916"/>
                    </a:cubicBezTo>
                    <a:lnTo>
                      <a:pt x="29260" y="6916"/>
                    </a:lnTo>
                    <a:cubicBezTo>
                      <a:pt x="29241" y="6916"/>
                      <a:pt x="29221" y="6916"/>
                      <a:pt x="29202" y="6916"/>
                    </a:cubicBezTo>
                    <a:cubicBezTo>
                      <a:pt x="22410" y="6916"/>
                      <a:pt x="16799" y="12611"/>
                      <a:pt x="16799" y="19344"/>
                    </a:cubicBezTo>
                    <a:cubicBezTo>
                      <a:pt x="16799" y="26194"/>
                      <a:pt x="22377" y="31772"/>
                      <a:pt x="29260" y="31772"/>
                    </a:cubicBezTo>
                    <a:lnTo>
                      <a:pt x="62206" y="31772"/>
                    </a:lnTo>
                    <a:cubicBezTo>
                      <a:pt x="62924" y="32653"/>
                      <a:pt x="63739" y="33469"/>
                      <a:pt x="64620" y="34186"/>
                    </a:cubicBezTo>
                    <a:lnTo>
                      <a:pt x="64620" y="60511"/>
                    </a:lnTo>
                    <a:lnTo>
                      <a:pt x="45961" y="60511"/>
                    </a:lnTo>
                    <a:cubicBezTo>
                      <a:pt x="41623" y="60511"/>
                      <a:pt x="38100" y="64033"/>
                      <a:pt x="38100" y="68372"/>
                    </a:cubicBezTo>
                    <a:lnTo>
                      <a:pt x="38100" y="72286"/>
                    </a:lnTo>
                    <a:lnTo>
                      <a:pt x="3066" y="72286"/>
                    </a:lnTo>
                    <a:cubicBezTo>
                      <a:pt x="1370" y="72286"/>
                      <a:pt x="0" y="73656"/>
                      <a:pt x="0" y="75353"/>
                    </a:cubicBezTo>
                    <a:cubicBezTo>
                      <a:pt x="0" y="77049"/>
                      <a:pt x="1370" y="78419"/>
                      <a:pt x="3066" y="78419"/>
                    </a:cubicBezTo>
                    <a:lnTo>
                      <a:pt x="38100" y="78419"/>
                    </a:lnTo>
                    <a:lnTo>
                      <a:pt x="38100" y="96816"/>
                    </a:lnTo>
                    <a:cubicBezTo>
                      <a:pt x="38100" y="98480"/>
                      <a:pt x="39470" y="99850"/>
                      <a:pt x="41166" y="99850"/>
                    </a:cubicBezTo>
                    <a:cubicBezTo>
                      <a:pt x="42863" y="99850"/>
                      <a:pt x="44200" y="98480"/>
                      <a:pt x="44200" y="96816"/>
                    </a:cubicBezTo>
                    <a:lnTo>
                      <a:pt x="44200" y="75353"/>
                    </a:lnTo>
                    <a:lnTo>
                      <a:pt x="44200" y="68372"/>
                    </a:lnTo>
                    <a:cubicBezTo>
                      <a:pt x="44200" y="67393"/>
                      <a:pt x="45015" y="66610"/>
                      <a:pt x="45961" y="66610"/>
                    </a:cubicBezTo>
                    <a:lnTo>
                      <a:pt x="108102" y="66610"/>
                    </a:lnTo>
                    <a:cubicBezTo>
                      <a:pt x="109081" y="66610"/>
                      <a:pt x="109864" y="67393"/>
                      <a:pt x="109864" y="68372"/>
                    </a:cubicBezTo>
                    <a:cubicBezTo>
                      <a:pt x="109864" y="79267"/>
                      <a:pt x="109864" y="112768"/>
                      <a:pt x="109864" y="122586"/>
                    </a:cubicBezTo>
                    <a:cubicBezTo>
                      <a:pt x="109864" y="122619"/>
                      <a:pt x="109864" y="129567"/>
                      <a:pt x="109864" y="129567"/>
                    </a:cubicBezTo>
                    <a:cubicBezTo>
                      <a:pt x="109864" y="130545"/>
                      <a:pt x="109081" y="131328"/>
                      <a:pt x="108102" y="131328"/>
                    </a:cubicBezTo>
                    <a:lnTo>
                      <a:pt x="45961" y="131328"/>
                    </a:lnTo>
                    <a:cubicBezTo>
                      <a:pt x="45015" y="131328"/>
                      <a:pt x="44200" y="130545"/>
                      <a:pt x="44200" y="129567"/>
                    </a:cubicBezTo>
                    <a:lnTo>
                      <a:pt x="44200" y="109049"/>
                    </a:lnTo>
                    <a:cubicBezTo>
                      <a:pt x="44200" y="107353"/>
                      <a:pt x="42863" y="105983"/>
                      <a:pt x="41166" y="105983"/>
                    </a:cubicBezTo>
                    <a:cubicBezTo>
                      <a:pt x="39470" y="105983"/>
                      <a:pt x="38100" y="107353"/>
                      <a:pt x="38100" y="109049"/>
                    </a:cubicBezTo>
                    <a:lnTo>
                      <a:pt x="38100" y="119520"/>
                    </a:lnTo>
                    <a:lnTo>
                      <a:pt x="3066" y="119520"/>
                    </a:lnTo>
                    <a:cubicBezTo>
                      <a:pt x="1370" y="119520"/>
                      <a:pt x="0" y="120890"/>
                      <a:pt x="0" y="122586"/>
                    </a:cubicBezTo>
                    <a:cubicBezTo>
                      <a:pt x="0" y="124282"/>
                      <a:pt x="1370" y="125652"/>
                      <a:pt x="3066" y="125652"/>
                    </a:cubicBezTo>
                    <a:lnTo>
                      <a:pt x="38100" y="125652"/>
                    </a:lnTo>
                    <a:lnTo>
                      <a:pt x="38100" y="129567"/>
                    </a:lnTo>
                    <a:cubicBezTo>
                      <a:pt x="38100" y="133905"/>
                      <a:pt x="41623" y="137461"/>
                      <a:pt x="45961" y="137461"/>
                    </a:cubicBezTo>
                    <a:lnTo>
                      <a:pt x="108102" y="137461"/>
                    </a:lnTo>
                    <a:cubicBezTo>
                      <a:pt x="112473" y="137461"/>
                      <a:pt x="115996" y="133905"/>
                      <a:pt x="115996" y="129567"/>
                    </a:cubicBezTo>
                    <a:lnTo>
                      <a:pt x="115996" y="125652"/>
                    </a:lnTo>
                    <a:lnTo>
                      <a:pt x="136906" y="125652"/>
                    </a:lnTo>
                    <a:cubicBezTo>
                      <a:pt x="143788" y="125652"/>
                      <a:pt x="149366" y="131263"/>
                      <a:pt x="149366" y="138146"/>
                    </a:cubicBezTo>
                    <a:lnTo>
                      <a:pt x="149366" y="153934"/>
                    </a:lnTo>
                    <a:cubicBezTo>
                      <a:pt x="145974" y="154423"/>
                      <a:pt x="143332" y="157392"/>
                      <a:pt x="143332" y="160947"/>
                    </a:cubicBezTo>
                    <a:lnTo>
                      <a:pt x="143332" y="177094"/>
                    </a:lnTo>
                    <a:cubicBezTo>
                      <a:pt x="143332" y="181008"/>
                      <a:pt x="146496" y="184172"/>
                      <a:pt x="150410" y="184172"/>
                    </a:cubicBezTo>
                    <a:lnTo>
                      <a:pt x="201656" y="184172"/>
                    </a:lnTo>
                    <a:cubicBezTo>
                      <a:pt x="205570" y="184172"/>
                      <a:pt x="208767" y="181008"/>
                      <a:pt x="208767" y="177094"/>
                    </a:cubicBezTo>
                    <a:lnTo>
                      <a:pt x="208767" y="160947"/>
                    </a:lnTo>
                    <a:cubicBezTo>
                      <a:pt x="208767" y="157392"/>
                      <a:pt x="206125" y="154423"/>
                      <a:pt x="202700" y="153934"/>
                    </a:cubicBezTo>
                    <a:lnTo>
                      <a:pt x="202700" y="132633"/>
                    </a:lnTo>
                    <a:cubicBezTo>
                      <a:pt x="202700" y="124087"/>
                      <a:pt x="200971" y="115834"/>
                      <a:pt x="197513" y="108103"/>
                    </a:cubicBezTo>
                    <a:cubicBezTo>
                      <a:pt x="197009" y="106973"/>
                      <a:pt x="195902" y="106304"/>
                      <a:pt x="194741" y="106304"/>
                    </a:cubicBezTo>
                    <a:cubicBezTo>
                      <a:pt x="194326" y="106304"/>
                      <a:pt x="193905" y="106389"/>
                      <a:pt x="193501" y="106570"/>
                    </a:cubicBezTo>
                    <a:cubicBezTo>
                      <a:pt x="191935" y="107255"/>
                      <a:pt x="191250" y="109049"/>
                      <a:pt x="191935" y="110615"/>
                    </a:cubicBezTo>
                    <a:cubicBezTo>
                      <a:pt x="195034" y="117530"/>
                      <a:pt x="196600" y="124967"/>
                      <a:pt x="196600" y="132633"/>
                    </a:cubicBezTo>
                    <a:lnTo>
                      <a:pt x="196600" y="153836"/>
                    </a:lnTo>
                    <a:lnTo>
                      <a:pt x="155499" y="153836"/>
                    </a:lnTo>
                    <a:lnTo>
                      <a:pt x="155499" y="138146"/>
                    </a:lnTo>
                    <a:cubicBezTo>
                      <a:pt x="155499" y="127871"/>
                      <a:pt x="147148" y="119520"/>
                      <a:pt x="136906" y="119520"/>
                    </a:cubicBezTo>
                    <a:lnTo>
                      <a:pt x="115996" y="119520"/>
                    </a:lnTo>
                    <a:lnTo>
                      <a:pt x="115996" y="78419"/>
                    </a:lnTo>
                    <a:lnTo>
                      <a:pt x="142418" y="78419"/>
                    </a:lnTo>
                    <a:cubicBezTo>
                      <a:pt x="159707" y="78419"/>
                      <a:pt x="176082" y="86770"/>
                      <a:pt x="186259" y="100763"/>
                    </a:cubicBezTo>
                    <a:cubicBezTo>
                      <a:pt x="186869" y="101590"/>
                      <a:pt x="187800" y="102025"/>
                      <a:pt x="188743" y="102025"/>
                    </a:cubicBezTo>
                    <a:cubicBezTo>
                      <a:pt x="189363" y="102025"/>
                      <a:pt x="189989" y="101837"/>
                      <a:pt x="190533" y="101448"/>
                    </a:cubicBezTo>
                    <a:cubicBezTo>
                      <a:pt x="191903" y="100437"/>
                      <a:pt x="192196" y="98545"/>
                      <a:pt x="191218" y="97175"/>
                    </a:cubicBezTo>
                    <a:cubicBezTo>
                      <a:pt x="179899" y="81616"/>
                      <a:pt x="161631" y="72286"/>
                      <a:pt x="142418" y="72286"/>
                    </a:cubicBezTo>
                    <a:lnTo>
                      <a:pt x="115996" y="72286"/>
                    </a:lnTo>
                    <a:lnTo>
                      <a:pt x="115996" y="68372"/>
                    </a:lnTo>
                    <a:cubicBezTo>
                      <a:pt x="115996" y="64033"/>
                      <a:pt x="112473" y="60511"/>
                      <a:pt x="108102" y="60511"/>
                    </a:cubicBezTo>
                    <a:lnTo>
                      <a:pt x="89476" y="60511"/>
                    </a:lnTo>
                    <a:lnTo>
                      <a:pt x="89476" y="34186"/>
                    </a:lnTo>
                    <a:cubicBezTo>
                      <a:pt x="90357" y="33469"/>
                      <a:pt x="91140" y="32653"/>
                      <a:pt x="91890" y="31772"/>
                    </a:cubicBezTo>
                    <a:lnTo>
                      <a:pt x="124836" y="31772"/>
                    </a:lnTo>
                    <a:cubicBezTo>
                      <a:pt x="131686" y="31772"/>
                      <a:pt x="137264" y="26194"/>
                      <a:pt x="137264" y="19344"/>
                    </a:cubicBezTo>
                    <a:cubicBezTo>
                      <a:pt x="137264" y="12494"/>
                      <a:pt x="131686" y="6916"/>
                      <a:pt x="124836" y="6916"/>
                    </a:cubicBezTo>
                    <a:lnTo>
                      <a:pt x="91890" y="6916"/>
                    </a:lnTo>
                    <a:cubicBezTo>
                      <a:pt x="88335" y="2676"/>
                      <a:pt x="82985" y="1"/>
                      <a:pt x="77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42"/>
                                        </p:tgtEl>
                                        <p:attrNameLst>
                                          <p:attrName>style.visibility</p:attrName>
                                        </p:attrNameLst>
                                      </p:cBhvr>
                                      <p:to>
                                        <p:strVal val="visible"/>
                                      </p:to>
                                    </p:set>
                                    <p:animEffect transition="in" filter="randombar(horizontal)">
                                      <p:cBhvr>
                                        <p:cTn id="7" dur="500"/>
                                        <p:tgtEl>
                                          <p:spTgt spid="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68"/>
          <p:cNvSpPr txBox="1">
            <a:spLocks noGrp="1"/>
          </p:cNvSpPr>
          <p:nvPr>
            <p:ph type="title"/>
          </p:nvPr>
        </p:nvSpPr>
        <p:spPr>
          <a:xfrm>
            <a:off x="713225" y="2064175"/>
            <a:ext cx="4204500" cy="130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VẬN DỤNG</a:t>
            </a:r>
            <a:endParaRPr sz="6000"/>
          </a:p>
        </p:txBody>
      </p:sp>
      <p:sp>
        <p:nvSpPr>
          <p:cNvPr id="1394" name="Google Shape;1394;p68"/>
          <p:cNvSpPr txBox="1">
            <a:spLocks noGrp="1"/>
          </p:cNvSpPr>
          <p:nvPr>
            <p:ph type="title" idx="2"/>
          </p:nvPr>
        </p:nvSpPr>
        <p:spPr>
          <a:xfrm>
            <a:off x="2045224" y="708375"/>
            <a:ext cx="1790247" cy="105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05</a:t>
            </a:r>
            <a:endParaRPr/>
          </a:p>
        </p:txBody>
      </p:sp>
      <p:grpSp>
        <p:nvGrpSpPr>
          <p:cNvPr id="1395" name="Google Shape;1395;p68"/>
          <p:cNvGrpSpPr/>
          <p:nvPr/>
        </p:nvGrpSpPr>
        <p:grpSpPr>
          <a:xfrm rot="622958">
            <a:off x="5791734" y="2534384"/>
            <a:ext cx="1646990" cy="1496357"/>
            <a:chOff x="5287775" y="1294313"/>
            <a:chExt cx="2873400" cy="2610600"/>
          </a:xfrm>
        </p:grpSpPr>
        <p:sp>
          <p:nvSpPr>
            <p:cNvPr id="1396" name="Google Shape;1396;p68"/>
            <p:cNvSpPr/>
            <p:nvPr/>
          </p:nvSpPr>
          <p:spPr>
            <a:xfrm>
              <a:off x="5287775" y="1294313"/>
              <a:ext cx="2873400" cy="2610600"/>
            </a:xfrm>
            <a:prstGeom prst="roundRect">
              <a:avLst>
                <a:gd name="adj" fmla="val 16667"/>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7" name="Google Shape;1397;p68"/>
            <p:cNvGrpSpPr/>
            <p:nvPr/>
          </p:nvGrpSpPr>
          <p:grpSpPr>
            <a:xfrm>
              <a:off x="5676999" y="1552120"/>
              <a:ext cx="2094987" cy="2094987"/>
              <a:chOff x="1190625" y="238125"/>
              <a:chExt cx="5219200" cy="5219200"/>
            </a:xfrm>
          </p:grpSpPr>
          <p:sp>
            <p:nvSpPr>
              <p:cNvPr id="1398" name="Google Shape;1398;p68"/>
              <p:cNvSpPr/>
              <p:nvPr/>
            </p:nvSpPr>
            <p:spPr>
              <a:xfrm>
                <a:off x="2027300" y="3081750"/>
                <a:ext cx="1620425" cy="1772925"/>
              </a:xfrm>
              <a:custGeom>
                <a:avLst/>
                <a:gdLst/>
                <a:ahLst/>
                <a:cxnLst/>
                <a:rect l="l" t="t" r="r" b="b"/>
                <a:pathLst>
                  <a:path w="64817" h="70917" extrusionOk="0">
                    <a:moveTo>
                      <a:pt x="1" y="0"/>
                    </a:moveTo>
                    <a:lnTo>
                      <a:pt x="1" y="12233"/>
                    </a:lnTo>
                    <a:lnTo>
                      <a:pt x="50529" y="12233"/>
                    </a:lnTo>
                    <a:cubicBezTo>
                      <a:pt x="51671" y="12233"/>
                      <a:pt x="52584" y="13146"/>
                      <a:pt x="52584" y="14255"/>
                    </a:cubicBezTo>
                    <a:lnTo>
                      <a:pt x="52584" y="70916"/>
                    </a:lnTo>
                    <a:lnTo>
                      <a:pt x="64817" y="70916"/>
                    </a:lnTo>
                    <a:lnTo>
                      <a:pt x="64817" y="11515"/>
                    </a:lnTo>
                    <a:cubicBezTo>
                      <a:pt x="64817" y="5154"/>
                      <a:pt x="59630" y="0"/>
                      <a:pt x="53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8"/>
              <p:cNvSpPr/>
              <p:nvPr/>
            </p:nvSpPr>
            <p:spPr>
              <a:xfrm>
                <a:off x="3953525" y="3081750"/>
                <a:ext cx="1619600" cy="1772925"/>
              </a:xfrm>
              <a:custGeom>
                <a:avLst/>
                <a:gdLst/>
                <a:ahLst/>
                <a:cxnLst/>
                <a:rect l="l" t="t" r="r" b="b"/>
                <a:pathLst>
                  <a:path w="64784" h="70917" extrusionOk="0">
                    <a:moveTo>
                      <a:pt x="11515" y="0"/>
                    </a:moveTo>
                    <a:cubicBezTo>
                      <a:pt x="5154" y="0"/>
                      <a:pt x="0" y="5154"/>
                      <a:pt x="0" y="11515"/>
                    </a:cubicBezTo>
                    <a:lnTo>
                      <a:pt x="0" y="70916"/>
                    </a:lnTo>
                    <a:lnTo>
                      <a:pt x="12233" y="70916"/>
                    </a:lnTo>
                    <a:lnTo>
                      <a:pt x="12233" y="14255"/>
                    </a:lnTo>
                    <a:cubicBezTo>
                      <a:pt x="12233" y="13146"/>
                      <a:pt x="13113" y="12233"/>
                      <a:pt x="14255" y="12233"/>
                    </a:cubicBezTo>
                    <a:lnTo>
                      <a:pt x="64783" y="12233"/>
                    </a:lnTo>
                    <a:lnTo>
                      <a:pt x="64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8"/>
              <p:cNvSpPr/>
              <p:nvPr/>
            </p:nvSpPr>
            <p:spPr>
              <a:xfrm>
                <a:off x="5258300" y="4922325"/>
                <a:ext cx="1069975" cy="458325"/>
              </a:xfrm>
              <a:custGeom>
                <a:avLst/>
                <a:gdLst/>
                <a:ahLst/>
                <a:cxnLst/>
                <a:rect l="l" t="t" r="r" b="b"/>
                <a:pathLst>
                  <a:path w="42799" h="18333" extrusionOk="0">
                    <a:moveTo>
                      <a:pt x="2839" y="1"/>
                    </a:moveTo>
                    <a:cubicBezTo>
                      <a:pt x="1273" y="1"/>
                      <a:pt x="1" y="1273"/>
                      <a:pt x="1" y="2838"/>
                    </a:cubicBezTo>
                    <a:lnTo>
                      <a:pt x="1" y="15495"/>
                    </a:lnTo>
                    <a:cubicBezTo>
                      <a:pt x="1" y="17061"/>
                      <a:pt x="1273" y="18333"/>
                      <a:pt x="2839" y="18333"/>
                    </a:cubicBezTo>
                    <a:lnTo>
                      <a:pt x="39960" y="18333"/>
                    </a:lnTo>
                    <a:cubicBezTo>
                      <a:pt x="41526" y="18333"/>
                      <a:pt x="42798" y="17061"/>
                      <a:pt x="42798" y="15495"/>
                    </a:cubicBezTo>
                    <a:lnTo>
                      <a:pt x="42798" y="2838"/>
                    </a:lnTo>
                    <a:cubicBezTo>
                      <a:pt x="42798" y="1273"/>
                      <a:pt x="41526" y="1"/>
                      <a:pt x="399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8"/>
              <p:cNvSpPr/>
              <p:nvPr/>
            </p:nvSpPr>
            <p:spPr>
              <a:xfrm>
                <a:off x="5410800" y="1772875"/>
                <a:ext cx="764975" cy="3148650"/>
              </a:xfrm>
              <a:custGeom>
                <a:avLst/>
                <a:gdLst/>
                <a:ahLst/>
                <a:cxnLst/>
                <a:rect l="l" t="t" r="r" b="b"/>
                <a:pathLst>
                  <a:path w="30599" h="125946" extrusionOk="0">
                    <a:moveTo>
                      <a:pt x="6296" y="1"/>
                    </a:moveTo>
                    <a:lnTo>
                      <a:pt x="6296" y="70133"/>
                    </a:lnTo>
                    <a:cubicBezTo>
                      <a:pt x="6296" y="74635"/>
                      <a:pt x="5220" y="79104"/>
                      <a:pt x="3165" y="83116"/>
                    </a:cubicBezTo>
                    <a:cubicBezTo>
                      <a:pt x="1077" y="87128"/>
                      <a:pt x="1" y="91597"/>
                      <a:pt x="1" y="96099"/>
                    </a:cubicBezTo>
                    <a:lnTo>
                      <a:pt x="1" y="125946"/>
                    </a:lnTo>
                    <a:lnTo>
                      <a:pt x="30598" y="125946"/>
                    </a:lnTo>
                    <a:lnTo>
                      <a:pt x="30598" y="96099"/>
                    </a:lnTo>
                    <a:cubicBezTo>
                      <a:pt x="30598" y="91597"/>
                      <a:pt x="29522" y="87128"/>
                      <a:pt x="27434" y="83116"/>
                    </a:cubicBezTo>
                    <a:cubicBezTo>
                      <a:pt x="25379" y="79104"/>
                      <a:pt x="24303" y="74635"/>
                      <a:pt x="24303" y="70133"/>
                    </a:cubicBezTo>
                    <a:lnTo>
                      <a:pt x="243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8"/>
              <p:cNvSpPr/>
              <p:nvPr/>
            </p:nvSpPr>
            <p:spPr>
              <a:xfrm>
                <a:off x="5415700" y="1467075"/>
                <a:ext cx="755175" cy="305825"/>
              </a:xfrm>
              <a:custGeom>
                <a:avLst/>
                <a:gdLst/>
                <a:ahLst/>
                <a:cxnLst/>
                <a:rect l="l" t="t" r="r" b="b"/>
                <a:pathLst>
                  <a:path w="30207" h="12233" extrusionOk="0">
                    <a:moveTo>
                      <a:pt x="2838" y="0"/>
                    </a:moveTo>
                    <a:cubicBezTo>
                      <a:pt x="1273" y="0"/>
                      <a:pt x="1" y="1272"/>
                      <a:pt x="1" y="2838"/>
                    </a:cubicBezTo>
                    <a:lnTo>
                      <a:pt x="1" y="9362"/>
                    </a:lnTo>
                    <a:cubicBezTo>
                      <a:pt x="1" y="10928"/>
                      <a:pt x="1273" y="12233"/>
                      <a:pt x="2838" y="12233"/>
                    </a:cubicBezTo>
                    <a:lnTo>
                      <a:pt x="27369" y="12233"/>
                    </a:lnTo>
                    <a:cubicBezTo>
                      <a:pt x="28934" y="12233"/>
                      <a:pt x="30207" y="10928"/>
                      <a:pt x="30207" y="9362"/>
                    </a:cubicBezTo>
                    <a:lnTo>
                      <a:pt x="30207" y="2838"/>
                    </a:lnTo>
                    <a:cubicBezTo>
                      <a:pt x="30207" y="1272"/>
                      <a:pt x="28934" y="0"/>
                      <a:pt x="27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8"/>
              <p:cNvSpPr/>
              <p:nvPr/>
            </p:nvSpPr>
            <p:spPr>
              <a:xfrm>
                <a:off x="2796325" y="4247100"/>
                <a:ext cx="2007775" cy="1133550"/>
              </a:xfrm>
              <a:custGeom>
                <a:avLst/>
                <a:gdLst/>
                <a:ahLst/>
                <a:cxnLst/>
                <a:rect l="l" t="t" r="r" b="b"/>
                <a:pathLst>
                  <a:path w="80311" h="45342" extrusionOk="0">
                    <a:moveTo>
                      <a:pt x="12233" y="0"/>
                    </a:moveTo>
                    <a:cubicBezTo>
                      <a:pt x="5481" y="0"/>
                      <a:pt x="1" y="5480"/>
                      <a:pt x="1" y="12233"/>
                    </a:cubicBezTo>
                    <a:lnTo>
                      <a:pt x="1" y="42504"/>
                    </a:lnTo>
                    <a:cubicBezTo>
                      <a:pt x="1" y="44070"/>
                      <a:pt x="1273" y="45342"/>
                      <a:pt x="2838" y="45342"/>
                    </a:cubicBezTo>
                    <a:lnTo>
                      <a:pt x="77473" y="45342"/>
                    </a:lnTo>
                    <a:cubicBezTo>
                      <a:pt x="79038" y="45342"/>
                      <a:pt x="80311" y="44070"/>
                      <a:pt x="80311" y="42504"/>
                    </a:cubicBezTo>
                    <a:lnTo>
                      <a:pt x="80311" y="12233"/>
                    </a:lnTo>
                    <a:cubicBezTo>
                      <a:pt x="80311" y="5480"/>
                      <a:pt x="74830" y="0"/>
                      <a:pt x="68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8"/>
              <p:cNvSpPr/>
              <p:nvPr/>
            </p:nvSpPr>
            <p:spPr>
              <a:xfrm>
                <a:off x="1267275" y="4922325"/>
                <a:ext cx="1069950" cy="458325"/>
              </a:xfrm>
              <a:custGeom>
                <a:avLst/>
                <a:gdLst/>
                <a:ahLst/>
                <a:cxnLst/>
                <a:rect l="l" t="t" r="r" b="b"/>
                <a:pathLst>
                  <a:path w="42798" h="18333" extrusionOk="0">
                    <a:moveTo>
                      <a:pt x="2838" y="1"/>
                    </a:moveTo>
                    <a:cubicBezTo>
                      <a:pt x="1272" y="1"/>
                      <a:pt x="0" y="1273"/>
                      <a:pt x="0" y="2838"/>
                    </a:cubicBezTo>
                    <a:lnTo>
                      <a:pt x="0" y="15495"/>
                    </a:lnTo>
                    <a:cubicBezTo>
                      <a:pt x="0" y="17061"/>
                      <a:pt x="1272" y="18333"/>
                      <a:pt x="2838" y="18333"/>
                    </a:cubicBezTo>
                    <a:lnTo>
                      <a:pt x="39960" y="18333"/>
                    </a:lnTo>
                    <a:cubicBezTo>
                      <a:pt x="41525" y="18333"/>
                      <a:pt x="42798" y="17061"/>
                      <a:pt x="42798" y="15495"/>
                    </a:cubicBezTo>
                    <a:lnTo>
                      <a:pt x="42798" y="2838"/>
                    </a:lnTo>
                    <a:cubicBezTo>
                      <a:pt x="42798" y="1273"/>
                      <a:pt x="41525" y="1"/>
                      <a:pt x="399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8"/>
              <p:cNvSpPr/>
              <p:nvPr/>
            </p:nvSpPr>
            <p:spPr>
              <a:xfrm>
                <a:off x="1419775" y="1772875"/>
                <a:ext cx="764950" cy="3148650"/>
              </a:xfrm>
              <a:custGeom>
                <a:avLst/>
                <a:gdLst/>
                <a:ahLst/>
                <a:cxnLst/>
                <a:rect l="l" t="t" r="r" b="b"/>
                <a:pathLst>
                  <a:path w="30598" h="125946" extrusionOk="0">
                    <a:moveTo>
                      <a:pt x="6296" y="1"/>
                    </a:moveTo>
                    <a:lnTo>
                      <a:pt x="6296" y="70133"/>
                    </a:lnTo>
                    <a:cubicBezTo>
                      <a:pt x="6296" y="74635"/>
                      <a:pt x="5219" y="79104"/>
                      <a:pt x="3164" y="83116"/>
                    </a:cubicBezTo>
                    <a:cubicBezTo>
                      <a:pt x="1077" y="87128"/>
                      <a:pt x="0" y="91597"/>
                      <a:pt x="0" y="96099"/>
                    </a:cubicBezTo>
                    <a:lnTo>
                      <a:pt x="0" y="125946"/>
                    </a:lnTo>
                    <a:lnTo>
                      <a:pt x="30598" y="125946"/>
                    </a:lnTo>
                    <a:lnTo>
                      <a:pt x="30598" y="96099"/>
                    </a:lnTo>
                    <a:cubicBezTo>
                      <a:pt x="30598" y="91597"/>
                      <a:pt x="29521" y="87128"/>
                      <a:pt x="27433" y="83116"/>
                    </a:cubicBezTo>
                    <a:cubicBezTo>
                      <a:pt x="25378" y="79104"/>
                      <a:pt x="24302" y="74635"/>
                      <a:pt x="24302" y="70133"/>
                    </a:cubicBezTo>
                    <a:lnTo>
                      <a:pt x="24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8"/>
              <p:cNvSpPr/>
              <p:nvPr/>
            </p:nvSpPr>
            <p:spPr>
              <a:xfrm>
                <a:off x="1424650" y="1467075"/>
                <a:ext cx="755175" cy="305825"/>
              </a:xfrm>
              <a:custGeom>
                <a:avLst/>
                <a:gdLst/>
                <a:ahLst/>
                <a:cxnLst/>
                <a:rect l="l" t="t" r="r" b="b"/>
                <a:pathLst>
                  <a:path w="30207" h="12233" extrusionOk="0">
                    <a:moveTo>
                      <a:pt x="2839" y="0"/>
                    </a:moveTo>
                    <a:cubicBezTo>
                      <a:pt x="1273" y="0"/>
                      <a:pt x="1" y="1272"/>
                      <a:pt x="1" y="2838"/>
                    </a:cubicBezTo>
                    <a:lnTo>
                      <a:pt x="1" y="9362"/>
                    </a:lnTo>
                    <a:cubicBezTo>
                      <a:pt x="1" y="10928"/>
                      <a:pt x="1273" y="12233"/>
                      <a:pt x="2839" y="12233"/>
                    </a:cubicBezTo>
                    <a:lnTo>
                      <a:pt x="27369" y="12233"/>
                    </a:lnTo>
                    <a:cubicBezTo>
                      <a:pt x="28935" y="12233"/>
                      <a:pt x="30207" y="10928"/>
                      <a:pt x="30207" y="9362"/>
                    </a:cubicBezTo>
                    <a:lnTo>
                      <a:pt x="30207" y="2838"/>
                    </a:lnTo>
                    <a:cubicBezTo>
                      <a:pt x="30207" y="1272"/>
                      <a:pt x="28935" y="0"/>
                      <a:pt x="27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8"/>
              <p:cNvSpPr/>
              <p:nvPr/>
            </p:nvSpPr>
            <p:spPr>
              <a:xfrm>
                <a:off x="1190625" y="238125"/>
                <a:ext cx="5219200" cy="5219200"/>
              </a:xfrm>
              <a:custGeom>
                <a:avLst/>
                <a:gdLst/>
                <a:ahLst/>
                <a:cxnLst/>
                <a:rect l="l" t="t" r="r" b="b"/>
                <a:pathLst>
                  <a:path w="208768" h="208768" extrusionOk="0">
                    <a:moveTo>
                      <a:pt x="33370" y="0"/>
                    </a:moveTo>
                    <a:cubicBezTo>
                      <a:pt x="31674" y="0"/>
                      <a:pt x="30304" y="1370"/>
                      <a:pt x="30304" y="3066"/>
                    </a:cubicBezTo>
                    <a:cubicBezTo>
                      <a:pt x="30304" y="4763"/>
                      <a:pt x="31674" y="6100"/>
                      <a:pt x="33370" y="6100"/>
                    </a:cubicBezTo>
                    <a:lnTo>
                      <a:pt x="39111" y="6100"/>
                    </a:lnTo>
                    <a:cubicBezTo>
                      <a:pt x="42145" y="6100"/>
                      <a:pt x="44657" y="8612"/>
                      <a:pt x="44657" y="11645"/>
                    </a:cubicBezTo>
                    <a:cubicBezTo>
                      <a:pt x="44657" y="14712"/>
                      <a:pt x="42145" y="17191"/>
                      <a:pt x="39111" y="17191"/>
                    </a:cubicBezTo>
                    <a:lnTo>
                      <a:pt x="31217" y="17191"/>
                    </a:lnTo>
                    <a:cubicBezTo>
                      <a:pt x="25802" y="17191"/>
                      <a:pt x="21399" y="21562"/>
                      <a:pt x="21399" y="26977"/>
                    </a:cubicBezTo>
                    <a:lnTo>
                      <a:pt x="21399" y="35327"/>
                    </a:lnTo>
                    <a:cubicBezTo>
                      <a:pt x="21399" y="37024"/>
                      <a:pt x="22769" y="38394"/>
                      <a:pt x="24465" y="38394"/>
                    </a:cubicBezTo>
                    <a:cubicBezTo>
                      <a:pt x="26161" y="38394"/>
                      <a:pt x="27531" y="37024"/>
                      <a:pt x="27531" y="35327"/>
                    </a:cubicBezTo>
                    <a:lnTo>
                      <a:pt x="27531" y="26977"/>
                    </a:lnTo>
                    <a:cubicBezTo>
                      <a:pt x="27531" y="24954"/>
                      <a:pt x="29162" y="23291"/>
                      <a:pt x="31217" y="23291"/>
                    </a:cubicBezTo>
                    <a:lnTo>
                      <a:pt x="39111" y="23291"/>
                    </a:lnTo>
                    <a:cubicBezTo>
                      <a:pt x="45537" y="23291"/>
                      <a:pt x="50757" y="18071"/>
                      <a:pt x="50757" y="11645"/>
                    </a:cubicBezTo>
                    <a:cubicBezTo>
                      <a:pt x="50757" y="5219"/>
                      <a:pt x="45537" y="0"/>
                      <a:pt x="39111" y="0"/>
                    </a:cubicBezTo>
                    <a:close/>
                    <a:moveTo>
                      <a:pt x="191381" y="0"/>
                    </a:moveTo>
                    <a:cubicBezTo>
                      <a:pt x="189685" y="0"/>
                      <a:pt x="188314" y="1370"/>
                      <a:pt x="188314" y="3066"/>
                    </a:cubicBezTo>
                    <a:cubicBezTo>
                      <a:pt x="188314" y="4763"/>
                      <a:pt x="189685" y="6100"/>
                      <a:pt x="191381" y="6100"/>
                    </a:cubicBezTo>
                    <a:lnTo>
                      <a:pt x="197122" y="6100"/>
                    </a:lnTo>
                    <a:cubicBezTo>
                      <a:pt x="200155" y="6100"/>
                      <a:pt x="202635" y="8612"/>
                      <a:pt x="202635" y="11645"/>
                    </a:cubicBezTo>
                    <a:cubicBezTo>
                      <a:pt x="202635" y="14712"/>
                      <a:pt x="200155" y="17191"/>
                      <a:pt x="197122" y="17191"/>
                    </a:cubicBezTo>
                    <a:lnTo>
                      <a:pt x="189228" y="17191"/>
                    </a:lnTo>
                    <a:cubicBezTo>
                      <a:pt x="183813" y="17191"/>
                      <a:pt x="179409" y="21562"/>
                      <a:pt x="179409" y="26977"/>
                    </a:cubicBezTo>
                    <a:lnTo>
                      <a:pt x="179409" y="35327"/>
                    </a:lnTo>
                    <a:cubicBezTo>
                      <a:pt x="179409" y="37024"/>
                      <a:pt x="180779" y="38394"/>
                      <a:pt x="182476" y="38394"/>
                    </a:cubicBezTo>
                    <a:cubicBezTo>
                      <a:pt x="184172" y="38394"/>
                      <a:pt x="185542" y="37024"/>
                      <a:pt x="185542" y="35327"/>
                    </a:cubicBezTo>
                    <a:lnTo>
                      <a:pt x="185542" y="26977"/>
                    </a:lnTo>
                    <a:cubicBezTo>
                      <a:pt x="185542" y="24954"/>
                      <a:pt x="187173" y="23291"/>
                      <a:pt x="189228" y="23291"/>
                    </a:cubicBezTo>
                    <a:lnTo>
                      <a:pt x="197122" y="23291"/>
                    </a:lnTo>
                    <a:cubicBezTo>
                      <a:pt x="203548" y="23291"/>
                      <a:pt x="208767" y="18071"/>
                      <a:pt x="208767" y="11645"/>
                    </a:cubicBezTo>
                    <a:cubicBezTo>
                      <a:pt x="208767" y="5219"/>
                      <a:pt x="203548" y="0"/>
                      <a:pt x="197122" y="0"/>
                    </a:cubicBezTo>
                    <a:close/>
                    <a:moveTo>
                      <a:pt x="36534" y="52192"/>
                    </a:moveTo>
                    <a:lnTo>
                      <a:pt x="36534" y="58324"/>
                    </a:lnTo>
                    <a:lnTo>
                      <a:pt x="12396" y="58324"/>
                    </a:lnTo>
                    <a:lnTo>
                      <a:pt x="12396" y="52192"/>
                    </a:lnTo>
                    <a:close/>
                    <a:moveTo>
                      <a:pt x="196372" y="52192"/>
                    </a:moveTo>
                    <a:lnTo>
                      <a:pt x="196372" y="58324"/>
                    </a:lnTo>
                    <a:lnTo>
                      <a:pt x="172233" y="58324"/>
                    </a:lnTo>
                    <a:lnTo>
                      <a:pt x="172233" y="52192"/>
                    </a:lnTo>
                    <a:close/>
                    <a:moveTo>
                      <a:pt x="172233" y="116812"/>
                    </a:moveTo>
                    <a:lnTo>
                      <a:pt x="172233" y="122912"/>
                    </a:lnTo>
                    <a:lnTo>
                      <a:pt x="124771" y="122912"/>
                    </a:lnTo>
                    <a:cubicBezTo>
                      <a:pt x="121966" y="122912"/>
                      <a:pt x="119682" y="125195"/>
                      <a:pt x="119682" y="128000"/>
                    </a:cubicBezTo>
                    <a:lnTo>
                      <a:pt x="119682" y="157293"/>
                    </a:lnTo>
                    <a:lnTo>
                      <a:pt x="113550" y="157293"/>
                    </a:lnTo>
                    <a:lnTo>
                      <a:pt x="113550" y="125260"/>
                    </a:lnTo>
                    <a:cubicBezTo>
                      <a:pt x="113550" y="120596"/>
                      <a:pt x="117366" y="116812"/>
                      <a:pt x="122031" y="116812"/>
                    </a:cubicBezTo>
                    <a:close/>
                    <a:moveTo>
                      <a:pt x="30402" y="64424"/>
                    </a:moveTo>
                    <a:lnTo>
                      <a:pt x="30402" y="131523"/>
                    </a:lnTo>
                    <a:cubicBezTo>
                      <a:pt x="30402" y="136514"/>
                      <a:pt x="31609" y="141472"/>
                      <a:pt x="33892" y="145909"/>
                    </a:cubicBezTo>
                    <a:cubicBezTo>
                      <a:pt x="35719" y="149464"/>
                      <a:pt x="36697" y="153476"/>
                      <a:pt x="36697" y="157489"/>
                    </a:cubicBezTo>
                    <a:lnTo>
                      <a:pt x="36697" y="184302"/>
                    </a:lnTo>
                    <a:lnTo>
                      <a:pt x="12232" y="184302"/>
                    </a:lnTo>
                    <a:lnTo>
                      <a:pt x="12232" y="157489"/>
                    </a:lnTo>
                    <a:cubicBezTo>
                      <a:pt x="12232" y="153476"/>
                      <a:pt x="13211" y="149464"/>
                      <a:pt x="15038" y="145909"/>
                    </a:cubicBezTo>
                    <a:cubicBezTo>
                      <a:pt x="17321" y="141472"/>
                      <a:pt x="18528" y="136514"/>
                      <a:pt x="18528" y="131523"/>
                    </a:cubicBezTo>
                    <a:lnTo>
                      <a:pt x="18528" y="64424"/>
                    </a:lnTo>
                    <a:close/>
                    <a:moveTo>
                      <a:pt x="202667" y="190402"/>
                    </a:moveTo>
                    <a:lnTo>
                      <a:pt x="202667" y="202635"/>
                    </a:lnTo>
                    <a:lnTo>
                      <a:pt x="165970" y="202635"/>
                    </a:lnTo>
                    <a:lnTo>
                      <a:pt x="165970" y="190402"/>
                    </a:lnTo>
                    <a:close/>
                    <a:moveTo>
                      <a:pt x="42830" y="190435"/>
                    </a:moveTo>
                    <a:lnTo>
                      <a:pt x="42830" y="202667"/>
                    </a:lnTo>
                    <a:lnTo>
                      <a:pt x="6133" y="202667"/>
                    </a:lnTo>
                    <a:lnTo>
                      <a:pt x="6133" y="190435"/>
                    </a:lnTo>
                    <a:close/>
                    <a:moveTo>
                      <a:pt x="132306" y="163426"/>
                    </a:moveTo>
                    <a:cubicBezTo>
                      <a:pt x="137362" y="163426"/>
                      <a:pt x="141505" y="167536"/>
                      <a:pt x="141505" y="172592"/>
                    </a:cubicBezTo>
                    <a:lnTo>
                      <a:pt x="141505" y="202667"/>
                    </a:lnTo>
                    <a:lnTo>
                      <a:pt x="67295" y="202667"/>
                    </a:lnTo>
                    <a:lnTo>
                      <a:pt x="67295" y="172592"/>
                    </a:lnTo>
                    <a:cubicBezTo>
                      <a:pt x="67295" y="167536"/>
                      <a:pt x="71405" y="163426"/>
                      <a:pt x="76461" y="163426"/>
                    </a:cubicBezTo>
                    <a:close/>
                    <a:moveTo>
                      <a:pt x="12200" y="46092"/>
                    </a:moveTo>
                    <a:cubicBezTo>
                      <a:pt x="8938" y="46092"/>
                      <a:pt x="6296" y="48734"/>
                      <a:pt x="6296" y="51996"/>
                    </a:cubicBezTo>
                    <a:lnTo>
                      <a:pt x="6296" y="58520"/>
                    </a:lnTo>
                    <a:cubicBezTo>
                      <a:pt x="6296" y="61739"/>
                      <a:pt x="8943" y="64429"/>
                      <a:pt x="12167" y="64429"/>
                    </a:cubicBezTo>
                    <a:cubicBezTo>
                      <a:pt x="12243" y="64429"/>
                      <a:pt x="12319" y="64427"/>
                      <a:pt x="12396" y="64424"/>
                    </a:cubicBezTo>
                    <a:lnTo>
                      <a:pt x="12396" y="131523"/>
                    </a:lnTo>
                    <a:cubicBezTo>
                      <a:pt x="12396" y="135536"/>
                      <a:pt x="11450" y="139548"/>
                      <a:pt x="9590" y="143103"/>
                    </a:cubicBezTo>
                    <a:cubicBezTo>
                      <a:pt x="7307" y="147540"/>
                      <a:pt x="6133" y="152530"/>
                      <a:pt x="6133" y="157489"/>
                    </a:cubicBezTo>
                    <a:lnTo>
                      <a:pt x="6133" y="184302"/>
                    </a:lnTo>
                    <a:lnTo>
                      <a:pt x="5904" y="184302"/>
                    </a:lnTo>
                    <a:cubicBezTo>
                      <a:pt x="2642" y="184302"/>
                      <a:pt x="0" y="186944"/>
                      <a:pt x="0" y="190206"/>
                    </a:cubicBezTo>
                    <a:lnTo>
                      <a:pt x="0" y="202863"/>
                    </a:lnTo>
                    <a:cubicBezTo>
                      <a:pt x="0" y="206125"/>
                      <a:pt x="2642" y="208767"/>
                      <a:pt x="5904" y="208767"/>
                    </a:cubicBezTo>
                    <a:lnTo>
                      <a:pt x="43026" y="208767"/>
                    </a:lnTo>
                    <a:cubicBezTo>
                      <a:pt x="46288" y="208767"/>
                      <a:pt x="48930" y="206125"/>
                      <a:pt x="48930" y="202863"/>
                    </a:cubicBezTo>
                    <a:lnTo>
                      <a:pt x="48930" y="190206"/>
                    </a:lnTo>
                    <a:cubicBezTo>
                      <a:pt x="48930" y="186944"/>
                      <a:pt x="46288" y="184302"/>
                      <a:pt x="43026" y="184302"/>
                    </a:cubicBezTo>
                    <a:lnTo>
                      <a:pt x="42830" y="184302"/>
                    </a:lnTo>
                    <a:lnTo>
                      <a:pt x="42830" y="157489"/>
                    </a:lnTo>
                    <a:cubicBezTo>
                      <a:pt x="42830" y="152530"/>
                      <a:pt x="41623" y="147540"/>
                      <a:pt x="39340" y="143103"/>
                    </a:cubicBezTo>
                    <a:cubicBezTo>
                      <a:pt x="37480" y="139548"/>
                      <a:pt x="36534" y="135536"/>
                      <a:pt x="36534" y="131523"/>
                    </a:cubicBezTo>
                    <a:lnTo>
                      <a:pt x="36534" y="129044"/>
                    </a:lnTo>
                    <a:lnTo>
                      <a:pt x="82985" y="129044"/>
                    </a:lnTo>
                    <a:lnTo>
                      <a:pt x="82985" y="157293"/>
                    </a:lnTo>
                    <a:lnTo>
                      <a:pt x="76461" y="157293"/>
                    </a:lnTo>
                    <a:cubicBezTo>
                      <a:pt x="68012" y="157293"/>
                      <a:pt x="61162" y="164176"/>
                      <a:pt x="61162" y="172592"/>
                    </a:cubicBezTo>
                    <a:lnTo>
                      <a:pt x="61162" y="202863"/>
                    </a:lnTo>
                    <a:cubicBezTo>
                      <a:pt x="61162" y="206125"/>
                      <a:pt x="63804" y="208767"/>
                      <a:pt x="67066" y="208767"/>
                    </a:cubicBezTo>
                    <a:lnTo>
                      <a:pt x="141701" y="208767"/>
                    </a:lnTo>
                    <a:cubicBezTo>
                      <a:pt x="144963" y="208767"/>
                      <a:pt x="147605" y="206125"/>
                      <a:pt x="147605" y="202863"/>
                    </a:cubicBezTo>
                    <a:lnTo>
                      <a:pt x="147605" y="172592"/>
                    </a:lnTo>
                    <a:cubicBezTo>
                      <a:pt x="147605" y="164176"/>
                      <a:pt x="140755" y="157293"/>
                      <a:pt x="132306" y="157293"/>
                    </a:cubicBezTo>
                    <a:lnTo>
                      <a:pt x="125782" y="157293"/>
                    </a:lnTo>
                    <a:lnTo>
                      <a:pt x="125782" y="129012"/>
                    </a:lnTo>
                    <a:lnTo>
                      <a:pt x="172233" y="129012"/>
                    </a:lnTo>
                    <a:lnTo>
                      <a:pt x="172233" y="131523"/>
                    </a:lnTo>
                    <a:cubicBezTo>
                      <a:pt x="172233" y="135536"/>
                      <a:pt x="171287" y="139548"/>
                      <a:pt x="169428" y="143103"/>
                    </a:cubicBezTo>
                    <a:cubicBezTo>
                      <a:pt x="167144" y="147540"/>
                      <a:pt x="165937" y="152530"/>
                      <a:pt x="165937" y="157489"/>
                    </a:cubicBezTo>
                    <a:lnTo>
                      <a:pt x="165937" y="184302"/>
                    </a:lnTo>
                    <a:lnTo>
                      <a:pt x="165742" y="184302"/>
                    </a:lnTo>
                    <a:cubicBezTo>
                      <a:pt x="162480" y="184302"/>
                      <a:pt x="159837" y="186944"/>
                      <a:pt x="159837" y="190206"/>
                    </a:cubicBezTo>
                    <a:lnTo>
                      <a:pt x="159837" y="202863"/>
                    </a:lnTo>
                    <a:cubicBezTo>
                      <a:pt x="159837" y="206125"/>
                      <a:pt x="162480" y="208767"/>
                      <a:pt x="165742" y="208767"/>
                    </a:cubicBezTo>
                    <a:lnTo>
                      <a:pt x="202863" y="208767"/>
                    </a:lnTo>
                    <a:cubicBezTo>
                      <a:pt x="206125" y="208767"/>
                      <a:pt x="208767" y="206125"/>
                      <a:pt x="208767" y="202863"/>
                    </a:cubicBezTo>
                    <a:lnTo>
                      <a:pt x="208767" y="190206"/>
                    </a:lnTo>
                    <a:cubicBezTo>
                      <a:pt x="208767" y="186944"/>
                      <a:pt x="206125" y="184302"/>
                      <a:pt x="202863" y="184302"/>
                    </a:cubicBezTo>
                    <a:lnTo>
                      <a:pt x="202667" y="184302"/>
                    </a:lnTo>
                    <a:lnTo>
                      <a:pt x="202667" y="157489"/>
                    </a:lnTo>
                    <a:cubicBezTo>
                      <a:pt x="202667" y="152530"/>
                      <a:pt x="201460" y="147540"/>
                      <a:pt x="199177" y="143103"/>
                    </a:cubicBezTo>
                    <a:cubicBezTo>
                      <a:pt x="197318" y="139548"/>
                      <a:pt x="196372" y="135536"/>
                      <a:pt x="196372" y="131523"/>
                    </a:cubicBezTo>
                    <a:lnTo>
                      <a:pt x="196372" y="117138"/>
                    </a:lnTo>
                    <a:cubicBezTo>
                      <a:pt x="196372" y="115442"/>
                      <a:pt x="195002" y="114072"/>
                      <a:pt x="193305" y="114072"/>
                    </a:cubicBezTo>
                    <a:cubicBezTo>
                      <a:pt x="191609" y="114072"/>
                      <a:pt x="190239" y="115442"/>
                      <a:pt x="190239" y="117138"/>
                    </a:cubicBezTo>
                    <a:lnTo>
                      <a:pt x="190239" y="131523"/>
                    </a:lnTo>
                    <a:cubicBezTo>
                      <a:pt x="190239" y="136514"/>
                      <a:pt x="191446" y="141472"/>
                      <a:pt x="193729" y="145909"/>
                    </a:cubicBezTo>
                    <a:cubicBezTo>
                      <a:pt x="195556" y="149464"/>
                      <a:pt x="196535" y="153476"/>
                      <a:pt x="196535" y="157489"/>
                    </a:cubicBezTo>
                    <a:lnTo>
                      <a:pt x="196535" y="184302"/>
                    </a:lnTo>
                    <a:lnTo>
                      <a:pt x="172070" y="184302"/>
                    </a:lnTo>
                    <a:lnTo>
                      <a:pt x="172070" y="157489"/>
                    </a:lnTo>
                    <a:cubicBezTo>
                      <a:pt x="172070" y="153476"/>
                      <a:pt x="173048" y="149464"/>
                      <a:pt x="174875" y="145909"/>
                    </a:cubicBezTo>
                    <a:cubicBezTo>
                      <a:pt x="177158" y="141472"/>
                      <a:pt x="178365" y="136514"/>
                      <a:pt x="178365" y="131523"/>
                    </a:cubicBezTo>
                    <a:lnTo>
                      <a:pt x="178365" y="64424"/>
                    </a:lnTo>
                    <a:lnTo>
                      <a:pt x="190239" y="64424"/>
                    </a:lnTo>
                    <a:lnTo>
                      <a:pt x="190239" y="104905"/>
                    </a:lnTo>
                    <a:cubicBezTo>
                      <a:pt x="190239" y="106569"/>
                      <a:pt x="191609" y="107939"/>
                      <a:pt x="193305" y="107939"/>
                    </a:cubicBezTo>
                    <a:cubicBezTo>
                      <a:pt x="195002" y="107939"/>
                      <a:pt x="196372" y="106569"/>
                      <a:pt x="196372" y="104905"/>
                    </a:cubicBezTo>
                    <a:lnTo>
                      <a:pt x="196372" y="64424"/>
                    </a:lnTo>
                    <a:cubicBezTo>
                      <a:pt x="196431" y="64426"/>
                      <a:pt x="196491" y="64427"/>
                      <a:pt x="196550" y="64427"/>
                    </a:cubicBezTo>
                    <a:cubicBezTo>
                      <a:pt x="199798" y="64427"/>
                      <a:pt x="202471" y="61819"/>
                      <a:pt x="202471" y="58520"/>
                    </a:cubicBezTo>
                    <a:lnTo>
                      <a:pt x="202471" y="51996"/>
                    </a:lnTo>
                    <a:cubicBezTo>
                      <a:pt x="202471" y="48734"/>
                      <a:pt x="199829" y="46092"/>
                      <a:pt x="196567" y="46092"/>
                    </a:cubicBezTo>
                    <a:lnTo>
                      <a:pt x="172037" y="46092"/>
                    </a:lnTo>
                    <a:cubicBezTo>
                      <a:pt x="168775" y="46092"/>
                      <a:pt x="166133" y="48734"/>
                      <a:pt x="166133" y="51996"/>
                    </a:cubicBezTo>
                    <a:lnTo>
                      <a:pt x="166133" y="58520"/>
                    </a:lnTo>
                    <a:cubicBezTo>
                      <a:pt x="166133" y="61739"/>
                      <a:pt x="168780" y="64429"/>
                      <a:pt x="172005" y="64429"/>
                    </a:cubicBezTo>
                    <a:cubicBezTo>
                      <a:pt x="172081" y="64429"/>
                      <a:pt x="172157" y="64427"/>
                      <a:pt x="172233" y="64424"/>
                    </a:cubicBezTo>
                    <a:lnTo>
                      <a:pt x="172233" y="110679"/>
                    </a:lnTo>
                    <a:lnTo>
                      <a:pt x="122031" y="110679"/>
                    </a:lnTo>
                    <a:cubicBezTo>
                      <a:pt x="113974" y="110679"/>
                      <a:pt x="107450" y="117236"/>
                      <a:pt x="107450" y="125260"/>
                    </a:cubicBezTo>
                    <a:lnTo>
                      <a:pt x="107450" y="157293"/>
                    </a:lnTo>
                    <a:lnTo>
                      <a:pt x="101317" y="157293"/>
                    </a:lnTo>
                    <a:lnTo>
                      <a:pt x="101317" y="125260"/>
                    </a:lnTo>
                    <a:cubicBezTo>
                      <a:pt x="101317" y="117236"/>
                      <a:pt x="94793" y="110679"/>
                      <a:pt x="86736" y="110679"/>
                    </a:cubicBezTo>
                    <a:lnTo>
                      <a:pt x="64718" y="110679"/>
                    </a:lnTo>
                    <a:cubicBezTo>
                      <a:pt x="63054" y="110679"/>
                      <a:pt x="61684" y="112049"/>
                      <a:pt x="61684" y="113745"/>
                    </a:cubicBezTo>
                    <a:cubicBezTo>
                      <a:pt x="61684" y="115442"/>
                      <a:pt x="63054" y="116812"/>
                      <a:pt x="64718" y="116812"/>
                    </a:cubicBezTo>
                    <a:lnTo>
                      <a:pt x="86736" y="116812"/>
                    </a:lnTo>
                    <a:cubicBezTo>
                      <a:pt x="91401" y="116812"/>
                      <a:pt x="95217" y="120596"/>
                      <a:pt x="95217" y="125260"/>
                    </a:cubicBezTo>
                    <a:lnTo>
                      <a:pt x="95217" y="157293"/>
                    </a:lnTo>
                    <a:lnTo>
                      <a:pt x="89085" y="157293"/>
                    </a:lnTo>
                    <a:lnTo>
                      <a:pt x="89085" y="128000"/>
                    </a:lnTo>
                    <a:cubicBezTo>
                      <a:pt x="89085" y="125195"/>
                      <a:pt x="86801" y="122912"/>
                      <a:pt x="83996" y="122912"/>
                    </a:cubicBezTo>
                    <a:lnTo>
                      <a:pt x="36534" y="122912"/>
                    </a:lnTo>
                    <a:lnTo>
                      <a:pt x="36534" y="116812"/>
                    </a:lnTo>
                    <a:lnTo>
                      <a:pt x="52518" y="116812"/>
                    </a:lnTo>
                    <a:cubicBezTo>
                      <a:pt x="54182" y="116812"/>
                      <a:pt x="55552" y="115442"/>
                      <a:pt x="55552" y="113745"/>
                    </a:cubicBezTo>
                    <a:cubicBezTo>
                      <a:pt x="55552" y="112049"/>
                      <a:pt x="54182" y="110679"/>
                      <a:pt x="52518" y="110679"/>
                    </a:cubicBezTo>
                    <a:lnTo>
                      <a:pt x="36534" y="110679"/>
                    </a:lnTo>
                    <a:lnTo>
                      <a:pt x="36534" y="64424"/>
                    </a:lnTo>
                    <a:cubicBezTo>
                      <a:pt x="36594" y="64426"/>
                      <a:pt x="36654" y="64427"/>
                      <a:pt x="36713" y="64427"/>
                    </a:cubicBezTo>
                    <a:cubicBezTo>
                      <a:pt x="39960" y="64427"/>
                      <a:pt x="42634" y="61819"/>
                      <a:pt x="42634" y="58520"/>
                    </a:cubicBezTo>
                    <a:lnTo>
                      <a:pt x="42634" y="51996"/>
                    </a:lnTo>
                    <a:cubicBezTo>
                      <a:pt x="42634" y="48734"/>
                      <a:pt x="39992" y="46092"/>
                      <a:pt x="36730" y="46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8" name="Google Shape;1408;p68"/>
          <p:cNvGrpSpPr/>
          <p:nvPr/>
        </p:nvGrpSpPr>
        <p:grpSpPr>
          <a:xfrm rot="-1274946">
            <a:off x="6949230" y="1223804"/>
            <a:ext cx="1493430" cy="1470248"/>
            <a:chOff x="6795362" y="580225"/>
            <a:chExt cx="1778100" cy="1750500"/>
          </a:xfrm>
        </p:grpSpPr>
        <p:sp>
          <p:nvSpPr>
            <p:cNvPr id="1409" name="Google Shape;1409;p68"/>
            <p:cNvSpPr/>
            <p:nvPr/>
          </p:nvSpPr>
          <p:spPr>
            <a:xfrm>
              <a:off x="6795362" y="580225"/>
              <a:ext cx="1778100" cy="1750500"/>
            </a:xfrm>
            <a:prstGeom prst="roundRect">
              <a:avLst>
                <a:gd name="adj" fmla="val 16667"/>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0" name="Google Shape;1410;p68"/>
            <p:cNvGrpSpPr/>
            <p:nvPr/>
          </p:nvGrpSpPr>
          <p:grpSpPr>
            <a:xfrm>
              <a:off x="7033060" y="804085"/>
              <a:ext cx="1302712" cy="1302768"/>
              <a:chOff x="1190625" y="237900"/>
              <a:chExt cx="5219200" cy="5219425"/>
            </a:xfrm>
          </p:grpSpPr>
          <p:sp>
            <p:nvSpPr>
              <p:cNvPr id="1411" name="Google Shape;1411;p68"/>
              <p:cNvSpPr/>
              <p:nvPr/>
            </p:nvSpPr>
            <p:spPr>
              <a:xfrm>
                <a:off x="2135775" y="314775"/>
                <a:ext cx="601850" cy="1143350"/>
              </a:xfrm>
              <a:custGeom>
                <a:avLst/>
                <a:gdLst/>
                <a:ahLst/>
                <a:cxnLst/>
                <a:rect l="l" t="t" r="r" b="b"/>
                <a:pathLst>
                  <a:path w="24074" h="45734" extrusionOk="0">
                    <a:moveTo>
                      <a:pt x="12037" y="0"/>
                    </a:moveTo>
                    <a:lnTo>
                      <a:pt x="5024" y="4991"/>
                    </a:lnTo>
                    <a:lnTo>
                      <a:pt x="0" y="45733"/>
                    </a:lnTo>
                    <a:lnTo>
                      <a:pt x="24074" y="45733"/>
                    </a:lnTo>
                    <a:lnTo>
                      <a:pt x="19279" y="5154"/>
                    </a:lnTo>
                    <a:lnTo>
                      <a:pt x="12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8"/>
              <p:cNvSpPr/>
              <p:nvPr/>
            </p:nvSpPr>
            <p:spPr>
              <a:xfrm>
                <a:off x="1983275" y="1458100"/>
                <a:ext cx="906850" cy="305825"/>
              </a:xfrm>
              <a:custGeom>
                <a:avLst/>
                <a:gdLst/>
                <a:ahLst/>
                <a:cxnLst/>
                <a:rect l="l" t="t" r="r" b="b"/>
                <a:pathLst>
                  <a:path w="36274" h="12233" extrusionOk="0">
                    <a:moveTo>
                      <a:pt x="2447" y="0"/>
                    </a:moveTo>
                    <a:cubicBezTo>
                      <a:pt x="1077" y="0"/>
                      <a:pt x="1" y="1077"/>
                      <a:pt x="1" y="2447"/>
                    </a:cubicBezTo>
                    <a:lnTo>
                      <a:pt x="1" y="9786"/>
                    </a:lnTo>
                    <a:cubicBezTo>
                      <a:pt x="1" y="11124"/>
                      <a:pt x="1077" y="12233"/>
                      <a:pt x="2447" y="12233"/>
                    </a:cubicBezTo>
                    <a:lnTo>
                      <a:pt x="33827" y="12233"/>
                    </a:lnTo>
                    <a:cubicBezTo>
                      <a:pt x="35197" y="12233"/>
                      <a:pt x="36274" y="11124"/>
                      <a:pt x="36274" y="9786"/>
                    </a:cubicBezTo>
                    <a:lnTo>
                      <a:pt x="36274" y="2447"/>
                    </a:lnTo>
                    <a:cubicBezTo>
                      <a:pt x="36274" y="1077"/>
                      <a:pt x="35197" y="0"/>
                      <a:pt x="33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8"/>
              <p:cNvSpPr/>
              <p:nvPr/>
            </p:nvSpPr>
            <p:spPr>
              <a:xfrm>
                <a:off x="5741900" y="3525375"/>
                <a:ext cx="591250" cy="591275"/>
              </a:xfrm>
              <a:custGeom>
                <a:avLst/>
                <a:gdLst/>
                <a:ahLst/>
                <a:cxnLst/>
                <a:rect l="l" t="t" r="r" b="b"/>
                <a:pathLst>
                  <a:path w="23650" h="23651" extrusionOk="0">
                    <a:moveTo>
                      <a:pt x="2447" y="1"/>
                    </a:moveTo>
                    <a:cubicBezTo>
                      <a:pt x="1110" y="1"/>
                      <a:pt x="0" y="1110"/>
                      <a:pt x="0" y="2447"/>
                    </a:cubicBezTo>
                    <a:lnTo>
                      <a:pt x="0" y="21204"/>
                    </a:lnTo>
                    <a:cubicBezTo>
                      <a:pt x="0" y="22574"/>
                      <a:pt x="1110" y="23650"/>
                      <a:pt x="2447" y="23650"/>
                    </a:cubicBezTo>
                    <a:lnTo>
                      <a:pt x="21203" y="23650"/>
                    </a:lnTo>
                    <a:cubicBezTo>
                      <a:pt x="22573" y="23650"/>
                      <a:pt x="23650" y="22574"/>
                      <a:pt x="23650" y="21204"/>
                    </a:cubicBezTo>
                    <a:lnTo>
                      <a:pt x="23650" y="2447"/>
                    </a:lnTo>
                    <a:cubicBezTo>
                      <a:pt x="23650" y="1110"/>
                      <a:pt x="22573" y="1"/>
                      <a:pt x="21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8"/>
              <p:cNvSpPr/>
              <p:nvPr/>
            </p:nvSpPr>
            <p:spPr>
              <a:xfrm>
                <a:off x="1677475" y="3862175"/>
                <a:ext cx="652400" cy="761700"/>
              </a:xfrm>
              <a:custGeom>
                <a:avLst/>
                <a:gdLst/>
                <a:ahLst/>
                <a:cxnLst/>
                <a:rect l="l" t="t" r="r" b="b"/>
                <a:pathLst>
                  <a:path w="26096" h="30468" extrusionOk="0">
                    <a:moveTo>
                      <a:pt x="0" y="1"/>
                    </a:moveTo>
                    <a:lnTo>
                      <a:pt x="0" y="27075"/>
                    </a:lnTo>
                    <a:lnTo>
                      <a:pt x="26096" y="30468"/>
                    </a:lnTo>
                    <a:lnTo>
                      <a:pt x="26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8"/>
              <p:cNvSpPr/>
              <p:nvPr/>
            </p:nvSpPr>
            <p:spPr>
              <a:xfrm>
                <a:off x="3206525" y="3862175"/>
                <a:ext cx="652425" cy="783725"/>
              </a:xfrm>
              <a:custGeom>
                <a:avLst/>
                <a:gdLst/>
                <a:ahLst/>
                <a:cxnLst/>
                <a:rect l="l" t="t" r="r" b="b"/>
                <a:pathLst>
                  <a:path w="26097" h="31349" extrusionOk="0">
                    <a:moveTo>
                      <a:pt x="0" y="1"/>
                    </a:moveTo>
                    <a:lnTo>
                      <a:pt x="0" y="24498"/>
                    </a:lnTo>
                    <a:lnTo>
                      <a:pt x="26096" y="31348"/>
                    </a:lnTo>
                    <a:lnTo>
                      <a:pt x="26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8"/>
              <p:cNvSpPr/>
              <p:nvPr/>
            </p:nvSpPr>
            <p:spPr>
              <a:xfrm>
                <a:off x="1573075" y="2473400"/>
                <a:ext cx="2390250" cy="847325"/>
              </a:xfrm>
              <a:custGeom>
                <a:avLst/>
                <a:gdLst/>
                <a:ahLst/>
                <a:cxnLst/>
                <a:rect l="l" t="t" r="r" b="b"/>
                <a:pathLst>
                  <a:path w="95610" h="33893" extrusionOk="0">
                    <a:moveTo>
                      <a:pt x="6101" y="0"/>
                    </a:moveTo>
                    <a:cubicBezTo>
                      <a:pt x="2741" y="0"/>
                      <a:pt x="1" y="2740"/>
                      <a:pt x="1" y="6100"/>
                    </a:cubicBezTo>
                    <a:lnTo>
                      <a:pt x="1" y="33892"/>
                    </a:lnTo>
                    <a:lnTo>
                      <a:pt x="95610" y="33892"/>
                    </a:lnTo>
                    <a:lnTo>
                      <a:pt x="95610" y="6100"/>
                    </a:lnTo>
                    <a:cubicBezTo>
                      <a:pt x="95610" y="2740"/>
                      <a:pt x="92869" y="0"/>
                      <a:pt x="89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8"/>
              <p:cNvSpPr/>
              <p:nvPr/>
            </p:nvSpPr>
            <p:spPr>
              <a:xfrm>
                <a:off x="1190625" y="4442825"/>
                <a:ext cx="5219200" cy="1014500"/>
              </a:xfrm>
              <a:custGeom>
                <a:avLst/>
                <a:gdLst/>
                <a:ahLst/>
                <a:cxnLst/>
                <a:rect l="l" t="t" r="r" b="b"/>
                <a:pathLst>
                  <a:path w="208768" h="40580" extrusionOk="0">
                    <a:moveTo>
                      <a:pt x="3066" y="0"/>
                    </a:moveTo>
                    <a:cubicBezTo>
                      <a:pt x="1370" y="0"/>
                      <a:pt x="0" y="1370"/>
                      <a:pt x="0" y="3066"/>
                    </a:cubicBezTo>
                    <a:lnTo>
                      <a:pt x="0" y="37513"/>
                    </a:lnTo>
                    <a:cubicBezTo>
                      <a:pt x="0" y="39209"/>
                      <a:pt x="1370" y="40579"/>
                      <a:pt x="3066" y="40579"/>
                    </a:cubicBezTo>
                    <a:lnTo>
                      <a:pt x="205701" y="40579"/>
                    </a:lnTo>
                    <a:cubicBezTo>
                      <a:pt x="207397" y="40579"/>
                      <a:pt x="208767" y="39209"/>
                      <a:pt x="208767" y="37513"/>
                    </a:cubicBezTo>
                    <a:lnTo>
                      <a:pt x="208767" y="3066"/>
                    </a:lnTo>
                    <a:cubicBezTo>
                      <a:pt x="208767" y="1370"/>
                      <a:pt x="207397" y="0"/>
                      <a:pt x="205701" y="0"/>
                    </a:cubicBezTo>
                    <a:cubicBezTo>
                      <a:pt x="188836" y="0"/>
                      <a:pt x="188836" y="8155"/>
                      <a:pt x="171939" y="8155"/>
                    </a:cubicBezTo>
                    <a:cubicBezTo>
                      <a:pt x="155042" y="8155"/>
                      <a:pt x="155042" y="0"/>
                      <a:pt x="138145" y="0"/>
                    </a:cubicBezTo>
                    <a:cubicBezTo>
                      <a:pt x="121281" y="0"/>
                      <a:pt x="121281" y="8155"/>
                      <a:pt x="104384" y="8155"/>
                    </a:cubicBezTo>
                    <a:cubicBezTo>
                      <a:pt x="87486" y="8155"/>
                      <a:pt x="87486" y="0"/>
                      <a:pt x="70622" y="0"/>
                    </a:cubicBezTo>
                    <a:cubicBezTo>
                      <a:pt x="53725" y="0"/>
                      <a:pt x="53725" y="8155"/>
                      <a:pt x="36828" y="8155"/>
                    </a:cubicBezTo>
                    <a:cubicBezTo>
                      <a:pt x="19931" y="8155"/>
                      <a:pt x="19931" y="0"/>
                      <a:pt x="3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8"/>
              <p:cNvSpPr/>
              <p:nvPr/>
            </p:nvSpPr>
            <p:spPr>
              <a:xfrm>
                <a:off x="1419775" y="3320700"/>
                <a:ext cx="2696875" cy="541500"/>
              </a:xfrm>
              <a:custGeom>
                <a:avLst/>
                <a:gdLst/>
                <a:ahLst/>
                <a:cxnLst/>
                <a:rect l="l" t="t" r="r" b="b"/>
                <a:pathLst>
                  <a:path w="107875" h="21660" extrusionOk="0">
                    <a:moveTo>
                      <a:pt x="6133" y="0"/>
                    </a:moveTo>
                    <a:cubicBezTo>
                      <a:pt x="2740" y="0"/>
                      <a:pt x="0" y="2740"/>
                      <a:pt x="0" y="6100"/>
                    </a:cubicBezTo>
                    <a:lnTo>
                      <a:pt x="0" y="15527"/>
                    </a:lnTo>
                    <a:cubicBezTo>
                      <a:pt x="0" y="18920"/>
                      <a:pt x="2740" y="21660"/>
                      <a:pt x="6133" y="21660"/>
                    </a:cubicBezTo>
                    <a:lnTo>
                      <a:pt x="101742" y="21660"/>
                    </a:lnTo>
                    <a:cubicBezTo>
                      <a:pt x="105134" y="21660"/>
                      <a:pt x="107874" y="18920"/>
                      <a:pt x="107874" y="15527"/>
                    </a:cubicBezTo>
                    <a:lnTo>
                      <a:pt x="107874" y="6100"/>
                    </a:lnTo>
                    <a:cubicBezTo>
                      <a:pt x="107874" y="2740"/>
                      <a:pt x="105134" y="0"/>
                      <a:pt x="1017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8"/>
              <p:cNvSpPr/>
              <p:nvPr/>
            </p:nvSpPr>
            <p:spPr>
              <a:xfrm>
                <a:off x="1190625" y="237900"/>
                <a:ext cx="5219200" cy="5219425"/>
              </a:xfrm>
              <a:custGeom>
                <a:avLst/>
                <a:gdLst/>
                <a:ahLst/>
                <a:cxnLst/>
                <a:rect l="l" t="t" r="r" b="b"/>
                <a:pathLst>
                  <a:path w="208768" h="208777" extrusionOk="0">
                    <a:moveTo>
                      <a:pt x="172645" y="17113"/>
                    </a:moveTo>
                    <a:cubicBezTo>
                      <a:pt x="173401" y="17113"/>
                      <a:pt x="174164" y="17280"/>
                      <a:pt x="174875" y="17624"/>
                    </a:cubicBezTo>
                    <a:lnTo>
                      <a:pt x="188673" y="24343"/>
                    </a:lnTo>
                    <a:lnTo>
                      <a:pt x="184367" y="28649"/>
                    </a:lnTo>
                    <a:lnTo>
                      <a:pt x="164013" y="23658"/>
                    </a:lnTo>
                    <a:lnTo>
                      <a:pt x="169036" y="18602"/>
                    </a:lnTo>
                    <a:cubicBezTo>
                      <a:pt x="170012" y="17626"/>
                      <a:pt x="171319" y="17113"/>
                      <a:pt x="172645" y="17113"/>
                    </a:cubicBezTo>
                    <a:close/>
                    <a:moveTo>
                      <a:pt x="49843" y="6827"/>
                    </a:moveTo>
                    <a:lnTo>
                      <a:pt x="54182" y="9925"/>
                    </a:lnTo>
                    <a:lnTo>
                      <a:pt x="58422" y="45742"/>
                    </a:lnTo>
                    <a:lnTo>
                      <a:pt x="41264" y="45742"/>
                    </a:lnTo>
                    <a:lnTo>
                      <a:pt x="45700" y="9762"/>
                    </a:lnTo>
                    <a:lnTo>
                      <a:pt x="49843" y="6827"/>
                    </a:lnTo>
                    <a:close/>
                    <a:moveTo>
                      <a:pt x="162219" y="29497"/>
                    </a:moveTo>
                    <a:lnTo>
                      <a:pt x="179311" y="33705"/>
                    </a:lnTo>
                    <a:lnTo>
                      <a:pt x="166427" y="46623"/>
                    </a:lnTo>
                    <a:lnTo>
                      <a:pt x="162219" y="29497"/>
                    </a:lnTo>
                    <a:close/>
                    <a:moveTo>
                      <a:pt x="64946" y="51875"/>
                    </a:moveTo>
                    <a:lnTo>
                      <a:pt x="64946" y="57975"/>
                    </a:lnTo>
                    <a:lnTo>
                      <a:pt x="34773" y="57975"/>
                    </a:lnTo>
                    <a:lnTo>
                      <a:pt x="34773" y="51875"/>
                    </a:lnTo>
                    <a:close/>
                    <a:moveTo>
                      <a:pt x="141635" y="50080"/>
                    </a:moveTo>
                    <a:lnTo>
                      <a:pt x="158761" y="54288"/>
                    </a:lnTo>
                    <a:lnTo>
                      <a:pt x="145843" y="67173"/>
                    </a:lnTo>
                    <a:lnTo>
                      <a:pt x="141635" y="50080"/>
                    </a:lnTo>
                    <a:close/>
                    <a:moveTo>
                      <a:pt x="135796" y="51907"/>
                    </a:moveTo>
                    <a:lnTo>
                      <a:pt x="140004" y="69000"/>
                    </a:lnTo>
                    <a:lnTo>
                      <a:pt x="122912" y="64792"/>
                    </a:lnTo>
                    <a:lnTo>
                      <a:pt x="135796" y="51907"/>
                    </a:lnTo>
                    <a:close/>
                    <a:moveTo>
                      <a:pt x="50659" y="64107"/>
                    </a:moveTo>
                    <a:lnTo>
                      <a:pt x="40873" y="69881"/>
                    </a:lnTo>
                    <a:lnTo>
                      <a:pt x="40873" y="64107"/>
                    </a:lnTo>
                    <a:close/>
                    <a:moveTo>
                      <a:pt x="58814" y="66390"/>
                    </a:moveTo>
                    <a:lnTo>
                      <a:pt x="58814" y="84070"/>
                    </a:lnTo>
                    <a:lnTo>
                      <a:pt x="43841" y="75230"/>
                    </a:lnTo>
                    <a:lnTo>
                      <a:pt x="58814" y="66390"/>
                    </a:lnTo>
                    <a:close/>
                    <a:moveTo>
                      <a:pt x="40873" y="80580"/>
                    </a:moveTo>
                    <a:lnTo>
                      <a:pt x="50659" y="86354"/>
                    </a:lnTo>
                    <a:lnTo>
                      <a:pt x="40873" y="86354"/>
                    </a:lnTo>
                    <a:lnTo>
                      <a:pt x="40873" y="80580"/>
                    </a:lnTo>
                    <a:close/>
                    <a:moveTo>
                      <a:pt x="121085" y="70631"/>
                    </a:moveTo>
                    <a:lnTo>
                      <a:pt x="138178" y="74839"/>
                    </a:lnTo>
                    <a:lnTo>
                      <a:pt x="125293" y="87756"/>
                    </a:lnTo>
                    <a:lnTo>
                      <a:pt x="121085" y="70631"/>
                    </a:lnTo>
                    <a:close/>
                    <a:moveTo>
                      <a:pt x="115213" y="72458"/>
                    </a:moveTo>
                    <a:lnTo>
                      <a:pt x="120237" y="92813"/>
                    </a:lnTo>
                    <a:lnTo>
                      <a:pt x="113974" y="99076"/>
                    </a:lnTo>
                    <a:lnTo>
                      <a:pt x="113974" y="95520"/>
                    </a:lnTo>
                    <a:cubicBezTo>
                      <a:pt x="113974" y="90464"/>
                      <a:pt x="109864" y="86354"/>
                      <a:pt x="104808" y="86354"/>
                    </a:cubicBezTo>
                    <a:lnTo>
                      <a:pt x="101350" y="86354"/>
                    </a:lnTo>
                    <a:lnTo>
                      <a:pt x="115213" y="72458"/>
                    </a:lnTo>
                    <a:close/>
                    <a:moveTo>
                      <a:pt x="104808" y="92486"/>
                    </a:moveTo>
                    <a:cubicBezTo>
                      <a:pt x="106471" y="92486"/>
                      <a:pt x="107841" y="93856"/>
                      <a:pt x="107841" y="95520"/>
                    </a:cubicBezTo>
                    <a:lnTo>
                      <a:pt x="107841" y="120246"/>
                    </a:lnTo>
                    <a:lnTo>
                      <a:pt x="57998" y="120246"/>
                    </a:lnTo>
                    <a:cubicBezTo>
                      <a:pt x="56302" y="120246"/>
                      <a:pt x="54932" y="121616"/>
                      <a:pt x="54932" y="123312"/>
                    </a:cubicBezTo>
                    <a:cubicBezTo>
                      <a:pt x="54932" y="125008"/>
                      <a:pt x="56302" y="126378"/>
                      <a:pt x="57998" y="126378"/>
                    </a:cubicBezTo>
                    <a:lnTo>
                      <a:pt x="110908" y="126378"/>
                    </a:lnTo>
                    <a:cubicBezTo>
                      <a:pt x="112604" y="126378"/>
                      <a:pt x="113974" y="127748"/>
                      <a:pt x="113974" y="129412"/>
                    </a:cubicBezTo>
                    <a:lnTo>
                      <a:pt x="113974" y="138839"/>
                    </a:lnTo>
                    <a:cubicBezTo>
                      <a:pt x="113974" y="140535"/>
                      <a:pt x="112604" y="141905"/>
                      <a:pt x="110908" y="141905"/>
                    </a:cubicBezTo>
                    <a:lnTo>
                      <a:pt x="15299" y="141905"/>
                    </a:lnTo>
                    <a:cubicBezTo>
                      <a:pt x="13602" y="141905"/>
                      <a:pt x="12232" y="140535"/>
                      <a:pt x="12232" y="138839"/>
                    </a:cubicBezTo>
                    <a:lnTo>
                      <a:pt x="12232" y="129412"/>
                    </a:lnTo>
                    <a:cubicBezTo>
                      <a:pt x="12232" y="127748"/>
                      <a:pt x="13602" y="126378"/>
                      <a:pt x="15299" y="126378"/>
                    </a:cubicBezTo>
                    <a:lnTo>
                      <a:pt x="45766" y="126378"/>
                    </a:lnTo>
                    <a:cubicBezTo>
                      <a:pt x="47462" y="126378"/>
                      <a:pt x="48832" y="125008"/>
                      <a:pt x="48832" y="123312"/>
                    </a:cubicBezTo>
                    <a:cubicBezTo>
                      <a:pt x="48832" y="121616"/>
                      <a:pt x="47462" y="120246"/>
                      <a:pt x="45766" y="120246"/>
                    </a:cubicBezTo>
                    <a:lnTo>
                      <a:pt x="18365" y="120246"/>
                    </a:lnTo>
                    <a:lnTo>
                      <a:pt x="18365" y="95520"/>
                    </a:lnTo>
                    <a:cubicBezTo>
                      <a:pt x="18365" y="93856"/>
                      <a:pt x="19735" y="92486"/>
                      <a:pt x="21399" y="92486"/>
                    </a:cubicBezTo>
                    <a:close/>
                    <a:moveTo>
                      <a:pt x="202667" y="134566"/>
                    </a:moveTo>
                    <a:lnTo>
                      <a:pt x="202667" y="152115"/>
                    </a:lnTo>
                    <a:lnTo>
                      <a:pt x="185118" y="152115"/>
                    </a:lnTo>
                    <a:lnTo>
                      <a:pt x="185118" y="134566"/>
                    </a:lnTo>
                    <a:close/>
                    <a:moveTo>
                      <a:pt x="77570" y="148005"/>
                    </a:moveTo>
                    <a:lnTo>
                      <a:pt x="77570" y="165685"/>
                    </a:lnTo>
                    <a:cubicBezTo>
                      <a:pt x="75548" y="165359"/>
                      <a:pt x="73264" y="165163"/>
                      <a:pt x="70622" y="165163"/>
                    </a:cubicBezTo>
                    <a:cubicBezTo>
                      <a:pt x="61456" y="165163"/>
                      <a:pt x="56628" y="167479"/>
                      <a:pt x="52388" y="169534"/>
                    </a:cubicBezTo>
                    <a:cubicBezTo>
                      <a:pt x="51148" y="170122"/>
                      <a:pt x="49941" y="170709"/>
                      <a:pt x="48636" y="171231"/>
                    </a:cubicBezTo>
                    <a:lnTo>
                      <a:pt x="48636" y="148005"/>
                    </a:lnTo>
                    <a:close/>
                    <a:moveTo>
                      <a:pt x="103666" y="148005"/>
                    </a:moveTo>
                    <a:lnTo>
                      <a:pt x="103666" y="173286"/>
                    </a:lnTo>
                    <a:cubicBezTo>
                      <a:pt x="96424" y="173188"/>
                      <a:pt x="92706" y="171394"/>
                      <a:pt x="88824" y="169534"/>
                    </a:cubicBezTo>
                    <a:cubicBezTo>
                      <a:pt x="87258" y="168784"/>
                      <a:pt x="85595" y="167969"/>
                      <a:pt x="83703" y="167284"/>
                    </a:cubicBezTo>
                    <a:lnTo>
                      <a:pt x="83703" y="148005"/>
                    </a:lnTo>
                    <a:close/>
                    <a:moveTo>
                      <a:pt x="42504" y="148038"/>
                    </a:moveTo>
                    <a:lnTo>
                      <a:pt x="42504" y="172894"/>
                    </a:lnTo>
                    <a:cubicBezTo>
                      <a:pt x="40873" y="173155"/>
                      <a:pt x="39013" y="173318"/>
                      <a:pt x="36828" y="173318"/>
                    </a:cubicBezTo>
                    <a:cubicBezTo>
                      <a:pt x="29880" y="173318"/>
                      <a:pt x="26129" y="171818"/>
                      <a:pt x="22540" y="170122"/>
                    </a:cubicBezTo>
                    <a:lnTo>
                      <a:pt x="22540" y="148038"/>
                    </a:lnTo>
                    <a:close/>
                    <a:moveTo>
                      <a:pt x="49847" y="1"/>
                    </a:moveTo>
                    <a:cubicBezTo>
                      <a:pt x="49223" y="1"/>
                      <a:pt x="48604" y="188"/>
                      <a:pt x="48082" y="564"/>
                    </a:cubicBezTo>
                    <a:lnTo>
                      <a:pt x="26748" y="15797"/>
                    </a:lnTo>
                    <a:cubicBezTo>
                      <a:pt x="25346" y="16776"/>
                      <a:pt x="25052" y="18700"/>
                      <a:pt x="26031" y="20070"/>
                    </a:cubicBezTo>
                    <a:cubicBezTo>
                      <a:pt x="26626" y="20904"/>
                      <a:pt x="27571" y="21339"/>
                      <a:pt x="28522" y="21339"/>
                    </a:cubicBezTo>
                    <a:cubicBezTo>
                      <a:pt x="29134" y="21339"/>
                      <a:pt x="29747" y="21158"/>
                      <a:pt x="30271" y="20788"/>
                    </a:cubicBezTo>
                    <a:lnTo>
                      <a:pt x="38948" y="14590"/>
                    </a:lnTo>
                    <a:lnTo>
                      <a:pt x="35099" y="45742"/>
                    </a:lnTo>
                    <a:cubicBezTo>
                      <a:pt x="34850" y="45711"/>
                      <a:pt x="34602" y="45695"/>
                      <a:pt x="34357" y="45695"/>
                    </a:cubicBezTo>
                    <a:cubicBezTo>
                      <a:pt x="31297" y="45695"/>
                      <a:pt x="28640" y="48084"/>
                      <a:pt x="28640" y="51255"/>
                    </a:cubicBezTo>
                    <a:lnTo>
                      <a:pt x="28640" y="58594"/>
                    </a:lnTo>
                    <a:cubicBezTo>
                      <a:pt x="28640" y="61611"/>
                      <a:pt x="31197" y="64134"/>
                      <a:pt x="34227" y="64134"/>
                    </a:cubicBezTo>
                    <a:cubicBezTo>
                      <a:pt x="34407" y="64134"/>
                      <a:pt x="34589" y="64125"/>
                      <a:pt x="34773" y="64107"/>
                    </a:cubicBezTo>
                    <a:lnTo>
                      <a:pt x="34773" y="86354"/>
                    </a:lnTo>
                    <a:lnTo>
                      <a:pt x="21399" y="86354"/>
                    </a:lnTo>
                    <a:cubicBezTo>
                      <a:pt x="16343" y="86354"/>
                      <a:pt x="12232" y="90464"/>
                      <a:pt x="12232" y="95520"/>
                    </a:cubicBezTo>
                    <a:lnTo>
                      <a:pt x="12232" y="120768"/>
                    </a:lnTo>
                    <a:cubicBezTo>
                      <a:pt x="8677" y="122040"/>
                      <a:pt x="6100" y="125432"/>
                      <a:pt x="6100" y="129412"/>
                    </a:cubicBezTo>
                    <a:lnTo>
                      <a:pt x="6100" y="138839"/>
                    </a:lnTo>
                    <a:cubicBezTo>
                      <a:pt x="6100" y="143854"/>
                      <a:pt x="10372" y="148096"/>
                      <a:pt x="15394" y="148096"/>
                    </a:cubicBezTo>
                    <a:cubicBezTo>
                      <a:pt x="15729" y="148096"/>
                      <a:pt x="16067" y="148077"/>
                      <a:pt x="16408" y="148038"/>
                    </a:cubicBezTo>
                    <a:lnTo>
                      <a:pt x="16408" y="167382"/>
                    </a:lnTo>
                    <a:cubicBezTo>
                      <a:pt x="13081" y="166142"/>
                      <a:pt x="8970" y="165163"/>
                      <a:pt x="3066" y="165163"/>
                    </a:cubicBezTo>
                    <a:cubicBezTo>
                      <a:pt x="1370" y="165163"/>
                      <a:pt x="0" y="166501"/>
                      <a:pt x="0" y="168197"/>
                    </a:cubicBezTo>
                    <a:cubicBezTo>
                      <a:pt x="0" y="169893"/>
                      <a:pt x="1370" y="171263"/>
                      <a:pt x="3066" y="171263"/>
                    </a:cubicBezTo>
                    <a:cubicBezTo>
                      <a:pt x="10797" y="171263"/>
                      <a:pt x="14581" y="173090"/>
                      <a:pt x="18626" y="175047"/>
                    </a:cubicBezTo>
                    <a:cubicBezTo>
                      <a:pt x="22867" y="177102"/>
                      <a:pt x="27694" y="179418"/>
                      <a:pt x="36828" y="179418"/>
                    </a:cubicBezTo>
                    <a:cubicBezTo>
                      <a:pt x="44657" y="179418"/>
                      <a:pt x="49028" y="177950"/>
                      <a:pt x="55062" y="175047"/>
                    </a:cubicBezTo>
                    <a:cubicBezTo>
                      <a:pt x="59075" y="173090"/>
                      <a:pt x="62858" y="171263"/>
                      <a:pt x="70622" y="171263"/>
                    </a:cubicBezTo>
                    <a:cubicBezTo>
                      <a:pt x="78353" y="171263"/>
                      <a:pt x="82137" y="173090"/>
                      <a:pt x="86149" y="175047"/>
                    </a:cubicBezTo>
                    <a:cubicBezTo>
                      <a:pt x="90422" y="177102"/>
                      <a:pt x="95250" y="179418"/>
                      <a:pt x="104384" y="179418"/>
                    </a:cubicBezTo>
                    <a:cubicBezTo>
                      <a:pt x="113517" y="179418"/>
                      <a:pt x="118345" y="177102"/>
                      <a:pt x="122585" y="175047"/>
                    </a:cubicBezTo>
                    <a:cubicBezTo>
                      <a:pt x="126630" y="173090"/>
                      <a:pt x="130414" y="171263"/>
                      <a:pt x="138145" y="171263"/>
                    </a:cubicBezTo>
                    <a:cubicBezTo>
                      <a:pt x="145909" y="171263"/>
                      <a:pt x="149693" y="173090"/>
                      <a:pt x="153705" y="175047"/>
                    </a:cubicBezTo>
                    <a:cubicBezTo>
                      <a:pt x="157978" y="177102"/>
                      <a:pt x="162773" y="179418"/>
                      <a:pt x="171939" y="179418"/>
                    </a:cubicBezTo>
                    <a:cubicBezTo>
                      <a:pt x="181073" y="179418"/>
                      <a:pt x="185901" y="177102"/>
                      <a:pt x="190141" y="175047"/>
                    </a:cubicBezTo>
                    <a:cubicBezTo>
                      <a:pt x="194153" y="173090"/>
                      <a:pt x="197970" y="171263"/>
                      <a:pt x="205701" y="171263"/>
                    </a:cubicBezTo>
                    <a:cubicBezTo>
                      <a:pt x="207397" y="171263"/>
                      <a:pt x="208767" y="169893"/>
                      <a:pt x="208767" y="168197"/>
                    </a:cubicBezTo>
                    <a:cubicBezTo>
                      <a:pt x="208767" y="166501"/>
                      <a:pt x="207397" y="165163"/>
                      <a:pt x="205701" y="165163"/>
                    </a:cubicBezTo>
                    <a:cubicBezTo>
                      <a:pt x="196567" y="165163"/>
                      <a:pt x="191740" y="167479"/>
                      <a:pt x="187499" y="169534"/>
                    </a:cubicBezTo>
                    <a:cubicBezTo>
                      <a:pt x="183487" y="171459"/>
                      <a:pt x="179670" y="173318"/>
                      <a:pt x="171939" y="173318"/>
                    </a:cubicBezTo>
                    <a:cubicBezTo>
                      <a:pt x="164176" y="173318"/>
                      <a:pt x="160392" y="171459"/>
                      <a:pt x="156380" y="169534"/>
                    </a:cubicBezTo>
                    <a:cubicBezTo>
                      <a:pt x="152106" y="167479"/>
                      <a:pt x="147311" y="165163"/>
                      <a:pt x="138145" y="165163"/>
                    </a:cubicBezTo>
                    <a:cubicBezTo>
                      <a:pt x="129012" y="165163"/>
                      <a:pt x="124184" y="167479"/>
                      <a:pt x="119943" y="169534"/>
                    </a:cubicBezTo>
                    <a:cubicBezTo>
                      <a:pt x="116975" y="170970"/>
                      <a:pt x="114137" y="172307"/>
                      <a:pt x="109798" y="172960"/>
                    </a:cubicBezTo>
                    <a:lnTo>
                      <a:pt x="109798" y="148038"/>
                    </a:lnTo>
                    <a:cubicBezTo>
                      <a:pt x="109974" y="148047"/>
                      <a:pt x="110149" y="148051"/>
                      <a:pt x="110323" y="148051"/>
                    </a:cubicBezTo>
                    <a:cubicBezTo>
                      <a:pt x="115468" y="148051"/>
                      <a:pt x="120105" y="144360"/>
                      <a:pt x="120074" y="138839"/>
                    </a:cubicBezTo>
                    <a:lnTo>
                      <a:pt x="120074" y="129412"/>
                    </a:lnTo>
                    <a:cubicBezTo>
                      <a:pt x="120074" y="125432"/>
                      <a:pt x="117529" y="122040"/>
                      <a:pt x="113974" y="120768"/>
                    </a:cubicBezTo>
                    <a:lnTo>
                      <a:pt x="113974" y="107720"/>
                    </a:lnTo>
                    <a:lnTo>
                      <a:pt x="190826" y="30867"/>
                    </a:lnTo>
                    <a:lnTo>
                      <a:pt x="190826" y="128466"/>
                    </a:lnTo>
                    <a:lnTo>
                      <a:pt x="184498" y="128466"/>
                    </a:lnTo>
                    <a:cubicBezTo>
                      <a:pt x="181464" y="128466"/>
                      <a:pt x="179018" y="130913"/>
                      <a:pt x="179018" y="133946"/>
                    </a:cubicBezTo>
                    <a:lnTo>
                      <a:pt x="179018" y="152703"/>
                    </a:lnTo>
                    <a:cubicBezTo>
                      <a:pt x="179018" y="155736"/>
                      <a:pt x="181464" y="158215"/>
                      <a:pt x="184498" y="158215"/>
                    </a:cubicBezTo>
                    <a:lnTo>
                      <a:pt x="203254" y="158215"/>
                    </a:lnTo>
                    <a:cubicBezTo>
                      <a:pt x="206288" y="158215"/>
                      <a:pt x="208767" y="155736"/>
                      <a:pt x="208767" y="152703"/>
                    </a:cubicBezTo>
                    <a:lnTo>
                      <a:pt x="208767" y="133946"/>
                    </a:lnTo>
                    <a:cubicBezTo>
                      <a:pt x="208767" y="130913"/>
                      <a:pt x="206288" y="128466"/>
                      <a:pt x="203254" y="128466"/>
                    </a:cubicBezTo>
                    <a:lnTo>
                      <a:pt x="196959" y="128466"/>
                    </a:lnTo>
                    <a:lnTo>
                      <a:pt x="196959" y="23495"/>
                    </a:lnTo>
                    <a:cubicBezTo>
                      <a:pt x="196926" y="22484"/>
                      <a:pt x="196404" y="21277"/>
                      <a:pt x="195230" y="20723"/>
                    </a:cubicBezTo>
                    <a:lnTo>
                      <a:pt x="177550" y="12144"/>
                    </a:lnTo>
                    <a:cubicBezTo>
                      <a:pt x="175981" y="11383"/>
                      <a:pt x="174299" y="11012"/>
                      <a:pt x="172633" y="11012"/>
                    </a:cubicBezTo>
                    <a:cubicBezTo>
                      <a:pt x="169726" y="11012"/>
                      <a:pt x="166866" y="12140"/>
                      <a:pt x="164730" y="14297"/>
                    </a:cubicBezTo>
                    <a:lnTo>
                      <a:pt x="149986" y="29041"/>
                    </a:lnTo>
                    <a:cubicBezTo>
                      <a:pt x="148779" y="30215"/>
                      <a:pt x="148779" y="32172"/>
                      <a:pt x="149986" y="33347"/>
                    </a:cubicBezTo>
                    <a:cubicBezTo>
                      <a:pt x="150590" y="33950"/>
                      <a:pt x="151372" y="34252"/>
                      <a:pt x="152155" y="34252"/>
                    </a:cubicBezTo>
                    <a:cubicBezTo>
                      <a:pt x="152938" y="34252"/>
                      <a:pt x="153721" y="33950"/>
                      <a:pt x="154325" y="33347"/>
                    </a:cubicBezTo>
                    <a:lnTo>
                      <a:pt x="156347" y="31324"/>
                    </a:lnTo>
                    <a:lnTo>
                      <a:pt x="160555" y="48417"/>
                    </a:lnTo>
                    <a:lnTo>
                      <a:pt x="160555" y="48417"/>
                    </a:lnTo>
                    <a:lnTo>
                      <a:pt x="143462" y="44209"/>
                    </a:lnTo>
                    <a:lnTo>
                      <a:pt x="145811" y="41893"/>
                    </a:lnTo>
                    <a:cubicBezTo>
                      <a:pt x="146985" y="40686"/>
                      <a:pt x="146985" y="38761"/>
                      <a:pt x="145811" y="37554"/>
                    </a:cubicBezTo>
                    <a:cubicBezTo>
                      <a:pt x="145207" y="36951"/>
                      <a:pt x="144424" y="36649"/>
                      <a:pt x="143642" y="36649"/>
                    </a:cubicBezTo>
                    <a:cubicBezTo>
                      <a:pt x="142859" y="36649"/>
                      <a:pt x="142076" y="36951"/>
                      <a:pt x="141472" y="37554"/>
                    </a:cubicBezTo>
                    <a:cubicBezTo>
                      <a:pt x="125423" y="53636"/>
                      <a:pt x="108428" y="71218"/>
                      <a:pt x="92706" y="86354"/>
                    </a:cubicBezTo>
                    <a:lnTo>
                      <a:pt x="64946" y="86354"/>
                    </a:lnTo>
                    <a:lnTo>
                      <a:pt x="64946" y="64107"/>
                    </a:lnTo>
                    <a:cubicBezTo>
                      <a:pt x="65033" y="64111"/>
                      <a:pt x="65120" y="64112"/>
                      <a:pt x="65207" y="64112"/>
                    </a:cubicBezTo>
                    <a:cubicBezTo>
                      <a:pt x="68301" y="64112"/>
                      <a:pt x="71078" y="61863"/>
                      <a:pt x="71046" y="58594"/>
                    </a:cubicBezTo>
                    <a:lnTo>
                      <a:pt x="71046" y="51255"/>
                    </a:lnTo>
                    <a:cubicBezTo>
                      <a:pt x="71046" y="48069"/>
                      <a:pt x="68365" y="45701"/>
                      <a:pt x="65286" y="45701"/>
                    </a:cubicBezTo>
                    <a:cubicBezTo>
                      <a:pt x="65055" y="45701"/>
                      <a:pt x="64822" y="45715"/>
                      <a:pt x="64587" y="45742"/>
                    </a:cubicBezTo>
                    <a:lnTo>
                      <a:pt x="60901" y="14721"/>
                    </a:lnTo>
                    <a:lnTo>
                      <a:pt x="69415" y="20788"/>
                    </a:lnTo>
                    <a:cubicBezTo>
                      <a:pt x="69950" y="21170"/>
                      <a:pt x="70564" y="21353"/>
                      <a:pt x="71174" y="21353"/>
                    </a:cubicBezTo>
                    <a:cubicBezTo>
                      <a:pt x="72128" y="21353"/>
                      <a:pt x="73072" y="20906"/>
                      <a:pt x="73688" y="20070"/>
                    </a:cubicBezTo>
                    <a:cubicBezTo>
                      <a:pt x="74667" y="18700"/>
                      <a:pt x="74341" y="16776"/>
                      <a:pt x="72971" y="15797"/>
                    </a:cubicBezTo>
                    <a:lnTo>
                      <a:pt x="51637" y="564"/>
                    </a:lnTo>
                    <a:cubicBezTo>
                      <a:pt x="51099" y="188"/>
                      <a:pt x="50471" y="1"/>
                      <a:pt x="49847" y="1"/>
                    </a:cubicBezTo>
                    <a:close/>
                    <a:moveTo>
                      <a:pt x="3066" y="194521"/>
                    </a:moveTo>
                    <a:cubicBezTo>
                      <a:pt x="1370" y="194521"/>
                      <a:pt x="0" y="195859"/>
                      <a:pt x="0" y="197555"/>
                    </a:cubicBezTo>
                    <a:cubicBezTo>
                      <a:pt x="0" y="199251"/>
                      <a:pt x="1370" y="200621"/>
                      <a:pt x="3066" y="200621"/>
                    </a:cubicBezTo>
                    <a:cubicBezTo>
                      <a:pt x="10797" y="200621"/>
                      <a:pt x="14614" y="202448"/>
                      <a:pt x="18626" y="204405"/>
                    </a:cubicBezTo>
                    <a:cubicBezTo>
                      <a:pt x="22867" y="206460"/>
                      <a:pt x="27694" y="208776"/>
                      <a:pt x="36828" y="208776"/>
                    </a:cubicBezTo>
                    <a:cubicBezTo>
                      <a:pt x="45961" y="208776"/>
                      <a:pt x="50789" y="206460"/>
                      <a:pt x="55062" y="204405"/>
                    </a:cubicBezTo>
                    <a:cubicBezTo>
                      <a:pt x="59075" y="202448"/>
                      <a:pt x="62858" y="200621"/>
                      <a:pt x="70622" y="200621"/>
                    </a:cubicBezTo>
                    <a:cubicBezTo>
                      <a:pt x="78353" y="200621"/>
                      <a:pt x="82137" y="202448"/>
                      <a:pt x="86149" y="204405"/>
                    </a:cubicBezTo>
                    <a:cubicBezTo>
                      <a:pt x="90422" y="206460"/>
                      <a:pt x="95250" y="208776"/>
                      <a:pt x="104384" y="208776"/>
                    </a:cubicBezTo>
                    <a:cubicBezTo>
                      <a:pt x="113517" y="208776"/>
                      <a:pt x="118345" y="206460"/>
                      <a:pt x="122585" y="204405"/>
                    </a:cubicBezTo>
                    <a:cubicBezTo>
                      <a:pt x="126630" y="202448"/>
                      <a:pt x="130414" y="200621"/>
                      <a:pt x="138145" y="200621"/>
                    </a:cubicBezTo>
                    <a:cubicBezTo>
                      <a:pt x="145909" y="200621"/>
                      <a:pt x="149693" y="202448"/>
                      <a:pt x="153705" y="204405"/>
                    </a:cubicBezTo>
                    <a:cubicBezTo>
                      <a:pt x="157978" y="206460"/>
                      <a:pt x="162773" y="208776"/>
                      <a:pt x="171939" y="208776"/>
                    </a:cubicBezTo>
                    <a:cubicBezTo>
                      <a:pt x="181073" y="208776"/>
                      <a:pt x="185901" y="206460"/>
                      <a:pt x="190141" y="204405"/>
                    </a:cubicBezTo>
                    <a:cubicBezTo>
                      <a:pt x="194153" y="202448"/>
                      <a:pt x="197970" y="200621"/>
                      <a:pt x="205701" y="200621"/>
                    </a:cubicBezTo>
                    <a:cubicBezTo>
                      <a:pt x="207397" y="200621"/>
                      <a:pt x="208767" y="199251"/>
                      <a:pt x="208767" y="197555"/>
                    </a:cubicBezTo>
                    <a:cubicBezTo>
                      <a:pt x="208767" y="195859"/>
                      <a:pt x="207397" y="194521"/>
                      <a:pt x="205701" y="194521"/>
                    </a:cubicBezTo>
                    <a:cubicBezTo>
                      <a:pt x="196567" y="194521"/>
                      <a:pt x="191740" y="196837"/>
                      <a:pt x="187499" y="198892"/>
                    </a:cubicBezTo>
                    <a:cubicBezTo>
                      <a:pt x="183487" y="200817"/>
                      <a:pt x="179670" y="202676"/>
                      <a:pt x="171939" y="202676"/>
                    </a:cubicBezTo>
                    <a:cubicBezTo>
                      <a:pt x="164176" y="202676"/>
                      <a:pt x="160392" y="200817"/>
                      <a:pt x="156380" y="198892"/>
                    </a:cubicBezTo>
                    <a:cubicBezTo>
                      <a:pt x="152106" y="196837"/>
                      <a:pt x="147311" y="194521"/>
                      <a:pt x="138145" y="194521"/>
                    </a:cubicBezTo>
                    <a:cubicBezTo>
                      <a:pt x="129012" y="194521"/>
                      <a:pt x="124184" y="196837"/>
                      <a:pt x="119943" y="198892"/>
                    </a:cubicBezTo>
                    <a:cubicBezTo>
                      <a:pt x="115931" y="200817"/>
                      <a:pt x="112114" y="202676"/>
                      <a:pt x="104384" y="202676"/>
                    </a:cubicBezTo>
                    <a:cubicBezTo>
                      <a:pt x="96653" y="202676"/>
                      <a:pt x="92836" y="200817"/>
                      <a:pt x="88824" y="198892"/>
                    </a:cubicBezTo>
                    <a:cubicBezTo>
                      <a:pt x="84583" y="196837"/>
                      <a:pt x="79756" y="194521"/>
                      <a:pt x="70622" y="194521"/>
                    </a:cubicBezTo>
                    <a:cubicBezTo>
                      <a:pt x="61456" y="194521"/>
                      <a:pt x="56628" y="196837"/>
                      <a:pt x="52388" y="198892"/>
                    </a:cubicBezTo>
                    <a:cubicBezTo>
                      <a:pt x="48375" y="200817"/>
                      <a:pt x="44591" y="202676"/>
                      <a:pt x="36828" y="202676"/>
                    </a:cubicBezTo>
                    <a:cubicBezTo>
                      <a:pt x="29097" y="202676"/>
                      <a:pt x="25280" y="200817"/>
                      <a:pt x="21268" y="198892"/>
                    </a:cubicBezTo>
                    <a:cubicBezTo>
                      <a:pt x="17028" y="196837"/>
                      <a:pt x="12200" y="194521"/>
                      <a:pt x="3066" y="1945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0" name="Google Shape;1420;p68"/>
          <p:cNvGrpSpPr/>
          <p:nvPr/>
        </p:nvGrpSpPr>
        <p:grpSpPr>
          <a:xfrm>
            <a:off x="5193051" y="1063793"/>
            <a:ext cx="1790247" cy="1790247"/>
            <a:chOff x="3413088" y="207825"/>
            <a:chExt cx="2383500" cy="2383500"/>
          </a:xfrm>
        </p:grpSpPr>
        <p:sp>
          <p:nvSpPr>
            <p:cNvPr id="1421" name="Google Shape;1421;p68"/>
            <p:cNvSpPr/>
            <p:nvPr/>
          </p:nvSpPr>
          <p:spPr>
            <a:xfrm>
              <a:off x="3413088" y="207825"/>
              <a:ext cx="2383500" cy="2383500"/>
            </a:xfrm>
            <a:prstGeom prst="ellipse">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2" name="Google Shape;1422;p68"/>
            <p:cNvGrpSpPr/>
            <p:nvPr/>
          </p:nvGrpSpPr>
          <p:grpSpPr>
            <a:xfrm>
              <a:off x="3729569" y="418309"/>
              <a:ext cx="1750520" cy="1750520"/>
              <a:chOff x="1190625" y="238125"/>
              <a:chExt cx="5219200" cy="5219200"/>
            </a:xfrm>
          </p:grpSpPr>
          <p:sp>
            <p:nvSpPr>
              <p:cNvPr id="1423" name="Google Shape;1423;p68"/>
              <p:cNvSpPr/>
              <p:nvPr/>
            </p:nvSpPr>
            <p:spPr>
              <a:xfrm>
                <a:off x="1267275" y="1931075"/>
                <a:ext cx="5065875" cy="2765375"/>
              </a:xfrm>
              <a:custGeom>
                <a:avLst/>
                <a:gdLst/>
                <a:ahLst/>
                <a:cxnLst/>
                <a:rect l="l" t="t" r="r" b="b"/>
                <a:pathLst>
                  <a:path w="202635" h="110615" extrusionOk="0">
                    <a:moveTo>
                      <a:pt x="92543" y="1"/>
                    </a:moveTo>
                    <a:cubicBezTo>
                      <a:pt x="84388" y="1"/>
                      <a:pt x="76461" y="2578"/>
                      <a:pt x="69872" y="7406"/>
                    </a:cubicBezTo>
                    <a:lnTo>
                      <a:pt x="21073" y="43092"/>
                    </a:lnTo>
                    <a:cubicBezTo>
                      <a:pt x="18920" y="44690"/>
                      <a:pt x="17550" y="47137"/>
                      <a:pt x="17387" y="49844"/>
                    </a:cubicBezTo>
                    <a:lnTo>
                      <a:pt x="17060" y="55292"/>
                    </a:lnTo>
                    <a:cubicBezTo>
                      <a:pt x="16832" y="58651"/>
                      <a:pt x="14810" y="61587"/>
                      <a:pt x="11776" y="62957"/>
                    </a:cubicBezTo>
                    <a:lnTo>
                      <a:pt x="5285" y="65893"/>
                    </a:lnTo>
                    <a:cubicBezTo>
                      <a:pt x="2055" y="67361"/>
                      <a:pt x="0" y="70590"/>
                      <a:pt x="0" y="74146"/>
                    </a:cubicBezTo>
                    <a:lnTo>
                      <a:pt x="0" y="101971"/>
                    </a:lnTo>
                    <a:cubicBezTo>
                      <a:pt x="0" y="106733"/>
                      <a:pt x="3817" y="110615"/>
                      <a:pt x="8547" y="110615"/>
                    </a:cubicBezTo>
                    <a:lnTo>
                      <a:pt x="194088" y="110615"/>
                    </a:lnTo>
                    <a:cubicBezTo>
                      <a:pt x="198818" y="110615"/>
                      <a:pt x="202635" y="106733"/>
                      <a:pt x="202635" y="101971"/>
                    </a:cubicBezTo>
                    <a:lnTo>
                      <a:pt x="202635" y="76821"/>
                    </a:lnTo>
                    <a:cubicBezTo>
                      <a:pt x="202635" y="72711"/>
                      <a:pt x="201036" y="68796"/>
                      <a:pt x="198166" y="65893"/>
                    </a:cubicBezTo>
                    <a:lnTo>
                      <a:pt x="189978" y="57640"/>
                    </a:lnTo>
                    <a:cubicBezTo>
                      <a:pt x="187923" y="55552"/>
                      <a:pt x="187923" y="52160"/>
                      <a:pt x="189978" y="50072"/>
                    </a:cubicBezTo>
                    <a:lnTo>
                      <a:pt x="192947" y="47071"/>
                    </a:lnTo>
                    <a:cubicBezTo>
                      <a:pt x="195230" y="44788"/>
                      <a:pt x="196013" y="41395"/>
                      <a:pt x="195002" y="38297"/>
                    </a:cubicBezTo>
                    <a:lnTo>
                      <a:pt x="191479" y="27467"/>
                    </a:lnTo>
                    <a:cubicBezTo>
                      <a:pt x="190305" y="23911"/>
                      <a:pt x="187043" y="21530"/>
                      <a:pt x="183357" y="21530"/>
                    </a:cubicBezTo>
                    <a:lnTo>
                      <a:pt x="181334" y="21530"/>
                    </a:lnTo>
                    <a:cubicBezTo>
                      <a:pt x="178822" y="21530"/>
                      <a:pt x="176376" y="20519"/>
                      <a:pt x="174582" y="18725"/>
                    </a:cubicBezTo>
                    <a:lnTo>
                      <a:pt x="167340" y="11418"/>
                    </a:lnTo>
                    <a:cubicBezTo>
                      <a:pt x="160099" y="4111"/>
                      <a:pt x="150280" y="1"/>
                      <a:pt x="1400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8"/>
              <p:cNvSpPr/>
              <p:nvPr/>
            </p:nvSpPr>
            <p:spPr>
              <a:xfrm>
                <a:off x="1267275" y="4384100"/>
                <a:ext cx="5065875" cy="312350"/>
              </a:xfrm>
              <a:custGeom>
                <a:avLst/>
                <a:gdLst/>
                <a:ahLst/>
                <a:cxnLst/>
                <a:rect l="l" t="t" r="r" b="b"/>
                <a:pathLst>
                  <a:path w="202635" h="12494" extrusionOk="0">
                    <a:moveTo>
                      <a:pt x="0" y="0"/>
                    </a:moveTo>
                    <a:lnTo>
                      <a:pt x="0" y="3850"/>
                    </a:lnTo>
                    <a:cubicBezTo>
                      <a:pt x="0" y="8612"/>
                      <a:pt x="3817" y="12494"/>
                      <a:pt x="8547" y="12494"/>
                    </a:cubicBezTo>
                    <a:lnTo>
                      <a:pt x="194088" y="12494"/>
                    </a:lnTo>
                    <a:cubicBezTo>
                      <a:pt x="198818" y="12494"/>
                      <a:pt x="202635" y="8612"/>
                      <a:pt x="202635" y="3850"/>
                    </a:cubicBezTo>
                    <a:lnTo>
                      <a:pt x="202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8"/>
              <p:cNvSpPr/>
              <p:nvPr/>
            </p:nvSpPr>
            <p:spPr>
              <a:xfrm>
                <a:off x="5813675" y="4384100"/>
                <a:ext cx="519475" cy="312350"/>
              </a:xfrm>
              <a:custGeom>
                <a:avLst/>
                <a:gdLst/>
                <a:ahLst/>
                <a:cxnLst/>
                <a:rect l="l" t="t" r="r" b="b"/>
                <a:pathLst>
                  <a:path w="20779" h="12494" extrusionOk="0">
                    <a:moveTo>
                      <a:pt x="8546" y="0"/>
                    </a:moveTo>
                    <a:lnTo>
                      <a:pt x="8546" y="3850"/>
                    </a:lnTo>
                    <a:cubicBezTo>
                      <a:pt x="8546" y="8612"/>
                      <a:pt x="4730" y="12494"/>
                      <a:pt x="0" y="12494"/>
                    </a:cubicBezTo>
                    <a:lnTo>
                      <a:pt x="12232" y="12494"/>
                    </a:lnTo>
                    <a:cubicBezTo>
                      <a:pt x="16962" y="12494"/>
                      <a:pt x="20779" y="8612"/>
                      <a:pt x="20779" y="3850"/>
                    </a:cubicBezTo>
                    <a:lnTo>
                      <a:pt x="207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8"/>
              <p:cNvSpPr/>
              <p:nvPr/>
            </p:nvSpPr>
            <p:spPr>
              <a:xfrm>
                <a:off x="2873800" y="2968400"/>
                <a:ext cx="2506850" cy="845700"/>
              </a:xfrm>
              <a:custGeom>
                <a:avLst/>
                <a:gdLst/>
                <a:ahLst/>
                <a:cxnLst/>
                <a:rect l="l" t="t" r="r" b="b"/>
                <a:pathLst>
                  <a:path w="100274" h="33828" extrusionOk="0">
                    <a:moveTo>
                      <a:pt x="0" y="0"/>
                    </a:moveTo>
                    <a:lnTo>
                      <a:pt x="0" y="1044"/>
                    </a:lnTo>
                    <a:cubicBezTo>
                      <a:pt x="0" y="5970"/>
                      <a:pt x="1697" y="10732"/>
                      <a:pt x="4828" y="14516"/>
                    </a:cubicBezTo>
                    <a:lnTo>
                      <a:pt x="15103" y="27042"/>
                    </a:lnTo>
                    <a:cubicBezTo>
                      <a:pt x="18626" y="31348"/>
                      <a:pt x="23846" y="33827"/>
                      <a:pt x="29358" y="33827"/>
                    </a:cubicBezTo>
                    <a:lnTo>
                      <a:pt x="67980" y="33827"/>
                    </a:lnTo>
                    <a:cubicBezTo>
                      <a:pt x="72938" y="33827"/>
                      <a:pt x="77701" y="31805"/>
                      <a:pt x="81159" y="28249"/>
                    </a:cubicBezTo>
                    <a:lnTo>
                      <a:pt x="94239" y="14842"/>
                    </a:lnTo>
                    <a:cubicBezTo>
                      <a:pt x="98121" y="10863"/>
                      <a:pt x="100274" y="5546"/>
                      <a:pt x="10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8"/>
              <p:cNvSpPr/>
              <p:nvPr/>
            </p:nvSpPr>
            <p:spPr>
              <a:xfrm>
                <a:off x="2873800" y="2289900"/>
                <a:ext cx="2506850" cy="678525"/>
              </a:xfrm>
              <a:custGeom>
                <a:avLst/>
                <a:gdLst/>
                <a:ahLst/>
                <a:cxnLst/>
                <a:rect l="l" t="t" r="r" b="b"/>
                <a:pathLst>
                  <a:path w="100274" h="27141" extrusionOk="0">
                    <a:moveTo>
                      <a:pt x="28282" y="1"/>
                    </a:moveTo>
                    <a:cubicBezTo>
                      <a:pt x="23095" y="1"/>
                      <a:pt x="18170" y="1632"/>
                      <a:pt x="13962" y="4698"/>
                    </a:cubicBezTo>
                    <a:lnTo>
                      <a:pt x="9852" y="7699"/>
                    </a:lnTo>
                    <a:cubicBezTo>
                      <a:pt x="3654" y="12233"/>
                      <a:pt x="0" y="19442"/>
                      <a:pt x="0" y="27140"/>
                    </a:cubicBezTo>
                    <a:lnTo>
                      <a:pt x="100274" y="27140"/>
                    </a:lnTo>
                    <a:lnTo>
                      <a:pt x="100274" y="24433"/>
                    </a:lnTo>
                    <a:cubicBezTo>
                      <a:pt x="100274" y="18072"/>
                      <a:pt x="97762" y="12005"/>
                      <a:pt x="93293" y="7471"/>
                    </a:cubicBezTo>
                    <a:lnTo>
                      <a:pt x="93032" y="7210"/>
                    </a:lnTo>
                    <a:cubicBezTo>
                      <a:pt x="88433" y="2578"/>
                      <a:pt x="82300" y="1"/>
                      <a:pt x="758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8"/>
              <p:cNvSpPr/>
              <p:nvPr/>
            </p:nvSpPr>
            <p:spPr>
              <a:xfrm>
                <a:off x="2921100" y="314975"/>
                <a:ext cx="2369050" cy="2158225"/>
              </a:xfrm>
              <a:custGeom>
                <a:avLst/>
                <a:gdLst/>
                <a:ahLst/>
                <a:cxnLst/>
                <a:rect l="l" t="t" r="r" b="b"/>
                <a:pathLst>
                  <a:path w="94762" h="86329" extrusionOk="0">
                    <a:moveTo>
                      <a:pt x="47368" y="0"/>
                    </a:moveTo>
                    <a:cubicBezTo>
                      <a:pt x="36323" y="0"/>
                      <a:pt x="25281" y="4217"/>
                      <a:pt x="16865" y="12649"/>
                    </a:cubicBezTo>
                    <a:cubicBezTo>
                      <a:pt x="0" y="29513"/>
                      <a:pt x="0" y="56849"/>
                      <a:pt x="16865" y="73681"/>
                    </a:cubicBezTo>
                    <a:cubicBezTo>
                      <a:pt x="25281" y="82113"/>
                      <a:pt x="36323" y="86329"/>
                      <a:pt x="47368" y="86329"/>
                    </a:cubicBezTo>
                    <a:cubicBezTo>
                      <a:pt x="58414" y="86329"/>
                      <a:pt x="69464" y="82113"/>
                      <a:pt x="77897" y="73681"/>
                    </a:cubicBezTo>
                    <a:cubicBezTo>
                      <a:pt x="94761" y="56849"/>
                      <a:pt x="94761" y="29513"/>
                      <a:pt x="77897" y="12649"/>
                    </a:cubicBezTo>
                    <a:cubicBezTo>
                      <a:pt x="69464" y="4217"/>
                      <a:pt x="58414" y="0"/>
                      <a:pt x="47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8"/>
              <p:cNvSpPr/>
              <p:nvPr/>
            </p:nvSpPr>
            <p:spPr>
              <a:xfrm>
                <a:off x="3602850" y="660550"/>
                <a:ext cx="1007975" cy="1466750"/>
              </a:xfrm>
              <a:custGeom>
                <a:avLst/>
                <a:gdLst/>
                <a:ahLst/>
                <a:cxnLst/>
                <a:rect l="l" t="t" r="r" b="b"/>
                <a:pathLst>
                  <a:path w="40319" h="58670" extrusionOk="0">
                    <a:moveTo>
                      <a:pt x="28054" y="0"/>
                    </a:moveTo>
                    <a:cubicBezTo>
                      <a:pt x="27206" y="33"/>
                      <a:pt x="26390" y="522"/>
                      <a:pt x="25672" y="1240"/>
                    </a:cubicBezTo>
                    <a:cubicBezTo>
                      <a:pt x="17713" y="8807"/>
                      <a:pt x="9721" y="16343"/>
                      <a:pt x="1762" y="23878"/>
                    </a:cubicBezTo>
                    <a:cubicBezTo>
                      <a:pt x="1" y="25541"/>
                      <a:pt x="262" y="28053"/>
                      <a:pt x="2284" y="29293"/>
                    </a:cubicBezTo>
                    <a:cubicBezTo>
                      <a:pt x="6688" y="31935"/>
                      <a:pt x="11189" y="34447"/>
                      <a:pt x="15625" y="36991"/>
                    </a:cubicBezTo>
                    <a:cubicBezTo>
                      <a:pt x="15886" y="37154"/>
                      <a:pt x="16017" y="37285"/>
                      <a:pt x="15886" y="37643"/>
                    </a:cubicBezTo>
                    <a:cubicBezTo>
                      <a:pt x="14419" y="41069"/>
                      <a:pt x="12983" y="44494"/>
                      <a:pt x="11581" y="47919"/>
                    </a:cubicBezTo>
                    <a:cubicBezTo>
                      <a:pt x="10667" y="50072"/>
                      <a:pt x="9787" y="52192"/>
                      <a:pt x="8938" y="54312"/>
                    </a:cubicBezTo>
                    <a:cubicBezTo>
                      <a:pt x="8319" y="55911"/>
                      <a:pt x="9069" y="57607"/>
                      <a:pt x="10569" y="58324"/>
                    </a:cubicBezTo>
                    <a:cubicBezTo>
                      <a:pt x="11050" y="58553"/>
                      <a:pt x="11522" y="58670"/>
                      <a:pt x="11990" y="58670"/>
                    </a:cubicBezTo>
                    <a:cubicBezTo>
                      <a:pt x="12858" y="58670"/>
                      <a:pt x="13713" y="58270"/>
                      <a:pt x="14582" y="57444"/>
                    </a:cubicBezTo>
                    <a:cubicBezTo>
                      <a:pt x="22574" y="49876"/>
                      <a:pt x="30533" y="42341"/>
                      <a:pt x="38492" y="34805"/>
                    </a:cubicBezTo>
                    <a:cubicBezTo>
                      <a:pt x="40319" y="33077"/>
                      <a:pt x="39960" y="30532"/>
                      <a:pt x="37807" y="29293"/>
                    </a:cubicBezTo>
                    <a:cubicBezTo>
                      <a:pt x="33403" y="26748"/>
                      <a:pt x="29032" y="24204"/>
                      <a:pt x="24629" y="21660"/>
                    </a:cubicBezTo>
                    <a:cubicBezTo>
                      <a:pt x="24335" y="21497"/>
                      <a:pt x="24237" y="21366"/>
                      <a:pt x="24400" y="21040"/>
                    </a:cubicBezTo>
                    <a:cubicBezTo>
                      <a:pt x="26716" y="15495"/>
                      <a:pt x="29130" y="9949"/>
                      <a:pt x="31316" y="4339"/>
                    </a:cubicBezTo>
                    <a:cubicBezTo>
                      <a:pt x="32131" y="2218"/>
                      <a:pt x="30500" y="0"/>
                      <a:pt x="280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8"/>
              <p:cNvSpPr/>
              <p:nvPr/>
            </p:nvSpPr>
            <p:spPr>
              <a:xfrm>
                <a:off x="4508875" y="4055500"/>
                <a:ext cx="1464650" cy="1324300"/>
              </a:xfrm>
              <a:custGeom>
                <a:avLst/>
                <a:gdLst/>
                <a:ahLst/>
                <a:cxnLst/>
                <a:rect l="l" t="t" r="r" b="b"/>
                <a:pathLst>
                  <a:path w="58586" h="52972" extrusionOk="0">
                    <a:moveTo>
                      <a:pt x="29280" y="0"/>
                    </a:moveTo>
                    <a:cubicBezTo>
                      <a:pt x="17494" y="0"/>
                      <a:pt x="6735" y="7926"/>
                      <a:pt x="3654" y="19864"/>
                    </a:cubicBezTo>
                    <a:cubicBezTo>
                      <a:pt x="0" y="34021"/>
                      <a:pt x="8514" y="48472"/>
                      <a:pt x="22671" y="52125"/>
                    </a:cubicBezTo>
                    <a:cubicBezTo>
                      <a:pt x="24890" y="52698"/>
                      <a:pt x="27116" y="52971"/>
                      <a:pt x="29306" y="52971"/>
                    </a:cubicBezTo>
                    <a:cubicBezTo>
                      <a:pt x="41092" y="52971"/>
                      <a:pt x="51851" y="45046"/>
                      <a:pt x="54932" y="33108"/>
                    </a:cubicBezTo>
                    <a:cubicBezTo>
                      <a:pt x="58586" y="18951"/>
                      <a:pt x="50072" y="4500"/>
                      <a:pt x="35915" y="847"/>
                    </a:cubicBezTo>
                    <a:cubicBezTo>
                      <a:pt x="33696" y="274"/>
                      <a:pt x="31470" y="0"/>
                      <a:pt x="29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8"/>
              <p:cNvSpPr/>
              <p:nvPr/>
            </p:nvSpPr>
            <p:spPr>
              <a:xfrm>
                <a:off x="4989200" y="4464825"/>
                <a:ext cx="508075" cy="508075"/>
              </a:xfrm>
              <a:custGeom>
                <a:avLst/>
                <a:gdLst/>
                <a:ahLst/>
                <a:cxnLst/>
                <a:rect l="l" t="t" r="r" b="b"/>
                <a:pathLst>
                  <a:path w="20323" h="20323" extrusionOk="0">
                    <a:moveTo>
                      <a:pt x="10145" y="1"/>
                    </a:moveTo>
                    <a:cubicBezTo>
                      <a:pt x="4534" y="1"/>
                      <a:pt x="0" y="4535"/>
                      <a:pt x="0" y="10146"/>
                    </a:cubicBezTo>
                    <a:cubicBezTo>
                      <a:pt x="0" y="15756"/>
                      <a:pt x="4534" y="20323"/>
                      <a:pt x="10145" y="20323"/>
                    </a:cubicBezTo>
                    <a:cubicBezTo>
                      <a:pt x="15756" y="20323"/>
                      <a:pt x="20323" y="15756"/>
                      <a:pt x="20323" y="10146"/>
                    </a:cubicBezTo>
                    <a:cubicBezTo>
                      <a:pt x="20323" y="4535"/>
                      <a:pt x="15756" y="1"/>
                      <a:pt x="10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8"/>
              <p:cNvSpPr/>
              <p:nvPr/>
            </p:nvSpPr>
            <p:spPr>
              <a:xfrm>
                <a:off x="1267275" y="3440575"/>
                <a:ext cx="377600" cy="616525"/>
              </a:xfrm>
              <a:custGeom>
                <a:avLst/>
                <a:gdLst/>
                <a:ahLst/>
                <a:cxnLst/>
                <a:rect l="l" t="t" r="r" b="b"/>
                <a:pathLst>
                  <a:path w="15104" h="24661" extrusionOk="0">
                    <a:moveTo>
                      <a:pt x="15103" y="0"/>
                    </a:moveTo>
                    <a:cubicBezTo>
                      <a:pt x="14223" y="1109"/>
                      <a:pt x="13081" y="1990"/>
                      <a:pt x="11776" y="2577"/>
                    </a:cubicBezTo>
                    <a:lnTo>
                      <a:pt x="5285" y="5513"/>
                    </a:lnTo>
                    <a:cubicBezTo>
                      <a:pt x="2055" y="6981"/>
                      <a:pt x="0" y="10210"/>
                      <a:pt x="0" y="13766"/>
                    </a:cubicBezTo>
                    <a:lnTo>
                      <a:pt x="0" y="24661"/>
                    </a:lnTo>
                    <a:lnTo>
                      <a:pt x="9297" y="24661"/>
                    </a:lnTo>
                    <a:cubicBezTo>
                      <a:pt x="12494" y="24661"/>
                      <a:pt x="15103" y="22051"/>
                      <a:pt x="15103" y="18854"/>
                    </a:cubicBezTo>
                    <a:lnTo>
                      <a:pt x="151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8"/>
              <p:cNvSpPr/>
              <p:nvPr/>
            </p:nvSpPr>
            <p:spPr>
              <a:xfrm>
                <a:off x="1684800" y="4055500"/>
                <a:ext cx="1464650" cy="1324300"/>
              </a:xfrm>
              <a:custGeom>
                <a:avLst/>
                <a:gdLst/>
                <a:ahLst/>
                <a:cxnLst/>
                <a:rect l="l" t="t" r="r" b="b"/>
                <a:pathLst>
                  <a:path w="58586" h="52972" extrusionOk="0">
                    <a:moveTo>
                      <a:pt x="29280" y="0"/>
                    </a:moveTo>
                    <a:cubicBezTo>
                      <a:pt x="17494" y="0"/>
                      <a:pt x="6735" y="7926"/>
                      <a:pt x="3654" y="19864"/>
                    </a:cubicBezTo>
                    <a:cubicBezTo>
                      <a:pt x="1" y="34021"/>
                      <a:pt x="8514" y="48439"/>
                      <a:pt x="22671" y="52125"/>
                    </a:cubicBezTo>
                    <a:cubicBezTo>
                      <a:pt x="24890" y="52698"/>
                      <a:pt x="27116" y="52971"/>
                      <a:pt x="29306" y="52971"/>
                    </a:cubicBezTo>
                    <a:cubicBezTo>
                      <a:pt x="41093" y="52971"/>
                      <a:pt x="51852" y="45046"/>
                      <a:pt x="54932" y="33108"/>
                    </a:cubicBezTo>
                    <a:cubicBezTo>
                      <a:pt x="58586" y="18951"/>
                      <a:pt x="50072" y="4500"/>
                      <a:pt x="35915" y="847"/>
                    </a:cubicBezTo>
                    <a:cubicBezTo>
                      <a:pt x="33696" y="274"/>
                      <a:pt x="31471" y="0"/>
                      <a:pt x="29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8"/>
              <p:cNvSpPr/>
              <p:nvPr/>
            </p:nvSpPr>
            <p:spPr>
              <a:xfrm>
                <a:off x="2164325" y="4464825"/>
                <a:ext cx="508075" cy="508075"/>
              </a:xfrm>
              <a:custGeom>
                <a:avLst/>
                <a:gdLst/>
                <a:ahLst/>
                <a:cxnLst/>
                <a:rect l="l" t="t" r="r" b="b"/>
                <a:pathLst>
                  <a:path w="20323" h="20323" extrusionOk="0">
                    <a:moveTo>
                      <a:pt x="10178" y="1"/>
                    </a:moveTo>
                    <a:cubicBezTo>
                      <a:pt x="4567" y="1"/>
                      <a:pt x="0" y="4535"/>
                      <a:pt x="0" y="10146"/>
                    </a:cubicBezTo>
                    <a:cubicBezTo>
                      <a:pt x="0" y="15756"/>
                      <a:pt x="4567" y="20323"/>
                      <a:pt x="10178" y="20323"/>
                    </a:cubicBezTo>
                    <a:cubicBezTo>
                      <a:pt x="15788" y="20323"/>
                      <a:pt x="20322" y="15756"/>
                      <a:pt x="20322" y="10146"/>
                    </a:cubicBezTo>
                    <a:cubicBezTo>
                      <a:pt x="20322" y="4535"/>
                      <a:pt x="15788" y="1"/>
                      <a:pt x="10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8"/>
              <p:cNvSpPr/>
              <p:nvPr/>
            </p:nvSpPr>
            <p:spPr>
              <a:xfrm>
                <a:off x="1190625" y="238125"/>
                <a:ext cx="5219200" cy="5219200"/>
              </a:xfrm>
              <a:custGeom>
                <a:avLst/>
                <a:gdLst/>
                <a:ahLst/>
                <a:cxnLst/>
                <a:rect l="l" t="t" r="r" b="b"/>
                <a:pathLst>
                  <a:path w="208768" h="208768" extrusionOk="0">
                    <a:moveTo>
                      <a:pt x="124738" y="19963"/>
                    </a:moveTo>
                    <a:cubicBezTo>
                      <a:pt x="124901" y="19996"/>
                      <a:pt x="124934" y="20094"/>
                      <a:pt x="124934" y="20126"/>
                    </a:cubicBezTo>
                    <a:cubicBezTo>
                      <a:pt x="122781" y="25704"/>
                      <a:pt x="120367" y="31282"/>
                      <a:pt x="118051" y="36730"/>
                    </a:cubicBezTo>
                    <a:cubicBezTo>
                      <a:pt x="117334" y="38459"/>
                      <a:pt x="117953" y="40286"/>
                      <a:pt x="119584" y="41232"/>
                    </a:cubicBezTo>
                    <a:cubicBezTo>
                      <a:pt x="123988" y="43743"/>
                      <a:pt x="128359" y="46320"/>
                      <a:pt x="132763" y="48832"/>
                    </a:cubicBezTo>
                    <a:cubicBezTo>
                      <a:pt x="133220" y="49093"/>
                      <a:pt x="133220" y="49158"/>
                      <a:pt x="132893" y="49452"/>
                    </a:cubicBezTo>
                    <a:cubicBezTo>
                      <a:pt x="124510" y="57411"/>
                      <a:pt x="109244" y="72090"/>
                      <a:pt x="108461" y="72514"/>
                    </a:cubicBezTo>
                    <a:cubicBezTo>
                      <a:pt x="108396" y="72481"/>
                      <a:pt x="108233" y="72416"/>
                      <a:pt x="108265" y="72318"/>
                    </a:cubicBezTo>
                    <a:cubicBezTo>
                      <a:pt x="110418" y="66740"/>
                      <a:pt x="112995" y="60869"/>
                      <a:pt x="115181" y="55715"/>
                    </a:cubicBezTo>
                    <a:cubicBezTo>
                      <a:pt x="115801" y="54279"/>
                      <a:pt x="115540" y="52355"/>
                      <a:pt x="113648" y="51246"/>
                    </a:cubicBezTo>
                    <a:cubicBezTo>
                      <a:pt x="109211" y="48701"/>
                      <a:pt x="104742" y="46222"/>
                      <a:pt x="100371" y="43548"/>
                    </a:cubicBezTo>
                    <a:cubicBezTo>
                      <a:pt x="100045" y="43352"/>
                      <a:pt x="100045" y="43287"/>
                      <a:pt x="100339" y="42993"/>
                    </a:cubicBezTo>
                    <a:cubicBezTo>
                      <a:pt x="108852" y="34936"/>
                      <a:pt x="123988" y="20453"/>
                      <a:pt x="124738" y="19963"/>
                    </a:cubicBezTo>
                    <a:close/>
                    <a:moveTo>
                      <a:pt x="124892" y="13889"/>
                    </a:moveTo>
                    <a:cubicBezTo>
                      <a:pt x="123203" y="13889"/>
                      <a:pt x="121467" y="14569"/>
                      <a:pt x="120041" y="15918"/>
                    </a:cubicBezTo>
                    <a:cubicBezTo>
                      <a:pt x="112049" y="23552"/>
                      <a:pt x="104123" y="30989"/>
                      <a:pt x="96131" y="38557"/>
                    </a:cubicBezTo>
                    <a:cubicBezTo>
                      <a:pt x="94598" y="40025"/>
                      <a:pt x="93847" y="41982"/>
                      <a:pt x="94043" y="44004"/>
                    </a:cubicBezTo>
                    <a:cubicBezTo>
                      <a:pt x="94271" y="45961"/>
                      <a:pt x="95413" y="47723"/>
                      <a:pt x="97207" y="48799"/>
                    </a:cubicBezTo>
                    <a:cubicBezTo>
                      <a:pt x="101024" y="51083"/>
                      <a:pt x="104840" y="53268"/>
                      <a:pt x="108657" y="55454"/>
                    </a:cubicBezTo>
                    <a:cubicBezTo>
                      <a:pt x="106765" y="59955"/>
                      <a:pt x="104449" y="65305"/>
                      <a:pt x="102589" y="70133"/>
                    </a:cubicBezTo>
                    <a:cubicBezTo>
                      <a:pt x="101383" y="73166"/>
                      <a:pt x="102753" y="76526"/>
                      <a:pt x="105721" y="77961"/>
                    </a:cubicBezTo>
                    <a:cubicBezTo>
                      <a:pt x="106599" y="78394"/>
                      <a:pt x="107528" y="78630"/>
                      <a:pt x="108477" y="78630"/>
                    </a:cubicBezTo>
                    <a:cubicBezTo>
                      <a:pt x="110032" y="78630"/>
                      <a:pt x="111639" y="77997"/>
                      <a:pt x="113158" y="76559"/>
                    </a:cubicBezTo>
                    <a:cubicBezTo>
                      <a:pt x="120987" y="69187"/>
                      <a:pt x="129273" y="61325"/>
                      <a:pt x="137101" y="53921"/>
                    </a:cubicBezTo>
                    <a:cubicBezTo>
                      <a:pt x="138667" y="52420"/>
                      <a:pt x="139417" y="50430"/>
                      <a:pt x="139156" y="48440"/>
                    </a:cubicBezTo>
                    <a:cubicBezTo>
                      <a:pt x="138928" y="46418"/>
                      <a:pt x="137721" y="44624"/>
                      <a:pt x="135796" y="43548"/>
                    </a:cubicBezTo>
                    <a:cubicBezTo>
                      <a:pt x="132078" y="41395"/>
                      <a:pt x="128327" y="39209"/>
                      <a:pt x="124575" y="37056"/>
                    </a:cubicBezTo>
                    <a:cubicBezTo>
                      <a:pt x="126630" y="32228"/>
                      <a:pt x="128718" y="27303"/>
                      <a:pt x="130643" y="22345"/>
                    </a:cubicBezTo>
                    <a:cubicBezTo>
                      <a:pt x="131393" y="20453"/>
                      <a:pt x="131132" y="18300"/>
                      <a:pt x="129990" y="16604"/>
                    </a:cubicBezTo>
                    <a:cubicBezTo>
                      <a:pt x="128716" y="14789"/>
                      <a:pt x="126835" y="13889"/>
                      <a:pt x="124892" y="13889"/>
                    </a:cubicBezTo>
                    <a:close/>
                    <a:moveTo>
                      <a:pt x="116616" y="6100"/>
                    </a:moveTo>
                    <a:cubicBezTo>
                      <a:pt x="138732" y="6100"/>
                      <a:pt x="156738" y="24106"/>
                      <a:pt x="156738" y="46222"/>
                    </a:cubicBezTo>
                    <a:cubicBezTo>
                      <a:pt x="156738" y="68371"/>
                      <a:pt x="138732" y="86345"/>
                      <a:pt x="116616" y="86345"/>
                    </a:cubicBezTo>
                    <a:cubicBezTo>
                      <a:pt x="94500" y="86345"/>
                      <a:pt x="76494" y="68371"/>
                      <a:pt x="76494" y="46222"/>
                    </a:cubicBezTo>
                    <a:cubicBezTo>
                      <a:pt x="76494" y="24106"/>
                      <a:pt x="94500" y="6100"/>
                      <a:pt x="116616" y="6100"/>
                    </a:cubicBezTo>
                    <a:close/>
                    <a:moveTo>
                      <a:pt x="143136" y="85138"/>
                    </a:moveTo>
                    <a:cubicBezTo>
                      <a:pt x="148942" y="85138"/>
                      <a:pt x="154325" y="87552"/>
                      <a:pt x="158435" y="91694"/>
                    </a:cubicBezTo>
                    <a:cubicBezTo>
                      <a:pt x="162284" y="95576"/>
                      <a:pt x="164437" y="100698"/>
                      <a:pt x="164535" y="106145"/>
                    </a:cubicBezTo>
                    <a:lnTo>
                      <a:pt x="70589" y="106145"/>
                    </a:lnTo>
                    <a:cubicBezTo>
                      <a:pt x="71438" y="100632"/>
                      <a:pt x="74439" y="95576"/>
                      <a:pt x="79005" y="92216"/>
                    </a:cubicBezTo>
                    <a:cubicBezTo>
                      <a:pt x="82789" y="89444"/>
                      <a:pt x="87519" y="86182"/>
                      <a:pt x="92119" y="85431"/>
                    </a:cubicBezTo>
                    <a:cubicBezTo>
                      <a:pt x="99230" y="89900"/>
                      <a:pt x="107613" y="92477"/>
                      <a:pt x="116616" y="92477"/>
                    </a:cubicBezTo>
                    <a:cubicBezTo>
                      <a:pt x="125815" y="92477"/>
                      <a:pt x="134361" y="89770"/>
                      <a:pt x="141570" y="85138"/>
                    </a:cubicBezTo>
                    <a:close/>
                    <a:moveTo>
                      <a:pt x="164274" y="112278"/>
                    </a:moveTo>
                    <a:cubicBezTo>
                      <a:pt x="163654" y="115898"/>
                      <a:pt x="161990" y="119226"/>
                      <a:pt x="159381" y="121900"/>
                    </a:cubicBezTo>
                    <a:lnTo>
                      <a:pt x="146300" y="135307"/>
                    </a:lnTo>
                    <a:cubicBezTo>
                      <a:pt x="143430" y="138276"/>
                      <a:pt x="139417" y="139972"/>
                      <a:pt x="135307" y="139972"/>
                    </a:cubicBezTo>
                    <a:lnTo>
                      <a:pt x="96685" y="139972"/>
                    </a:lnTo>
                    <a:cubicBezTo>
                      <a:pt x="92086" y="139972"/>
                      <a:pt x="87747" y="137917"/>
                      <a:pt x="84812" y="134329"/>
                    </a:cubicBezTo>
                    <a:lnTo>
                      <a:pt x="74504" y="121803"/>
                    </a:lnTo>
                    <a:cubicBezTo>
                      <a:pt x="72286" y="119095"/>
                      <a:pt x="70883" y="115768"/>
                      <a:pt x="70492" y="112278"/>
                    </a:cubicBezTo>
                    <a:close/>
                    <a:moveTo>
                      <a:pt x="15103" y="133937"/>
                    </a:moveTo>
                    <a:lnTo>
                      <a:pt x="15103" y="146952"/>
                    </a:lnTo>
                    <a:cubicBezTo>
                      <a:pt x="15103" y="148453"/>
                      <a:pt x="13863" y="149693"/>
                      <a:pt x="12363" y="149693"/>
                    </a:cubicBezTo>
                    <a:lnTo>
                      <a:pt x="6133" y="149693"/>
                    </a:lnTo>
                    <a:lnTo>
                      <a:pt x="6133" y="141864"/>
                    </a:lnTo>
                    <a:cubicBezTo>
                      <a:pt x="6133" y="139515"/>
                      <a:pt x="7470" y="137362"/>
                      <a:pt x="9590" y="136416"/>
                    </a:cubicBezTo>
                    <a:lnTo>
                      <a:pt x="15103" y="133937"/>
                    </a:lnTo>
                    <a:close/>
                    <a:moveTo>
                      <a:pt x="47299" y="97664"/>
                    </a:moveTo>
                    <a:lnTo>
                      <a:pt x="55910" y="130871"/>
                    </a:lnTo>
                    <a:cubicBezTo>
                      <a:pt x="57215" y="135796"/>
                      <a:pt x="55878" y="140950"/>
                      <a:pt x="52420" y="144702"/>
                    </a:cubicBezTo>
                    <a:lnTo>
                      <a:pt x="47755" y="149725"/>
                    </a:lnTo>
                    <a:cubicBezTo>
                      <a:pt x="38100" y="150149"/>
                      <a:pt x="29651" y="155238"/>
                      <a:pt x="24563" y="162806"/>
                    </a:cubicBezTo>
                    <a:lnTo>
                      <a:pt x="6133" y="162806"/>
                    </a:lnTo>
                    <a:lnTo>
                      <a:pt x="6133" y="155792"/>
                    </a:lnTo>
                    <a:lnTo>
                      <a:pt x="12363" y="155792"/>
                    </a:lnTo>
                    <a:cubicBezTo>
                      <a:pt x="17223" y="155792"/>
                      <a:pt x="21203" y="151813"/>
                      <a:pt x="21203" y="146952"/>
                    </a:cubicBezTo>
                    <a:lnTo>
                      <a:pt x="21203" y="129077"/>
                    </a:lnTo>
                    <a:cubicBezTo>
                      <a:pt x="22345" y="127381"/>
                      <a:pt x="23030" y="125358"/>
                      <a:pt x="23160" y="123205"/>
                    </a:cubicBezTo>
                    <a:lnTo>
                      <a:pt x="23519" y="117725"/>
                    </a:lnTo>
                    <a:cubicBezTo>
                      <a:pt x="23617" y="115964"/>
                      <a:pt x="24498" y="114333"/>
                      <a:pt x="25933" y="113289"/>
                    </a:cubicBezTo>
                    <a:lnTo>
                      <a:pt x="47299" y="97664"/>
                    </a:lnTo>
                    <a:close/>
                    <a:moveTo>
                      <a:pt x="21431" y="168906"/>
                    </a:moveTo>
                    <a:cubicBezTo>
                      <a:pt x="20681" y="170928"/>
                      <a:pt x="20159" y="173048"/>
                      <a:pt x="19833" y="175267"/>
                    </a:cubicBezTo>
                    <a:lnTo>
                      <a:pt x="11613" y="175267"/>
                    </a:lnTo>
                    <a:cubicBezTo>
                      <a:pt x="8579" y="175267"/>
                      <a:pt x="6100" y="172755"/>
                      <a:pt x="6100" y="169689"/>
                    </a:cubicBezTo>
                    <a:lnTo>
                      <a:pt x="6100" y="168906"/>
                    </a:lnTo>
                    <a:close/>
                    <a:moveTo>
                      <a:pt x="202635" y="168906"/>
                    </a:moveTo>
                    <a:lnTo>
                      <a:pt x="202635" y="169689"/>
                    </a:lnTo>
                    <a:cubicBezTo>
                      <a:pt x="202635" y="172755"/>
                      <a:pt x="200188" y="175267"/>
                      <a:pt x="197154" y="175267"/>
                    </a:cubicBezTo>
                    <a:lnTo>
                      <a:pt x="191381" y="175267"/>
                    </a:lnTo>
                    <a:cubicBezTo>
                      <a:pt x="191055" y="173048"/>
                      <a:pt x="190533" y="170928"/>
                      <a:pt x="189782" y="168906"/>
                    </a:cubicBezTo>
                    <a:close/>
                    <a:moveTo>
                      <a:pt x="49126" y="172102"/>
                    </a:moveTo>
                    <a:cubicBezTo>
                      <a:pt x="53040" y="172102"/>
                      <a:pt x="56237" y="175299"/>
                      <a:pt x="56237" y="179214"/>
                    </a:cubicBezTo>
                    <a:cubicBezTo>
                      <a:pt x="56237" y="183161"/>
                      <a:pt x="53040" y="186325"/>
                      <a:pt x="49126" y="186325"/>
                    </a:cubicBezTo>
                    <a:cubicBezTo>
                      <a:pt x="45179" y="186325"/>
                      <a:pt x="41982" y="183161"/>
                      <a:pt x="41982" y="179214"/>
                    </a:cubicBezTo>
                    <a:cubicBezTo>
                      <a:pt x="41982" y="175299"/>
                      <a:pt x="45179" y="172102"/>
                      <a:pt x="49126" y="172102"/>
                    </a:cubicBezTo>
                    <a:close/>
                    <a:moveTo>
                      <a:pt x="162088" y="172102"/>
                    </a:moveTo>
                    <a:cubicBezTo>
                      <a:pt x="166035" y="172102"/>
                      <a:pt x="169232" y="175299"/>
                      <a:pt x="169232" y="179214"/>
                    </a:cubicBezTo>
                    <a:cubicBezTo>
                      <a:pt x="169232" y="183161"/>
                      <a:pt x="166035" y="186325"/>
                      <a:pt x="162088" y="186325"/>
                    </a:cubicBezTo>
                    <a:cubicBezTo>
                      <a:pt x="158174" y="186325"/>
                      <a:pt x="154977" y="183161"/>
                      <a:pt x="154977" y="179214"/>
                    </a:cubicBezTo>
                    <a:cubicBezTo>
                      <a:pt x="154977" y="175299"/>
                      <a:pt x="158174" y="172102"/>
                      <a:pt x="162088" y="172102"/>
                    </a:cubicBezTo>
                    <a:close/>
                    <a:moveTo>
                      <a:pt x="52159" y="156021"/>
                    </a:moveTo>
                    <a:cubicBezTo>
                      <a:pt x="63641" y="157521"/>
                      <a:pt x="72547" y="167340"/>
                      <a:pt x="72547" y="179214"/>
                    </a:cubicBezTo>
                    <a:cubicBezTo>
                      <a:pt x="72547" y="182410"/>
                      <a:pt x="71894" y="185444"/>
                      <a:pt x="70752" y="188217"/>
                    </a:cubicBezTo>
                    <a:lnTo>
                      <a:pt x="61782" y="183030"/>
                    </a:lnTo>
                    <a:cubicBezTo>
                      <a:pt x="62141" y="181823"/>
                      <a:pt x="62337" y="180551"/>
                      <a:pt x="62337" y="179214"/>
                    </a:cubicBezTo>
                    <a:cubicBezTo>
                      <a:pt x="62337" y="172983"/>
                      <a:pt x="57998" y="167731"/>
                      <a:pt x="52159" y="166361"/>
                    </a:cubicBezTo>
                    <a:lnTo>
                      <a:pt x="52159" y="156021"/>
                    </a:lnTo>
                    <a:close/>
                    <a:moveTo>
                      <a:pt x="165154" y="156021"/>
                    </a:moveTo>
                    <a:cubicBezTo>
                      <a:pt x="176637" y="157521"/>
                      <a:pt x="185542" y="167340"/>
                      <a:pt x="185542" y="179214"/>
                    </a:cubicBezTo>
                    <a:cubicBezTo>
                      <a:pt x="185542" y="182410"/>
                      <a:pt x="184889" y="185444"/>
                      <a:pt x="183748" y="188217"/>
                    </a:cubicBezTo>
                    <a:lnTo>
                      <a:pt x="174777" y="183030"/>
                    </a:lnTo>
                    <a:cubicBezTo>
                      <a:pt x="175136" y="181823"/>
                      <a:pt x="175332" y="180551"/>
                      <a:pt x="175332" y="179214"/>
                    </a:cubicBezTo>
                    <a:cubicBezTo>
                      <a:pt x="175332" y="172983"/>
                      <a:pt x="170993" y="167731"/>
                      <a:pt x="165154" y="166361"/>
                    </a:cubicBezTo>
                    <a:lnTo>
                      <a:pt x="165154" y="156021"/>
                    </a:lnTo>
                    <a:close/>
                    <a:moveTo>
                      <a:pt x="46059" y="156021"/>
                    </a:moveTo>
                    <a:lnTo>
                      <a:pt x="46059" y="166361"/>
                    </a:lnTo>
                    <a:cubicBezTo>
                      <a:pt x="40220" y="167731"/>
                      <a:pt x="35882" y="172983"/>
                      <a:pt x="35882" y="179214"/>
                    </a:cubicBezTo>
                    <a:cubicBezTo>
                      <a:pt x="35882" y="180747"/>
                      <a:pt x="36143" y="182182"/>
                      <a:pt x="36599" y="183552"/>
                    </a:cubicBezTo>
                    <a:lnTo>
                      <a:pt x="27694" y="188706"/>
                    </a:lnTo>
                    <a:cubicBezTo>
                      <a:pt x="26422" y="185803"/>
                      <a:pt x="25704" y="182606"/>
                      <a:pt x="25704" y="179214"/>
                    </a:cubicBezTo>
                    <a:cubicBezTo>
                      <a:pt x="25704" y="167340"/>
                      <a:pt x="34577" y="157521"/>
                      <a:pt x="46059" y="156021"/>
                    </a:cubicBezTo>
                    <a:close/>
                    <a:moveTo>
                      <a:pt x="159054" y="156021"/>
                    </a:moveTo>
                    <a:lnTo>
                      <a:pt x="159054" y="166361"/>
                    </a:lnTo>
                    <a:cubicBezTo>
                      <a:pt x="153216" y="167731"/>
                      <a:pt x="148877" y="172983"/>
                      <a:pt x="148877" y="179214"/>
                    </a:cubicBezTo>
                    <a:cubicBezTo>
                      <a:pt x="148877" y="180747"/>
                      <a:pt x="149138" y="182182"/>
                      <a:pt x="149595" y="183552"/>
                    </a:cubicBezTo>
                    <a:lnTo>
                      <a:pt x="140689" y="188706"/>
                    </a:lnTo>
                    <a:cubicBezTo>
                      <a:pt x="139385" y="185803"/>
                      <a:pt x="138667" y="182606"/>
                      <a:pt x="138667" y="179214"/>
                    </a:cubicBezTo>
                    <a:cubicBezTo>
                      <a:pt x="138667" y="167340"/>
                      <a:pt x="147572" y="157521"/>
                      <a:pt x="159054" y="156021"/>
                    </a:cubicBezTo>
                    <a:close/>
                    <a:moveTo>
                      <a:pt x="58716" y="188314"/>
                    </a:moveTo>
                    <a:lnTo>
                      <a:pt x="67654" y="193501"/>
                    </a:lnTo>
                    <a:cubicBezTo>
                      <a:pt x="63380" y="199046"/>
                      <a:pt x="56661" y="202635"/>
                      <a:pt x="49126" y="202635"/>
                    </a:cubicBezTo>
                    <a:cubicBezTo>
                      <a:pt x="41753" y="202635"/>
                      <a:pt x="35164" y="199242"/>
                      <a:pt x="30891" y="193925"/>
                    </a:cubicBezTo>
                    <a:lnTo>
                      <a:pt x="39894" y="188706"/>
                    </a:lnTo>
                    <a:cubicBezTo>
                      <a:pt x="42275" y="191022"/>
                      <a:pt x="45537" y="192457"/>
                      <a:pt x="49126" y="192457"/>
                    </a:cubicBezTo>
                    <a:cubicBezTo>
                      <a:pt x="52877" y="192457"/>
                      <a:pt x="56302" y="190859"/>
                      <a:pt x="58716" y="188314"/>
                    </a:cubicBezTo>
                    <a:close/>
                    <a:moveTo>
                      <a:pt x="171678" y="188314"/>
                    </a:moveTo>
                    <a:lnTo>
                      <a:pt x="180649" y="193501"/>
                    </a:lnTo>
                    <a:cubicBezTo>
                      <a:pt x="176376" y="199046"/>
                      <a:pt x="169656" y="202635"/>
                      <a:pt x="162088" y="202635"/>
                    </a:cubicBezTo>
                    <a:cubicBezTo>
                      <a:pt x="154749" y="202635"/>
                      <a:pt x="148159" y="199242"/>
                      <a:pt x="143886" y="193925"/>
                    </a:cubicBezTo>
                    <a:lnTo>
                      <a:pt x="152889" y="188706"/>
                    </a:lnTo>
                    <a:cubicBezTo>
                      <a:pt x="155271" y="191022"/>
                      <a:pt x="158533" y="192457"/>
                      <a:pt x="162088" y="192457"/>
                    </a:cubicBezTo>
                    <a:cubicBezTo>
                      <a:pt x="165872" y="192457"/>
                      <a:pt x="169297" y="190859"/>
                      <a:pt x="171678" y="188314"/>
                    </a:cubicBezTo>
                    <a:close/>
                    <a:moveTo>
                      <a:pt x="116616" y="0"/>
                    </a:moveTo>
                    <a:cubicBezTo>
                      <a:pt x="91107" y="0"/>
                      <a:pt x="70394" y="20746"/>
                      <a:pt x="70394" y="46222"/>
                    </a:cubicBezTo>
                    <a:cubicBezTo>
                      <a:pt x="70394" y="59955"/>
                      <a:pt x="76396" y="72318"/>
                      <a:pt x="85953" y="80799"/>
                    </a:cubicBezTo>
                    <a:cubicBezTo>
                      <a:pt x="82496" y="82072"/>
                      <a:pt x="78451" y="85040"/>
                      <a:pt x="75385" y="87291"/>
                    </a:cubicBezTo>
                    <a:cubicBezTo>
                      <a:pt x="63609" y="95902"/>
                      <a:pt x="60347" y="114170"/>
                      <a:pt x="69774" y="125684"/>
                    </a:cubicBezTo>
                    <a:lnTo>
                      <a:pt x="80082" y="138210"/>
                    </a:lnTo>
                    <a:cubicBezTo>
                      <a:pt x="84192" y="143201"/>
                      <a:pt x="90227" y="146072"/>
                      <a:pt x="96685" y="146072"/>
                    </a:cubicBezTo>
                    <a:lnTo>
                      <a:pt x="135307" y="146072"/>
                    </a:lnTo>
                    <a:cubicBezTo>
                      <a:pt x="141048" y="146072"/>
                      <a:pt x="146659" y="143723"/>
                      <a:pt x="150671" y="139580"/>
                    </a:cubicBezTo>
                    <a:lnTo>
                      <a:pt x="163752" y="126174"/>
                    </a:lnTo>
                    <a:cubicBezTo>
                      <a:pt x="168906" y="120922"/>
                      <a:pt x="170667" y="113811"/>
                      <a:pt x="170667" y="106504"/>
                    </a:cubicBezTo>
                    <a:cubicBezTo>
                      <a:pt x="170667" y="99295"/>
                      <a:pt x="167862" y="92510"/>
                      <a:pt x="162773" y="87389"/>
                    </a:cubicBezTo>
                    <a:cubicBezTo>
                      <a:pt x="158859" y="83442"/>
                      <a:pt x="153933" y="80669"/>
                      <a:pt x="148616" y="79560"/>
                    </a:cubicBezTo>
                    <a:cubicBezTo>
                      <a:pt x="150802" y="77472"/>
                      <a:pt x="152791" y="75156"/>
                      <a:pt x="154520" y="72677"/>
                    </a:cubicBezTo>
                    <a:cubicBezTo>
                      <a:pt x="159674" y="74439"/>
                      <a:pt x="164371" y="77374"/>
                      <a:pt x="168253" y="81256"/>
                    </a:cubicBezTo>
                    <a:lnTo>
                      <a:pt x="175495" y="88596"/>
                    </a:lnTo>
                    <a:cubicBezTo>
                      <a:pt x="177844" y="90944"/>
                      <a:pt x="181073" y="92314"/>
                      <a:pt x="184400" y="92314"/>
                    </a:cubicBezTo>
                    <a:lnTo>
                      <a:pt x="186423" y="92314"/>
                    </a:lnTo>
                    <a:cubicBezTo>
                      <a:pt x="188804" y="92314"/>
                      <a:pt x="190891" y="93847"/>
                      <a:pt x="191642" y="96131"/>
                    </a:cubicBezTo>
                    <a:lnTo>
                      <a:pt x="195165" y="106961"/>
                    </a:lnTo>
                    <a:cubicBezTo>
                      <a:pt x="195817" y="108983"/>
                      <a:pt x="195328" y="111168"/>
                      <a:pt x="193827" y="112636"/>
                    </a:cubicBezTo>
                    <a:lnTo>
                      <a:pt x="190891" y="115637"/>
                    </a:lnTo>
                    <a:cubicBezTo>
                      <a:pt x="187629" y="118899"/>
                      <a:pt x="187629" y="124249"/>
                      <a:pt x="190891" y="127511"/>
                    </a:cubicBezTo>
                    <a:lnTo>
                      <a:pt x="199046" y="135764"/>
                    </a:lnTo>
                    <a:cubicBezTo>
                      <a:pt x="201362" y="138113"/>
                      <a:pt x="202667" y="141211"/>
                      <a:pt x="202667" y="144539"/>
                    </a:cubicBezTo>
                    <a:lnTo>
                      <a:pt x="202667" y="162806"/>
                    </a:lnTo>
                    <a:lnTo>
                      <a:pt x="186651" y="162806"/>
                    </a:lnTo>
                    <a:cubicBezTo>
                      <a:pt x="181334" y="154879"/>
                      <a:pt x="172298" y="149693"/>
                      <a:pt x="162088" y="149693"/>
                    </a:cubicBezTo>
                    <a:cubicBezTo>
                      <a:pt x="147148" y="149693"/>
                      <a:pt x="134785" y="160849"/>
                      <a:pt x="132828" y="175267"/>
                    </a:cubicBezTo>
                    <a:lnTo>
                      <a:pt x="78386" y="175267"/>
                    </a:lnTo>
                    <a:cubicBezTo>
                      <a:pt x="78092" y="173048"/>
                      <a:pt x="77537" y="170928"/>
                      <a:pt x="76787" y="168906"/>
                    </a:cubicBezTo>
                    <a:lnTo>
                      <a:pt x="125228" y="168906"/>
                    </a:lnTo>
                    <a:cubicBezTo>
                      <a:pt x="126924" y="168906"/>
                      <a:pt x="128294" y="167536"/>
                      <a:pt x="128294" y="165839"/>
                    </a:cubicBezTo>
                    <a:cubicBezTo>
                      <a:pt x="128294" y="164176"/>
                      <a:pt x="126924" y="162806"/>
                      <a:pt x="125228" y="162806"/>
                    </a:cubicBezTo>
                    <a:lnTo>
                      <a:pt x="73656" y="162806"/>
                    </a:lnTo>
                    <a:cubicBezTo>
                      <a:pt x="69480" y="156575"/>
                      <a:pt x="63022" y="152041"/>
                      <a:pt x="55486" y="150378"/>
                    </a:cubicBezTo>
                    <a:lnTo>
                      <a:pt x="56889" y="148844"/>
                    </a:lnTo>
                    <a:cubicBezTo>
                      <a:pt x="61815" y="143593"/>
                      <a:pt x="63641" y="136286"/>
                      <a:pt x="61847" y="129338"/>
                    </a:cubicBezTo>
                    <a:lnTo>
                      <a:pt x="52583" y="93782"/>
                    </a:lnTo>
                    <a:lnTo>
                      <a:pt x="72220" y="79462"/>
                    </a:lnTo>
                    <a:cubicBezTo>
                      <a:pt x="73590" y="78451"/>
                      <a:pt x="73884" y="76526"/>
                      <a:pt x="72873" y="75189"/>
                    </a:cubicBezTo>
                    <a:cubicBezTo>
                      <a:pt x="72282" y="74362"/>
                      <a:pt x="71348" y="73928"/>
                      <a:pt x="70398" y="73928"/>
                    </a:cubicBezTo>
                    <a:cubicBezTo>
                      <a:pt x="69774" y="73928"/>
                      <a:pt x="69143" y="74116"/>
                      <a:pt x="68600" y="74504"/>
                    </a:cubicBezTo>
                    <a:lnTo>
                      <a:pt x="47299" y="90096"/>
                    </a:lnTo>
                    <a:cubicBezTo>
                      <a:pt x="47299" y="90096"/>
                      <a:pt x="47266" y="90129"/>
                      <a:pt x="47234" y="90129"/>
                    </a:cubicBezTo>
                    <a:lnTo>
                      <a:pt x="22345" y="108331"/>
                    </a:lnTo>
                    <a:cubicBezTo>
                      <a:pt x="19441" y="110451"/>
                      <a:pt x="17647" y="113745"/>
                      <a:pt x="17419" y="117366"/>
                    </a:cubicBezTo>
                    <a:lnTo>
                      <a:pt x="17060" y="122846"/>
                    </a:lnTo>
                    <a:cubicBezTo>
                      <a:pt x="16995" y="124053"/>
                      <a:pt x="16538" y="125195"/>
                      <a:pt x="15821" y="126141"/>
                    </a:cubicBezTo>
                    <a:cubicBezTo>
                      <a:pt x="15788" y="126174"/>
                      <a:pt x="15788" y="126206"/>
                      <a:pt x="15755" y="126206"/>
                    </a:cubicBezTo>
                    <a:cubicBezTo>
                      <a:pt x="15168" y="126924"/>
                      <a:pt x="14451" y="127511"/>
                      <a:pt x="13570" y="127902"/>
                    </a:cubicBezTo>
                    <a:lnTo>
                      <a:pt x="7079" y="130838"/>
                    </a:lnTo>
                    <a:cubicBezTo>
                      <a:pt x="2773" y="132763"/>
                      <a:pt x="0" y="137101"/>
                      <a:pt x="0" y="141864"/>
                    </a:cubicBezTo>
                    <a:lnTo>
                      <a:pt x="0" y="169689"/>
                    </a:lnTo>
                    <a:cubicBezTo>
                      <a:pt x="0" y="176147"/>
                      <a:pt x="5219" y="181366"/>
                      <a:pt x="11613" y="181366"/>
                    </a:cubicBezTo>
                    <a:lnTo>
                      <a:pt x="19637" y="181366"/>
                    </a:lnTo>
                    <a:cubicBezTo>
                      <a:pt x="20681" y="196502"/>
                      <a:pt x="33892" y="208767"/>
                      <a:pt x="49126" y="208767"/>
                    </a:cubicBezTo>
                    <a:cubicBezTo>
                      <a:pt x="64750" y="208767"/>
                      <a:pt x="77472" y="196502"/>
                      <a:pt x="78581" y="181366"/>
                    </a:cubicBezTo>
                    <a:lnTo>
                      <a:pt x="132632" y="181366"/>
                    </a:lnTo>
                    <a:cubicBezTo>
                      <a:pt x="133709" y="196567"/>
                      <a:pt x="146431" y="208767"/>
                      <a:pt x="162088" y="208767"/>
                    </a:cubicBezTo>
                    <a:cubicBezTo>
                      <a:pt x="177387" y="208767"/>
                      <a:pt x="190533" y="196437"/>
                      <a:pt x="191576" y="181366"/>
                    </a:cubicBezTo>
                    <a:lnTo>
                      <a:pt x="197154" y="181366"/>
                    </a:lnTo>
                    <a:cubicBezTo>
                      <a:pt x="203548" y="181366"/>
                      <a:pt x="208767" y="176147"/>
                      <a:pt x="208767" y="169689"/>
                    </a:cubicBezTo>
                    <a:lnTo>
                      <a:pt x="208767" y="144539"/>
                    </a:lnTo>
                    <a:cubicBezTo>
                      <a:pt x="208767" y="139613"/>
                      <a:pt x="206875" y="134948"/>
                      <a:pt x="203417" y="131458"/>
                    </a:cubicBezTo>
                    <a:lnTo>
                      <a:pt x="195230" y="123205"/>
                    </a:lnTo>
                    <a:cubicBezTo>
                      <a:pt x="194317" y="122324"/>
                      <a:pt x="194317" y="120824"/>
                      <a:pt x="195230" y="119943"/>
                    </a:cubicBezTo>
                    <a:lnTo>
                      <a:pt x="198166" y="116942"/>
                    </a:lnTo>
                    <a:cubicBezTo>
                      <a:pt x="201265" y="113811"/>
                      <a:pt x="202341" y="109277"/>
                      <a:pt x="200971" y="105069"/>
                    </a:cubicBezTo>
                    <a:lnTo>
                      <a:pt x="197448" y="94239"/>
                    </a:lnTo>
                    <a:cubicBezTo>
                      <a:pt x="195882" y="89411"/>
                      <a:pt x="191446" y="86182"/>
                      <a:pt x="186423" y="86182"/>
                    </a:cubicBezTo>
                    <a:lnTo>
                      <a:pt x="184400" y="86182"/>
                    </a:lnTo>
                    <a:cubicBezTo>
                      <a:pt x="182671" y="86182"/>
                      <a:pt x="181040" y="85529"/>
                      <a:pt x="179833" y="84290"/>
                    </a:cubicBezTo>
                    <a:lnTo>
                      <a:pt x="172592" y="76983"/>
                    </a:lnTo>
                    <a:cubicBezTo>
                      <a:pt x="168384" y="72710"/>
                      <a:pt x="163295" y="69448"/>
                      <a:pt x="157750" y="67327"/>
                    </a:cubicBezTo>
                    <a:cubicBezTo>
                      <a:pt x="161012" y="60999"/>
                      <a:pt x="162838" y="53823"/>
                      <a:pt x="162838" y="46222"/>
                    </a:cubicBezTo>
                    <a:cubicBezTo>
                      <a:pt x="162838" y="20746"/>
                      <a:pt x="142125" y="0"/>
                      <a:pt x="116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436" name="Google Shape;1436;p68"/>
          <p:cNvCxnSpPr/>
          <p:nvPr/>
        </p:nvCxnSpPr>
        <p:spPr>
          <a:xfrm rot="10800000">
            <a:off x="2247575" y="2001338"/>
            <a:ext cx="1135800" cy="0"/>
          </a:xfrm>
          <a:prstGeom prst="straightConnector1">
            <a:avLst/>
          </a:prstGeom>
          <a:noFill/>
          <a:ln w="38100" cap="rnd" cmpd="sng">
            <a:solidFill>
              <a:schemeClr val="dk1"/>
            </a:solidFill>
            <a:prstDash val="solid"/>
            <a:round/>
            <a:headEnd type="none" w="med" len="med"/>
            <a:tailEnd type="none" w="med" len="med"/>
          </a:ln>
        </p:spPr>
      </p:cxnSp>
      <p:cxnSp>
        <p:nvCxnSpPr>
          <p:cNvPr id="1437" name="Google Shape;1437;p68"/>
          <p:cNvCxnSpPr/>
          <p:nvPr/>
        </p:nvCxnSpPr>
        <p:spPr>
          <a:xfrm rot="10800000">
            <a:off x="2644925" y="3514963"/>
            <a:ext cx="341100" cy="0"/>
          </a:xfrm>
          <a:prstGeom prst="straightConnector1">
            <a:avLst/>
          </a:prstGeom>
          <a:noFill/>
          <a:ln w="38100" cap="rnd"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85932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92"/>
                                        </p:tgtEl>
                                        <p:attrNameLst>
                                          <p:attrName>style.visibility</p:attrName>
                                        </p:attrNameLst>
                                      </p:cBhvr>
                                      <p:to>
                                        <p:strVal val="visible"/>
                                      </p:to>
                                    </p:set>
                                    <p:animEffect transition="in" filter="randombar(horizontal)">
                                      <p:cBhvr>
                                        <p:cTn id="7" dur="500"/>
                                        <p:tgtEl>
                                          <p:spTgt spid="1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69"/>
          <p:cNvSpPr txBox="1">
            <a:spLocks noGrp="1"/>
          </p:cNvSpPr>
          <p:nvPr>
            <p:ph type="title"/>
          </p:nvPr>
        </p:nvSpPr>
        <p:spPr>
          <a:xfrm>
            <a:off x="3969554" y="605839"/>
            <a:ext cx="485701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70C0"/>
                </a:solidFill>
              </a:rPr>
              <a:t>Hs cùng làm việc với bạn để tạo 1 bài trình chiếu phục vụ cho 1 sự kiện của lớp.</a:t>
            </a:r>
            <a:br>
              <a:rPr lang="en-US">
                <a:solidFill>
                  <a:srgbClr val="0070C0"/>
                </a:solidFill>
              </a:rPr>
            </a:br>
            <a:r>
              <a:rPr lang="en-US">
                <a:solidFill>
                  <a:srgbClr val="0070C0"/>
                </a:solidFill>
              </a:rPr>
              <a:t>(có hình ảnh, xuất dạng video)</a:t>
            </a:r>
            <a:endParaRPr>
              <a:solidFill>
                <a:srgbClr val="0070C0"/>
              </a:solidFill>
            </a:endParaRPr>
          </a:p>
        </p:txBody>
      </p:sp>
      <p:grpSp>
        <p:nvGrpSpPr>
          <p:cNvPr id="1444" name="Google Shape;1444;p69"/>
          <p:cNvGrpSpPr/>
          <p:nvPr/>
        </p:nvGrpSpPr>
        <p:grpSpPr>
          <a:xfrm rot="1559413">
            <a:off x="801521" y="2587787"/>
            <a:ext cx="1461628" cy="1584705"/>
            <a:chOff x="1047200" y="1432975"/>
            <a:chExt cx="2465400" cy="2673000"/>
          </a:xfrm>
        </p:grpSpPr>
        <p:sp>
          <p:nvSpPr>
            <p:cNvPr id="1445" name="Google Shape;1445;p69"/>
            <p:cNvSpPr/>
            <p:nvPr/>
          </p:nvSpPr>
          <p:spPr>
            <a:xfrm>
              <a:off x="1047200" y="1432975"/>
              <a:ext cx="2465400" cy="2673000"/>
            </a:xfrm>
            <a:prstGeom prst="roundRect">
              <a:avLst>
                <a:gd name="adj" fmla="val 16667"/>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t>V</a:t>
              </a:r>
              <a:endParaRPr/>
            </a:p>
          </p:txBody>
        </p:sp>
        <p:grpSp>
          <p:nvGrpSpPr>
            <p:cNvPr id="1446" name="Google Shape;1446;p69"/>
            <p:cNvGrpSpPr/>
            <p:nvPr/>
          </p:nvGrpSpPr>
          <p:grpSpPr>
            <a:xfrm>
              <a:off x="1270238" y="1759828"/>
              <a:ext cx="2019308" cy="2019308"/>
              <a:chOff x="1190625" y="238125"/>
              <a:chExt cx="5219200" cy="5219200"/>
            </a:xfrm>
          </p:grpSpPr>
          <p:sp>
            <p:nvSpPr>
              <p:cNvPr id="1447" name="Google Shape;1447;p69"/>
              <p:cNvSpPr/>
              <p:nvPr/>
            </p:nvSpPr>
            <p:spPr>
              <a:xfrm>
                <a:off x="5777775" y="314775"/>
                <a:ext cx="402875" cy="305825"/>
              </a:xfrm>
              <a:custGeom>
                <a:avLst/>
                <a:gdLst/>
                <a:ahLst/>
                <a:cxnLst/>
                <a:rect l="l" t="t" r="r" b="b"/>
                <a:pathLst>
                  <a:path w="16115" h="12233" extrusionOk="0">
                    <a:moveTo>
                      <a:pt x="2447" y="0"/>
                    </a:moveTo>
                    <a:cubicBezTo>
                      <a:pt x="1077" y="0"/>
                      <a:pt x="1" y="1077"/>
                      <a:pt x="1" y="2447"/>
                    </a:cubicBezTo>
                    <a:lnTo>
                      <a:pt x="1" y="12233"/>
                    </a:lnTo>
                    <a:lnTo>
                      <a:pt x="16115" y="12233"/>
                    </a:lnTo>
                    <a:lnTo>
                      <a:pt x="16115" y="2447"/>
                    </a:lnTo>
                    <a:cubicBezTo>
                      <a:pt x="16115" y="1077"/>
                      <a:pt x="15006" y="0"/>
                      <a:pt x="13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9"/>
              <p:cNvSpPr/>
              <p:nvPr/>
            </p:nvSpPr>
            <p:spPr>
              <a:xfrm>
                <a:off x="5624475" y="620575"/>
                <a:ext cx="708675" cy="1076475"/>
              </a:xfrm>
              <a:custGeom>
                <a:avLst/>
                <a:gdLst/>
                <a:ahLst/>
                <a:cxnLst/>
                <a:rect l="l" t="t" r="r" b="b"/>
                <a:pathLst>
                  <a:path w="28347" h="43059" extrusionOk="0">
                    <a:moveTo>
                      <a:pt x="2447" y="1"/>
                    </a:moveTo>
                    <a:cubicBezTo>
                      <a:pt x="1109" y="1"/>
                      <a:pt x="0" y="1077"/>
                      <a:pt x="0" y="2447"/>
                    </a:cubicBezTo>
                    <a:lnTo>
                      <a:pt x="0" y="40612"/>
                    </a:lnTo>
                    <a:cubicBezTo>
                      <a:pt x="0" y="41950"/>
                      <a:pt x="1109" y="43059"/>
                      <a:pt x="2447" y="43059"/>
                    </a:cubicBezTo>
                    <a:lnTo>
                      <a:pt x="25900" y="43059"/>
                    </a:lnTo>
                    <a:cubicBezTo>
                      <a:pt x="27270" y="43059"/>
                      <a:pt x="28347" y="41950"/>
                      <a:pt x="28347" y="40612"/>
                    </a:cubicBezTo>
                    <a:lnTo>
                      <a:pt x="28347" y="2447"/>
                    </a:lnTo>
                    <a:cubicBezTo>
                      <a:pt x="28347" y="1077"/>
                      <a:pt x="27270" y="1"/>
                      <a:pt x="25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9"/>
              <p:cNvSpPr/>
              <p:nvPr/>
            </p:nvSpPr>
            <p:spPr>
              <a:xfrm>
                <a:off x="1267275" y="314775"/>
                <a:ext cx="3139675" cy="5065875"/>
              </a:xfrm>
              <a:custGeom>
                <a:avLst/>
                <a:gdLst/>
                <a:ahLst/>
                <a:cxnLst/>
                <a:rect l="l" t="t" r="r" b="b"/>
                <a:pathLst>
                  <a:path w="125587" h="202635" extrusionOk="0">
                    <a:moveTo>
                      <a:pt x="27010" y="0"/>
                    </a:moveTo>
                    <a:cubicBezTo>
                      <a:pt x="24857" y="0"/>
                      <a:pt x="22769" y="848"/>
                      <a:pt x="21268" y="2382"/>
                    </a:cubicBezTo>
                    <a:lnTo>
                      <a:pt x="2382" y="21268"/>
                    </a:lnTo>
                    <a:cubicBezTo>
                      <a:pt x="848" y="22769"/>
                      <a:pt x="0" y="24857"/>
                      <a:pt x="0" y="27010"/>
                    </a:cubicBezTo>
                    <a:lnTo>
                      <a:pt x="0" y="175626"/>
                    </a:lnTo>
                    <a:cubicBezTo>
                      <a:pt x="0" y="177779"/>
                      <a:pt x="848" y="179866"/>
                      <a:pt x="2382" y="181367"/>
                    </a:cubicBezTo>
                    <a:lnTo>
                      <a:pt x="21268" y="200254"/>
                    </a:lnTo>
                    <a:cubicBezTo>
                      <a:pt x="22769" y="201787"/>
                      <a:pt x="24857" y="202635"/>
                      <a:pt x="27010" y="202635"/>
                    </a:cubicBezTo>
                    <a:lnTo>
                      <a:pt x="98545" y="202635"/>
                    </a:lnTo>
                    <a:cubicBezTo>
                      <a:pt x="100730" y="202635"/>
                      <a:pt x="102785" y="201787"/>
                      <a:pt x="104319" y="200254"/>
                    </a:cubicBezTo>
                    <a:lnTo>
                      <a:pt x="123205" y="181367"/>
                    </a:lnTo>
                    <a:cubicBezTo>
                      <a:pt x="124706" y="179866"/>
                      <a:pt x="125587" y="177779"/>
                      <a:pt x="125587" y="175626"/>
                    </a:cubicBezTo>
                    <a:lnTo>
                      <a:pt x="125587" y="27010"/>
                    </a:lnTo>
                    <a:cubicBezTo>
                      <a:pt x="125587" y="24857"/>
                      <a:pt x="124706" y="22769"/>
                      <a:pt x="123205" y="21268"/>
                    </a:cubicBezTo>
                    <a:lnTo>
                      <a:pt x="104319" y="2382"/>
                    </a:lnTo>
                    <a:cubicBezTo>
                      <a:pt x="102785" y="848"/>
                      <a:pt x="100698" y="0"/>
                      <a:pt x="98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9"/>
              <p:cNvSpPr/>
              <p:nvPr/>
            </p:nvSpPr>
            <p:spPr>
              <a:xfrm>
                <a:off x="1573075" y="620575"/>
                <a:ext cx="2528075" cy="4454275"/>
              </a:xfrm>
              <a:custGeom>
                <a:avLst/>
                <a:gdLst/>
                <a:ahLst/>
                <a:cxnLst/>
                <a:rect l="l" t="t" r="r" b="b"/>
                <a:pathLst>
                  <a:path w="101123" h="178171" extrusionOk="0">
                    <a:moveTo>
                      <a:pt x="19866" y="1"/>
                    </a:moveTo>
                    <a:cubicBezTo>
                      <a:pt x="17681" y="1"/>
                      <a:pt x="15626" y="849"/>
                      <a:pt x="14093" y="2382"/>
                    </a:cubicBezTo>
                    <a:lnTo>
                      <a:pt x="2382" y="14092"/>
                    </a:lnTo>
                    <a:cubicBezTo>
                      <a:pt x="849" y="15626"/>
                      <a:pt x="1" y="17681"/>
                      <a:pt x="1" y="19866"/>
                    </a:cubicBezTo>
                    <a:lnTo>
                      <a:pt x="1" y="158305"/>
                    </a:lnTo>
                    <a:cubicBezTo>
                      <a:pt x="1" y="160490"/>
                      <a:pt x="849" y="162546"/>
                      <a:pt x="2382" y="164079"/>
                    </a:cubicBezTo>
                    <a:lnTo>
                      <a:pt x="14093" y="175789"/>
                    </a:lnTo>
                    <a:cubicBezTo>
                      <a:pt x="15626" y="177322"/>
                      <a:pt x="17681" y="178170"/>
                      <a:pt x="19866" y="178170"/>
                    </a:cubicBezTo>
                    <a:lnTo>
                      <a:pt x="81257" y="178170"/>
                    </a:lnTo>
                    <a:cubicBezTo>
                      <a:pt x="83410" y="178170"/>
                      <a:pt x="85497" y="177322"/>
                      <a:pt x="87031" y="175789"/>
                    </a:cubicBezTo>
                    <a:lnTo>
                      <a:pt x="98741" y="164079"/>
                    </a:lnTo>
                    <a:cubicBezTo>
                      <a:pt x="100242" y="162546"/>
                      <a:pt x="101122" y="160490"/>
                      <a:pt x="101122" y="158305"/>
                    </a:cubicBezTo>
                    <a:lnTo>
                      <a:pt x="101122" y="19866"/>
                    </a:lnTo>
                    <a:cubicBezTo>
                      <a:pt x="101122" y="17681"/>
                      <a:pt x="100242" y="15626"/>
                      <a:pt x="98741" y="14092"/>
                    </a:cubicBezTo>
                    <a:lnTo>
                      <a:pt x="87031" y="2382"/>
                    </a:lnTo>
                    <a:cubicBezTo>
                      <a:pt x="85497" y="849"/>
                      <a:pt x="83410" y="1"/>
                      <a:pt x="81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9"/>
              <p:cNvSpPr/>
              <p:nvPr/>
            </p:nvSpPr>
            <p:spPr>
              <a:xfrm>
                <a:off x="4406925" y="4001625"/>
                <a:ext cx="386575" cy="576575"/>
              </a:xfrm>
              <a:custGeom>
                <a:avLst/>
                <a:gdLst/>
                <a:ahLst/>
                <a:cxnLst/>
                <a:rect l="l" t="t" r="r" b="b"/>
                <a:pathLst>
                  <a:path w="15463" h="23063" extrusionOk="0">
                    <a:moveTo>
                      <a:pt x="1" y="1"/>
                    </a:moveTo>
                    <a:lnTo>
                      <a:pt x="1" y="23063"/>
                    </a:lnTo>
                    <a:lnTo>
                      <a:pt x="13016" y="23063"/>
                    </a:lnTo>
                    <a:cubicBezTo>
                      <a:pt x="14386" y="23063"/>
                      <a:pt x="15463" y="21986"/>
                      <a:pt x="15463" y="20616"/>
                    </a:cubicBezTo>
                    <a:lnTo>
                      <a:pt x="15463" y="2447"/>
                    </a:lnTo>
                    <a:cubicBezTo>
                      <a:pt x="15463" y="1077"/>
                      <a:pt x="14386" y="1"/>
                      <a:pt x="13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9"/>
              <p:cNvSpPr/>
              <p:nvPr/>
            </p:nvSpPr>
            <p:spPr>
              <a:xfrm>
                <a:off x="1190625" y="238125"/>
                <a:ext cx="5219200" cy="5219200"/>
              </a:xfrm>
              <a:custGeom>
                <a:avLst/>
                <a:gdLst/>
                <a:ahLst/>
                <a:cxnLst/>
                <a:rect l="l" t="t" r="r" b="b"/>
                <a:pathLst>
                  <a:path w="208768" h="208768" extrusionOk="0">
                    <a:moveTo>
                      <a:pt x="196535" y="6133"/>
                    </a:moveTo>
                    <a:lnTo>
                      <a:pt x="196535" y="12232"/>
                    </a:lnTo>
                    <a:lnTo>
                      <a:pt x="186553" y="12232"/>
                    </a:lnTo>
                    <a:lnTo>
                      <a:pt x="186553" y="6133"/>
                    </a:lnTo>
                    <a:close/>
                    <a:moveTo>
                      <a:pt x="37513" y="38198"/>
                    </a:moveTo>
                    <a:lnTo>
                      <a:pt x="37513" y="55160"/>
                    </a:lnTo>
                    <a:lnTo>
                      <a:pt x="18365" y="55160"/>
                    </a:lnTo>
                    <a:lnTo>
                      <a:pt x="18365" y="38198"/>
                    </a:lnTo>
                    <a:close/>
                    <a:moveTo>
                      <a:pt x="62793" y="38198"/>
                    </a:moveTo>
                    <a:lnTo>
                      <a:pt x="62793" y="55160"/>
                    </a:lnTo>
                    <a:lnTo>
                      <a:pt x="43645" y="55160"/>
                    </a:lnTo>
                    <a:lnTo>
                      <a:pt x="43645" y="38198"/>
                    </a:lnTo>
                    <a:close/>
                    <a:moveTo>
                      <a:pt x="88074" y="38198"/>
                    </a:moveTo>
                    <a:lnTo>
                      <a:pt x="88074" y="55160"/>
                    </a:lnTo>
                    <a:lnTo>
                      <a:pt x="68926" y="55160"/>
                    </a:lnTo>
                    <a:lnTo>
                      <a:pt x="68926" y="38198"/>
                    </a:lnTo>
                    <a:close/>
                    <a:moveTo>
                      <a:pt x="113354" y="38198"/>
                    </a:moveTo>
                    <a:lnTo>
                      <a:pt x="113354" y="55160"/>
                    </a:lnTo>
                    <a:lnTo>
                      <a:pt x="94206" y="55160"/>
                    </a:lnTo>
                    <a:lnTo>
                      <a:pt x="94206" y="38198"/>
                    </a:lnTo>
                    <a:close/>
                    <a:moveTo>
                      <a:pt x="202667" y="18365"/>
                    </a:moveTo>
                    <a:lnTo>
                      <a:pt x="202667" y="55291"/>
                    </a:lnTo>
                    <a:lnTo>
                      <a:pt x="180420" y="55291"/>
                    </a:lnTo>
                    <a:lnTo>
                      <a:pt x="180420" y="18365"/>
                    </a:lnTo>
                    <a:close/>
                    <a:moveTo>
                      <a:pt x="37513" y="61293"/>
                    </a:moveTo>
                    <a:lnTo>
                      <a:pt x="37513" y="78255"/>
                    </a:lnTo>
                    <a:lnTo>
                      <a:pt x="18365" y="78255"/>
                    </a:lnTo>
                    <a:lnTo>
                      <a:pt x="18365" y="61293"/>
                    </a:lnTo>
                    <a:close/>
                    <a:moveTo>
                      <a:pt x="62793" y="61293"/>
                    </a:moveTo>
                    <a:lnTo>
                      <a:pt x="62793" y="78255"/>
                    </a:lnTo>
                    <a:lnTo>
                      <a:pt x="43645" y="78255"/>
                    </a:lnTo>
                    <a:lnTo>
                      <a:pt x="43645" y="61293"/>
                    </a:lnTo>
                    <a:close/>
                    <a:moveTo>
                      <a:pt x="88074" y="61293"/>
                    </a:moveTo>
                    <a:lnTo>
                      <a:pt x="88074" y="78255"/>
                    </a:lnTo>
                    <a:lnTo>
                      <a:pt x="68926" y="78255"/>
                    </a:lnTo>
                    <a:lnTo>
                      <a:pt x="68926" y="61293"/>
                    </a:lnTo>
                    <a:close/>
                    <a:moveTo>
                      <a:pt x="113354" y="61293"/>
                    </a:moveTo>
                    <a:lnTo>
                      <a:pt x="113354" y="78255"/>
                    </a:lnTo>
                    <a:lnTo>
                      <a:pt x="94206" y="78255"/>
                    </a:lnTo>
                    <a:lnTo>
                      <a:pt x="94206" y="61293"/>
                    </a:lnTo>
                    <a:close/>
                    <a:moveTo>
                      <a:pt x="37513" y="84355"/>
                    </a:moveTo>
                    <a:lnTo>
                      <a:pt x="37513" y="101317"/>
                    </a:lnTo>
                    <a:lnTo>
                      <a:pt x="18365" y="101317"/>
                    </a:lnTo>
                    <a:lnTo>
                      <a:pt x="18365" y="84355"/>
                    </a:lnTo>
                    <a:close/>
                    <a:moveTo>
                      <a:pt x="62793" y="84355"/>
                    </a:moveTo>
                    <a:lnTo>
                      <a:pt x="62793" y="101317"/>
                    </a:lnTo>
                    <a:lnTo>
                      <a:pt x="43645" y="101317"/>
                    </a:lnTo>
                    <a:lnTo>
                      <a:pt x="43645" y="84355"/>
                    </a:lnTo>
                    <a:close/>
                    <a:moveTo>
                      <a:pt x="88074" y="84355"/>
                    </a:moveTo>
                    <a:lnTo>
                      <a:pt x="88074" y="101317"/>
                    </a:lnTo>
                    <a:lnTo>
                      <a:pt x="68926" y="101317"/>
                    </a:lnTo>
                    <a:lnTo>
                      <a:pt x="68926" y="84355"/>
                    </a:lnTo>
                    <a:close/>
                    <a:moveTo>
                      <a:pt x="113354" y="84355"/>
                    </a:moveTo>
                    <a:lnTo>
                      <a:pt x="113354" y="101317"/>
                    </a:lnTo>
                    <a:lnTo>
                      <a:pt x="94206" y="101317"/>
                    </a:lnTo>
                    <a:lnTo>
                      <a:pt x="94206" y="84355"/>
                    </a:lnTo>
                    <a:close/>
                    <a:moveTo>
                      <a:pt x="37513" y="107450"/>
                    </a:moveTo>
                    <a:lnTo>
                      <a:pt x="37513" y="124412"/>
                    </a:lnTo>
                    <a:lnTo>
                      <a:pt x="18365" y="124412"/>
                    </a:lnTo>
                    <a:lnTo>
                      <a:pt x="18365" y="107450"/>
                    </a:lnTo>
                    <a:close/>
                    <a:moveTo>
                      <a:pt x="62793" y="107450"/>
                    </a:moveTo>
                    <a:lnTo>
                      <a:pt x="62793" y="124412"/>
                    </a:lnTo>
                    <a:lnTo>
                      <a:pt x="43645" y="124412"/>
                    </a:lnTo>
                    <a:lnTo>
                      <a:pt x="43645" y="107450"/>
                    </a:lnTo>
                    <a:close/>
                    <a:moveTo>
                      <a:pt x="88074" y="107450"/>
                    </a:moveTo>
                    <a:lnTo>
                      <a:pt x="88074" y="124412"/>
                    </a:lnTo>
                    <a:lnTo>
                      <a:pt x="68926" y="124412"/>
                    </a:lnTo>
                    <a:lnTo>
                      <a:pt x="68926" y="107450"/>
                    </a:lnTo>
                    <a:close/>
                    <a:moveTo>
                      <a:pt x="113354" y="107450"/>
                    </a:moveTo>
                    <a:lnTo>
                      <a:pt x="113354" y="124412"/>
                    </a:lnTo>
                    <a:lnTo>
                      <a:pt x="94206" y="124412"/>
                    </a:lnTo>
                    <a:lnTo>
                      <a:pt x="94206" y="107450"/>
                    </a:lnTo>
                    <a:close/>
                    <a:moveTo>
                      <a:pt x="37513" y="130512"/>
                    </a:moveTo>
                    <a:lnTo>
                      <a:pt x="37513" y="147474"/>
                    </a:lnTo>
                    <a:lnTo>
                      <a:pt x="18365" y="147474"/>
                    </a:lnTo>
                    <a:lnTo>
                      <a:pt x="18365" y="130512"/>
                    </a:lnTo>
                    <a:close/>
                    <a:moveTo>
                      <a:pt x="62793" y="130512"/>
                    </a:moveTo>
                    <a:lnTo>
                      <a:pt x="62793" y="147474"/>
                    </a:lnTo>
                    <a:lnTo>
                      <a:pt x="43645" y="147474"/>
                    </a:lnTo>
                    <a:lnTo>
                      <a:pt x="43645" y="130512"/>
                    </a:lnTo>
                    <a:close/>
                    <a:moveTo>
                      <a:pt x="88074" y="130512"/>
                    </a:moveTo>
                    <a:lnTo>
                      <a:pt x="88074" y="147474"/>
                    </a:lnTo>
                    <a:lnTo>
                      <a:pt x="68926" y="147474"/>
                    </a:lnTo>
                    <a:lnTo>
                      <a:pt x="68926" y="130512"/>
                    </a:lnTo>
                    <a:close/>
                    <a:moveTo>
                      <a:pt x="113354" y="130512"/>
                    </a:moveTo>
                    <a:lnTo>
                      <a:pt x="113354" y="147474"/>
                    </a:lnTo>
                    <a:lnTo>
                      <a:pt x="94206" y="147474"/>
                    </a:lnTo>
                    <a:lnTo>
                      <a:pt x="94206" y="130512"/>
                    </a:lnTo>
                    <a:close/>
                    <a:moveTo>
                      <a:pt x="37513" y="153607"/>
                    </a:moveTo>
                    <a:lnTo>
                      <a:pt x="37513" y="170569"/>
                    </a:lnTo>
                    <a:lnTo>
                      <a:pt x="18365" y="170569"/>
                    </a:lnTo>
                    <a:lnTo>
                      <a:pt x="18365" y="153607"/>
                    </a:lnTo>
                    <a:close/>
                    <a:moveTo>
                      <a:pt x="62793" y="153607"/>
                    </a:moveTo>
                    <a:lnTo>
                      <a:pt x="62793" y="170569"/>
                    </a:lnTo>
                    <a:lnTo>
                      <a:pt x="43645" y="170569"/>
                    </a:lnTo>
                    <a:lnTo>
                      <a:pt x="43645" y="153607"/>
                    </a:lnTo>
                    <a:close/>
                    <a:moveTo>
                      <a:pt x="88074" y="153607"/>
                    </a:moveTo>
                    <a:lnTo>
                      <a:pt x="88074" y="170569"/>
                    </a:lnTo>
                    <a:lnTo>
                      <a:pt x="68926" y="170569"/>
                    </a:lnTo>
                    <a:lnTo>
                      <a:pt x="68926" y="153607"/>
                    </a:lnTo>
                    <a:close/>
                    <a:moveTo>
                      <a:pt x="113354" y="153607"/>
                    </a:moveTo>
                    <a:lnTo>
                      <a:pt x="113354" y="170569"/>
                    </a:lnTo>
                    <a:lnTo>
                      <a:pt x="94206" y="170569"/>
                    </a:lnTo>
                    <a:lnTo>
                      <a:pt x="94206" y="153607"/>
                    </a:lnTo>
                    <a:close/>
                    <a:moveTo>
                      <a:pt x="141081" y="153607"/>
                    </a:moveTo>
                    <a:lnTo>
                      <a:pt x="141081" y="170569"/>
                    </a:lnTo>
                    <a:lnTo>
                      <a:pt x="131719" y="170569"/>
                    </a:lnTo>
                    <a:lnTo>
                      <a:pt x="131719" y="153607"/>
                    </a:lnTo>
                    <a:close/>
                    <a:moveTo>
                      <a:pt x="112343" y="176669"/>
                    </a:moveTo>
                    <a:cubicBezTo>
                      <a:pt x="111951" y="177191"/>
                      <a:pt x="100665" y="188445"/>
                      <a:pt x="100143" y="188934"/>
                    </a:cubicBezTo>
                    <a:cubicBezTo>
                      <a:pt x="99197" y="189880"/>
                      <a:pt x="97925" y="190435"/>
                      <a:pt x="96555" y="190435"/>
                    </a:cubicBezTo>
                    <a:lnTo>
                      <a:pt x="35164" y="190435"/>
                    </a:lnTo>
                    <a:cubicBezTo>
                      <a:pt x="33794" y="190435"/>
                      <a:pt x="32522" y="189880"/>
                      <a:pt x="31543" y="188934"/>
                    </a:cubicBezTo>
                    <a:cubicBezTo>
                      <a:pt x="30956" y="188347"/>
                      <a:pt x="19800" y="177289"/>
                      <a:pt x="19376" y="176669"/>
                    </a:cubicBezTo>
                    <a:close/>
                    <a:moveTo>
                      <a:pt x="35164" y="12232"/>
                    </a:moveTo>
                    <a:cubicBezTo>
                      <a:pt x="32163" y="12232"/>
                      <a:pt x="29358" y="13407"/>
                      <a:pt x="27238" y="15527"/>
                    </a:cubicBezTo>
                    <a:lnTo>
                      <a:pt x="15527" y="27238"/>
                    </a:lnTo>
                    <a:cubicBezTo>
                      <a:pt x="13407" y="29358"/>
                      <a:pt x="12232" y="32163"/>
                      <a:pt x="12232" y="35164"/>
                    </a:cubicBezTo>
                    <a:lnTo>
                      <a:pt x="12232" y="173603"/>
                    </a:lnTo>
                    <a:cubicBezTo>
                      <a:pt x="12232" y="176604"/>
                      <a:pt x="13407" y="179442"/>
                      <a:pt x="15527" y="181530"/>
                    </a:cubicBezTo>
                    <a:lnTo>
                      <a:pt x="27238" y="193240"/>
                    </a:lnTo>
                    <a:cubicBezTo>
                      <a:pt x="29358" y="195360"/>
                      <a:pt x="32163" y="196535"/>
                      <a:pt x="35164" y="196535"/>
                    </a:cubicBezTo>
                    <a:lnTo>
                      <a:pt x="96555" y="196535"/>
                    </a:lnTo>
                    <a:cubicBezTo>
                      <a:pt x="99556" y="196535"/>
                      <a:pt x="102361" y="195360"/>
                      <a:pt x="104481" y="193240"/>
                    </a:cubicBezTo>
                    <a:lnTo>
                      <a:pt x="116192" y="181530"/>
                    </a:lnTo>
                    <a:cubicBezTo>
                      <a:pt x="118312" y="179442"/>
                      <a:pt x="119487" y="176604"/>
                      <a:pt x="119487" y="173603"/>
                    </a:cubicBezTo>
                    <a:lnTo>
                      <a:pt x="119487" y="35164"/>
                    </a:lnTo>
                    <a:cubicBezTo>
                      <a:pt x="119487" y="32163"/>
                      <a:pt x="118312" y="29325"/>
                      <a:pt x="116192" y="27238"/>
                    </a:cubicBezTo>
                    <a:lnTo>
                      <a:pt x="104481" y="15527"/>
                    </a:lnTo>
                    <a:cubicBezTo>
                      <a:pt x="102361" y="13407"/>
                      <a:pt x="99556" y="12232"/>
                      <a:pt x="96555" y="12232"/>
                    </a:cubicBezTo>
                    <a:lnTo>
                      <a:pt x="56954" y="12232"/>
                    </a:lnTo>
                    <a:cubicBezTo>
                      <a:pt x="55258" y="12232"/>
                      <a:pt x="53888" y="13602"/>
                      <a:pt x="53888" y="15299"/>
                    </a:cubicBezTo>
                    <a:cubicBezTo>
                      <a:pt x="53888" y="16995"/>
                      <a:pt x="55258" y="18332"/>
                      <a:pt x="56954" y="18332"/>
                    </a:cubicBezTo>
                    <a:lnTo>
                      <a:pt x="96555" y="18332"/>
                    </a:lnTo>
                    <a:cubicBezTo>
                      <a:pt x="97925" y="18332"/>
                      <a:pt x="99197" y="18887"/>
                      <a:pt x="100143" y="19833"/>
                    </a:cubicBezTo>
                    <a:lnTo>
                      <a:pt x="111854" y="31543"/>
                    </a:lnTo>
                    <a:cubicBezTo>
                      <a:pt x="112017" y="31707"/>
                      <a:pt x="112180" y="31902"/>
                      <a:pt x="112343" y="32098"/>
                    </a:cubicBezTo>
                    <a:lnTo>
                      <a:pt x="19376" y="32098"/>
                    </a:lnTo>
                    <a:cubicBezTo>
                      <a:pt x="19507" y="31902"/>
                      <a:pt x="19670" y="31707"/>
                      <a:pt x="19833" y="31543"/>
                    </a:cubicBezTo>
                    <a:lnTo>
                      <a:pt x="31543" y="19833"/>
                    </a:lnTo>
                    <a:cubicBezTo>
                      <a:pt x="32522" y="18887"/>
                      <a:pt x="33794" y="18365"/>
                      <a:pt x="35164" y="18365"/>
                    </a:cubicBezTo>
                    <a:lnTo>
                      <a:pt x="44722" y="18365"/>
                    </a:lnTo>
                    <a:cubicBezTo>
                      <a:pt x="46418" y="18365"/>
                      <a:pt x="47788" y="16995"/>
                      <a:pt x="47788" y="15299"/>
                    </a:cubicBezTo>
                    <a:cubicBezTo>
                      <a:pt x="47788" y="13602"/>
                      <a:pt x="46418" y="12232"/>
                      <a:pt x="44722" y="12232"/>
                    </a:cubicBezTo>
                    <a:close/>
                    <a:moveTo>
                      <a:pt x="30076" y="0"/>
                    </a:moveTo>
                    <a:cubicBezTo>
                      <a:pt x="27074" y="0"/>
                      <a:pt x="24269" y="1174"/>
                      <a:pt x="22149" y="3295"/>
                    </a:cubicBezTo>
                    <a:lnTo>
                      <a:pt x="3295" y="22149"/>
                    </a:lnTo>
                    <a:cubicBezTo>
                      <a:pt x="1174" y="24269"/>
                      <a:pt x="0" y="27074"/>
                      <a:pt x="0" y="30076"/>
                    </a:cubicBezTo>
                    <a:lnTo>
                      <a:pt x="0" y="178692"/>
                    </a:lnTo>
                    <a:cubicBezTo>
                      <a:pt x="0" y="181693"/>
                      <a:pt x="1174" y="184498"/>
                      <a:pt x="3295" y="186618"/>
                    </a:cubicBezTo>
                    <a:lnTo>
                      <a:pt x="22149" y="205473"/>
                    </a:lnTo>
                    <a:cubicBezTo>
                      <a:pt x="24269" y="207593"/>
                      <a:pt x="27074" y="208767"/>
                      <a:pt x="30076" y="208767"/>
                    </a:cubicBezTo>
                    <a:lnTo>
                      <a:pt x="101611" y="208767"/>
                    </a:lnTo>
                    <a:cubicBezTo>
                      <a:pt x="104612" y="208767"/>
                      <a:pt x="107417" y="207593"/>
                      <a:pt x="109538" y="205473"/>
                    </a:cubicBezTo>
                    <a:lnTo>
                      <a:pt x="128424" y="186618"/>
                    </a:lnTo>
                    <a:cubicBezTo>
                      <a:pt x="130545" y="184498"/>
                      <a:pt x="131719" y="181693"/>
                      <a:pt x="131719" y="178692"/>
                    </a:cubicBezTo>
                    <a:lnTo>
                      <a:pt x="131719" y="176669"/>
                    </a:lnTo>
                    <a:lnTo>
                      <a:pt x="141668" y="176669"/>
                    </a:lnTo>
                    <a:cubicBezTo>
                      <a:pt x="144702" y="176669"/>
                      <a:pt x="147181" y="174190"/>
                      <a:pt x="147181" y="171156"/>
                    </a:cubicBezTo>
                    <a:lnTo>
                      <a:pt x="147181" y="165122"/>
                    </a:lnTo>
                    <a:lnTo>
                      <a:pt x="172624" y="165122"/>
                    </a:lnTo>
                    <a:cubicBezTo>
                      <a:pt x="184759" y="165122"/>
                      <a:pt x="194610" y="155271"/>
                      <a:pt x="194610" y="143169"/>
                    </a:cubicBezTo>
                    <a:lnTo>
                      <a:pt x="194610" y="61423"/>
                    </a:lnTo>
                    <a:lnTo>
                      <a:pt x="203254" y="61423"/>
                    </a:lnTo>
                    <a:cubicBezTo>
                      <a:pt x="206288" y="61423"/>
                      <a:pt x="208767" y="58944"/>
                      <a:pt x="208767" y="55910"/>
                    </a:cubicBezTo>
                    <a:lnTo>
                      <a:pt x="208767" y="15299"/>
                    </a:lnTo>
                    <a:cubicBezTo>
                      <a:pt x="208767" y="13602"/>
                      <a:pt x="207397" y="12232"/>
                      <a:pt x="205701" y="12232"/>
                    </a:cubicBezTo>
                    <a:lnTo>
                      <a:pt x="202667" y="12232"/>
                    </a:lnTo>
                    <a:lnTo>
                      <a:pt x="202667" y="5513"/>
                    </a:lnTo>
                    <a:cubicBezTo>
                      <a:pt x="202667" y="2479"/>
                      <a:pt x="200188" y="0"/>
                      <a:pt x="197154" y="0"/>
                    </a:cubicBezTo>
                    <a:lnTo>
                      <a:pt x="185933" y="0"/>
                    </a:lnTo>
                    <a:cubicBezTo>
                      <a:pt x="182900" y="0"/>
                      <a:pt x="180420" y="2479"/>
                      <a:pt x="180420" y="5513"/>
                    </a:cubicBezTo>
                    <a:lnTo>
                      <a:pt x="180420" y="12232"/>
                    </a:lnTo>
                    <a:lnTo>
                      <a:pt x="177354" y="12232"/>
                    </a:lnTo>
                    <a:cubicBezTo>
                      <a:pt x="175691" y="12232"/>
                      <a:pt x="174321" y="13602"/>
                      <a:pt x="174321" y="15299"/>
                    </a:cubicBezTo>
                    <a:lnTo>
                      <a:pt x="174321" y="55910"/>
                    </a:lnTo>
                    <a:cubicBezTo>
                      <a:pt x="174321" y="58944"/>
                      <a:pt x="176767" y="61423"/>
                      <a:pt x="179801" y="61423"/>
                    </a:cubicBezTo>
                    <a:lnTo>
                      <a:pt x="188478" y="61423"/>
                    </a:lnTo>
                    <a:lnTo>
                      <a:pt x="188478" y="143169"/>
                    </a:lnTo>
                    <a:cubicBezTo>
                      <a:pt x="188478" y="151911"/>
                      <a:pt x="181366" y="159022"/>
                      <a:pt x="172624" y="159022"/>
                    </a:cubicBezTo>
                    <a:lnTo>
                      <a:pt x="147181" y="159022"/>
                    </a:lnTo>
                    <a:lnTo>
                      <a:pt x="147181" y="152987"/>
                    </a:lnTo>
                    <a:cubicBezTo>
                      <a:pt x="147181" y="149954"/>
                      <a:pt x="144702" y="147474"/>
                      <a:pt x="141668" y="147474"/>
                    </a:cubicBezTo>
                    <a:lnTo>
                      <a:pt x="131719" y="147474"/>
                    </a:lnTo>
                    <a:lnTo>
                      <a:pt x="131719" y="131262"/>
                    </a:lnTo>
                    <a:cubicBezTo>
                      <a:pt x="131719" y="129566"/>
                      <a:pt x="130349" y="128196"/>
                      <a:pt x="128653" y="128196"/>
                    </a:cubicBezTo>
                    <a:cubicBezTo>
                      <a:pt x="126957" y="128196"/>
                      <a:pt x="125586" y="129566"/>
                      <a:pt x="125586" y="131262"/>
                    </a:cubicBezTo>
                    <a:lnTo>
                      <a:pt x="125586" y="178692"/>
                    </a:lnTo>
                    <a:cubicBezTo>
                      <a:pt x="125586" y="180029"/>
                      <a:pt x="125065" y="181334"/>
                      <a:pt x="124086" y="182280"/>
                    </a:cubicBezTo>
                    <a:lnTo>
                      <a:pt x="105232" y="201167"/>
                    </a:lnTo>
                    <a:cubicBezTo>
                      <a:pt x="104253" y="202113"/>
                      <a:pt x="102981" y="202635"/>
                      <a:pt x="101611" y="202635"/>
                    </a:cubicBezTo>
                    <a:lnTo>
                      <a:pt x="30076" y="202635"/>
                    </a:lnTo>
                    <a:cubicBezTo>
                      <a:pt x="28738" y="202635"/>
                      <a:pt x="27433" y="202113"/>
                      <a:pt x="26487" y="201167"/>
                    </a:cubicBezTo>
                    <a:lnTo>
                      <a:pt x="7600" y="182280"/>
                    </a:lnTo>
                    <a:cubicBezTo>
                      <a:pt x="6654" y="181334"/>
                      <a:pt x="6133" y="180029"/>
                      <a:pt x="6133" y="178692"/>
                    </a:cubicBezTo>
                    <a:lnTo>
                      <a:pt x="6133" y="30076"/>
                    </a:lnTo>
                    <a:cubicBezTo>
                      <a:pt x="6133" y="28738"/>
                      <a:pt x="6654" y="27433"/>
                      <a:pt x="7600" y="26487"/>
                    </a:cubicBezTo>
                    <a:lnTo>
                      <a:pt x="26487" y="7600"/>
                    </a:lnTo>
                    <a:cubicBezTo>
                      <a:pt x="27433" y="6654"/>
                      <a:pt x="28738" y="6133"/>
                      <a:pt x="30076" y="6133"/>
                    </a:cubicBezTo>
                    <a:lnTo>
                      <a:pt x="101611" y="6133"/>
                    </a:lnTo>
                    <a:cubicBezTo>
                      <a:pt x="102981" y="6133"/>
                      <a:pt x="104253" y="6654"/>
                      <a:pt x="105232" y="7600"/>
                    </a:cubicBezTo>
                    <a:lnTo>
                      <a:pt x="124086" y="26487"/>
                    </a:lnTo>
                    <a:cubicBezTo>
                      <a:pt x="125065" y="27433"/>
                      <a:pt x="125586" y="28738"/>
                      <a:pt x="125586" y="30076"/>
                    </a:cubicBezTo>
                    <a:lnTo>
                      <a:pt x="125586" y="119030"/>
                    </a:lnTo>
                    <a:cubicBezTo>
                      <a:pt x="125586" y="120726"/>
                      <a:pt x="126957" y="122064"/>
                      <a:pt x="128653" y="122064"/>
                    </a:cubicBezTo>
                    <a:cubicBezTo>
                      <a:pt x="130349" y="122064"/>
                      <a:pt x="131719" y="120726"/>
                      <a:pt x="131719" y="119030"/>
                    </a:cubicBezTo>
                    <a:lnTo>
                      <a:pt x="131719" y="30076"/>
                    </a:lnTo>
                    <a:cubicBezTo>
                      <a:pt x="131719" y="27074"/>
                      <a:pt x="130545" y="24269"/>
                      <a:pt x="128424" y="22149"/>
                    </a:cubicBezTo>
                    <a:lnTo>
                      <a:pt x="109538" y="3295"/>
                    </a:lnTo>
                    <a:cubicBezTo>
                      <a:pt x="107417" y="1174"/>
                      <a:pt x="104612" y="0"/>
                      <a:pt x="101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3" name="Google Shape;1453;p69"/>
          <p:cNvGrpSpPr/>
          <p:nvPr/>
        </p:nvGrpSpPr>
        <p:grpSpPr>
          <a:xfrm>
            <a:off x="1677322" y="1480549"/>
            <a:ext cx="2008231" cy="1494175"/>
            <a:chOff x="1571150" y="990200"/>
            <a:chExt cx="2435400" cy="1812000"/>
          </a:xfrm>
        </p:grpSpPr>
        <p:sp>
          <p:nvSpPr>
            <p:cNvPr id="1454" name="Google Shape;1454;p69"/>
            <p:cNvSpPr/>
            <p:nvPr/>
          </p:nvSpPr>
          <p:spPr>
            <a:xfrm>
              <a:off x="1571150" y="990200"/>
              <a:ext cx="2435400" cy="1812000"/>
            </a:xfrm>
            <a:prstGeom prst="roundRect">
              <a:avLst>
                <a:gd name="adj" fmla="val 16667"/>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5" name="Google Shape;1455;p69"/>
            <p:cNvGrpSpPr/>
            <p:nvPr/>
          </p:nvGrpSpPr>
          <p:grpSpPr>
            <a:xfrm>
              <a:off x="1880978" y="1095285"/>
              <a:ext cx="1815760" cy="1601845"/>
              <a:chOff x="1190625" y="545550"/>
              <a:chExt cx="5219200" cy="4604325"/>
            </a:xfrm>
          </p:grpSpPr>
          <p:sp>
            <p:nvSpPr>
              <p:cNvPr id="1456" name="Google Shape;1456;p69"/>
              <p:cNvSpPr/>
              <p:nvPr/>
            </p:nvSpPr>
            <p:spPr>
              <a:xfrm>
                <a:off x="2882775" y="1264000"/>
                <a:ext cx="468125" cy="870175"/>
              </a:xfrm>
              <a:custGeom>
                <a:avLst/>
                <a:gdLst/>
                <a:ahLst/>
                <a:cxnLst/>
                <a:rect l="l" t="t" r="r" b="b"/>
                <a:pathLst>
                  <a:path w="18725" h="34807" extrusionOk="0">
                    <a:moveTo>
                      <a:pt x="0" y="1"/>
                    </a:moveTo>
                    <a:lnTo>
                      <a:pt x="0" y="34806"/>
                    </a:lnTo>
                    <a:lnTo>
                      <a:pt x="18724" y="34806"/>
                    </a:lnTo>
                    <a:lnTo>
                      <a:pt x="187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9"/>
              <p:cNvSpPr/>
              <p:nvPr/>
            </p:nvSpPr>
            <p:spPr>
              <a:xfrm>
                <a:off x="1190625" y="2429350"/>
                <a:ext cx="1174325" cy="1180875"/>
              </a:xfrm>
              <a:custGeom>
                <a:avLst/>
                <a:gdLst/>
                <a:ahLst/>
                <a:cxnLst/>
                <a:rect l="l" t="t" r="r" b="b"/>
                <a:pathLst>
                  <a:path w="46973" h="47235" extrusionOk="0">
                    <a:moveTo>
                      <a:pt x="2446" y="1"/>
                    </a:moveTo>
                    <a:cubicBezTo>
                      <a:pt x="1109" y="1"/>
                      <a:pt x="0" y="1110"/>
                      <a:pt x="0" y="2447"/>
                    </a:cubicBezTo>
                    <a:lnTo>
                      <a:pt x="0" y="44788"/>
                    </a:lnTo>
                    <a:cubicBezTo>
                      <a:pt x="0" y="46158"/>
                      <a:pt x="1109" y="47234"/>
                      <a:pt x="2446" y="47234"/>
                    </a:cubicBezTo>
                    <a:lnTo>
                      <a:pt x="46973" y="47234"/>
                    </a:lnTo>
                    <a:lnTo>
                      <a:pt x="469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9"/>
              <p:cNvSpPr/>
              <p:nvPr/>
            </p:nvSpPr>
            <p:spPr>
              <a:xfrm>
                <a:off x="3868700" y="2429350"/>
                <a:ext cx="2313600" cy="2038775"/>
              </a:xfrm>
              <a:custGeom>
                <a:avLst/>
                <a:gdLst/>
                <a:ahLst/>
                <a:cxnLst/>
                <a:rect l="l" t="t" r="r" b="b"/>
                <a:pathLst>
                  <a:path w="92544" h="81551" extrusionOk="0">
                    <a:moveTo>
                      <a:pt x="1" y="1"/>
                    </a:moveTo>
                    <a:lnTo>
                      <a:pt x="1" y="47234"/>
                    </a:lnTo>
                    <a:lnTo>
                      <a:pt x="29783" y="47234"/>
                    </a:lnTo>
                    <a:cubicBezTo>
                      <a:pt x="38362" y="47234"/>
                      <a:pt x="45310" y="54215"/>
                      <a:pt x="45310" y="62794"/>
                    </a:cubicBezTo>
                    <a:lnTo>
                      <a:pt x="45310" y="81550"/>
                    </a:lnTo>
                    <a:lnTo>
                      <a:pt x="92543" y="81550"/>
                    </a:lnTo>
                    <a:lnTo>
                      <a:pt x="92543" y="57281"/>
                    </a:lnTo>
                    <a:cubicBezTo>
                      <a:pt x="92543" y="25640"/>
                      <a:pt x="66904" y="1"/>
                      <a:pt x="35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9"/>
              <p:cNvSpPr/>
              <p:nvPr/>
            </p:nvSpPr>
            <p:spPr>
              <a:xfrm>
                <a:off x="4850550" y="4468100"/>
                <a:ext cx="1482600" cy="605925"/>
              </a:xfrm>
              <a:custGeom>
                <a:avLst/>
                <a:gdLst/>
                <a:ahLst/>
                <a:cxnLst/>
                <a:rect l="l" t="t" r="r" b="b"/>
                <a:pathLst>
                  <a:path w="59304" h="24237" extrusionOk="0">
                    <a:moveTo>
                      <a:pt x="4013" y="0"/>
                    </a:moveTo>
                    <a:cubicBezTo>
                      <a:pt x="1795" y="0"/>
                      <a:pt x="1" y="1827"/>
                      <a:pt x="1" y="4045"/>
                    </a:cubicBezTo>
                    <a:lnTo>
                      <a:pt x="1" y="20192"/>
                    </a:lnTo>
                    <a:cubicBezTo>
                      <a:pt x="1" y="22410"/>
                      <a:pt x="1795" y="24237"/>
                      <a:pt x="4013" y="24237"/>
                    </a:cubicBezTo>
                    <a:lnTo>
                      <a:pt x="55292" y="24237"/>
                    </a:lnTo>
                    <a:cubicBezTo>
                      <a:pt x="57510" y="24237"/>
                      <a:pt x="59304" y="22410"/>
                      <a:pt x="59304" y="20192"/>
                    </a:cubicBezTo>
                    <a:lnTo>
                      <a:pt x="59304" y="4045"/>
                    </a:lnTo>
                    <a:cubicBezTo>
                      <a:pt x="59304" y="1827"/>
                      <a:pt x="57510" y="0"/>
                      <a:pt x="55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9"/>
              <p:cNvSpPr/>
              <p:nvPr/>
            </p:nvSpPr>
            <p:spPr>
              <a:xfrm>
                <a:off x="2219775" y="2134150"/>
                <a:ext cx="1794100" cy="1771275"/>
              </a:xfrm>
              <a:custGeom>
                <a:avLst/>
                <a:gdLst/>
                <a:ahLst/>
                <a:cxnLst/>
                <a:rect l="l" t="t" r="r" b="b"/>
                <a:pathLst>
                  <a:path w="71764" h="70851" extrusionOk="0">
                    <a:moveTo>
                      <a:pt x="4795" y="0"/>
                    </a:moveTo>
                    <a:cubicBezTo>
                      <a:pt x="2153" y="0"/>
                      <a:pt x="0" y="2186"/>
                      <a:pt x="0" y="4828"/>
                    </a:cubicBezTo>
                    <a:lnTo>
                      <a:pt x="0" y="66023"/>
                    </a:lnTo>
                    <a:cubicBezTo>
                      <a:pt x="0" y="68698"/>
                      <a:pt x="2153" y="70851"/>
                      <a:pt x="4795" y="70851"/>
                    </a:cubicBezTo>
                    <a:lnTo>
                      <a:pt x="66936" y="70851"/>
                    </a:lnTo>
                    <a:cubicBezTo>
                      <a:pt x="69611" y="70851"/>
                      <a:pt x="71764" y="68698"/>
                      <a:pt x="71764" y="66023"/>
                    </a:cubicBezTo>
                    <a:lnTo>
                      <a:pt x="71764" y="4828"/>
                    </a:lnTo>
                    <a:cubicBezTo>
                      <a:pt x="71764" y="2186"/>
                      <a:pt x="69611" y="0"/>
                      <a:pt x="669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9"/>
              <p:cNvSpPr/>
              <p:nvPr/>
            </p:nvSpPr>
            <p:spPr>
              <a:xfrm>
                <a:off x="2718050" y="2438325"/>
                <a:ext cx="798375" cy="1163175"/>
              </a:xfrm>
              <a:custGeom>
                <a:avLst/>
                <a:gdLst/>
                <a:ahLst/>
                <a:cxnLst/>
                <a:rect l="l" t="t" r="r" b="b"/>
                <a:pathLst>
                  <a:path w="31935" h="46527" extrusionOk="0">
                    <a:moveTo>
                      <a:pt x="22247" y="0"/>
                    </a:moveTo>
                    <a:cubicBezTo>
                      <a:pt x="21562" y="33"/>
                      <a:pt x="20909" y="424"/>
                      <a:pt x="20355" y="979"/>
                    </a:cubicBezTo>
                    <a:cubicBezTo>
                      <a:pt x="14027" y="6981"/>
                      <a:pt x="7698" y="12950"/>
                      <a:pt x="1370" y="18953"/>
                    </a:cubicBezTo>
                    <a:cubicBezTo>
                      <a:pt x="0" y="20257"/>
                      <a:pt x="196" y="22247"/>
                      <a:pt x="1827" y="23226"/>
                    </a:cubicBezTo>
                    <a:cubicBezTo>
                      <a:pt x="5284" y="25313"/>
                      <a:pt x="8873" y="27303"/>
                      <a:pt x="12396" y="29326"/>
                    </a:cubicBezTo>
                    <a:cubicBezTo>
                      <a:pt x="12591" y="29456"/>
                      <a:pt x="12689" y="29554"/>
                      <a:pt x="12591" y="29848"/>
                    </a:cubicBezTo>
                    <a:cubicBezTo>
                      <a:pt x="11417" y="32555"/>
                      <a:pt x="10308" y="35295"/>
                      <a:pt x="9166" y="38003"/>
                    </a:cubicBezTo>
                    <a:cubicBezTo>
                      <a:pt x="8481" y="39699"/>
                      <a:pt x="7731" y="41362"/>
                      <a:pt x="7079" y="43091"/>
                    </a:cubicBezTo>
                    <a:cubicBezTo>
                      <a:pt x="6589" y="44331"/>
                      <a:pt x="7176" y="45668"/>
                      <a:pt x="8351" y="46255"/>
                    </a:cubicBezTo>
                    <a:cubicBezTo>
                      <a:pt x="8734" y="46436"/>
                      <a:pt x="9109" y="46526"/>
                      <a:pt x="9479" y="46526"/>
                    </a:cubicBezTo>
                    <a:cubicBezTo>
                      <a:pt x="10181" y="46526"/>
                      <a:pt x="10864" y="46200"/>
                      <a:pt x="11547" y="45538"/>
                    </a:cubicBezTo>
                    <a:cubicBezTo>
                      <a:pt x="17876" y="39568"/>
                      <a:pt x="24204" y="33566"/>
                      <a:pt x="30500" y="27597"/>
                    </a:cubicBezTo>
                    <a:cubicBezTo>
                      <a:pt x="31935" y="26227"/>
                      <a:pt x="31674" y="24204"/>
                      <a:pt x="29945" y="23226"/>
                    </a:cubicBezTo>
                    <a:cubicBezTo>
                      <a:pt x="26455" y="21236"/>
                      <a:pt x="22997" y="19213"/>
                      <a:pt x="19507" y="17191"/>
                    </a:cubicBezTo>
                    <a:cubicBezTo>
                      <a:pt x="19278" y="17061"/>
                      <a:pt x="19213" y="16963"/>
                      <a:pt x="19311" y="16669"/>
                    </a:cubicBezTo>
                    <a:cubicBezTo>
                      <a:pt x="21170" y="12298"/>
                      <a:pt x="23095" y="7894"/>
                      <a:pt x="24824" y="3458"/>
                    </a:cubicBezTo>
                    <a:cubicBezTo>
                      <a:pt x="25476" y="1762"/>
                      <a:pt x="24171" y="0"/>
                      <a:pt x="22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9"/>
              <p:cNvSpPr/>
              <p:nvPr/>
            </p:nvSpPr>
            <p:spPr>
              <a:xfrm>
                <a:off x="1687250" y="795100"/>
                <a:ext cx="2859150" cy="468925"/>
              </a:xfrm>
              <a:custGeom>
                <a:avLst/>
                <a:gdLst/>
                <a:ahLst/>
                <a:cxnLst/>
                <a:rect l="l" t="t" r="r" b="b"/>
                <a:pathLst>
                  <a:path w="114366" h="18757" extrusionOk="0">
                    <a:moveTo>
                      <a:pt x="9395" y="0"/>
                    </a:moveTo>
                    <a:cubicBezTo>
                      <a:pt x="4208" y="0"/>
                      <a:pt x="1" y="4208"/>
                      <a:pt x="1" y="9362"/>
                    </a:cubicBezTo>
                    <a:cubicBezTo>
                      <a:pt x="1" y="14549"/>
                      <a:pt x="4208" y="18757"/>
                      <a:pt x="9395" y="18757"/>
                    </a:cubicBezTo>
                    <a:lnTo>
                      <a:pt x="104971" y="18757"/>
                    </a:lnTo>
                    <a:cubicBezTo>
                      <a:pt x="110158" y="18757"/>
                      <a:pt x="114366" y="14549"/>
                      <a:pt x="114366" y="9362"/>
                    </a:cubicBezTo>
                    <a:cubicBezTo>
                      <a:pt x="114366" y="4208"/>
                      <a:pt x="110158" y="0"/>
                      <a:pt x="104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9"/>
              <p:cNvSpPr/>
              <p:nvPr/>
            </p:nvSpPr>
            <p:spPr>
              <a:xfrm>
                <a:off x="2709075" y="621400"/>
                <a:ext cx="815525" cy="815525"/>
              </a:xfrm>
              <a:custGeom>
                <a:avLst/>
                <a:gdLst/>
                <a:ahLst/>
                <a:cxnLst/>
                <a:rect l="l" t="t" r="r" b="b"/>
                <a:pathLst>
                  <a:path w="32621" h="32621" extrusionOk="0">
                    <a:moveTo>
                      <a:pt x="16310" y="0"/>
                    </a:moveTo>
                    <a:cubicBezTo>
                      <a:pt x="7307" y="0"/>
                      <a:pt x="0" y="7307"/>
                      <a:pt x="0" y="16310"/>
                    </a:cubicBezTo>
                    <a:cubicBezTo>
                      <a:pt x="0" y="25346"/>
                      <a:pt x="7307" y="32620"/>
                      <a:pt x="16310" y="32620"/>
                    </a:cubicBezTo>
                    <a:cubicBezTo>
                      <a:pt x="25313" y="32620"/>
                      <a:pt x="32620" y="25346"/>
                      <a:pt x="32620" y="16310"/>
                    </a:cubicBezTo>
                    <a:cubicBezTo>
                      <a:pt x="32620" y="7307"/>
                      <a:pt x="25313" y="0"/>
                      <a:pt x="16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9"/>
              <p:cNvSpPr/>
              <p:nvPr/>
            </p:nvSpPr>
            <p:spPr>
              <a:xfrm>
                <a:off x="1190625" y="545550"/>
                <a:ext cx="5219200" cy="4604325"/>
              </a:xfrm>
              <a:custGeom>
                <a:avLst/>
                <a:gdLst/>
                <a:ahLst/>
                <a:cxnLst/>
                <a:rect l="l" t="t" r="r" b="b"/>
                <a:pathLst>
                  <a:path w="208768" h="184173" extrusionOk="0">
                    <a:moveTo>
                      <a:pt x="29202" y="13048"/>
                    </a:moveTo>
                    <a:cubicBezTo>
                      <a:pt x="29222" y="13048"/>
                      <a:pt x="29241" y="13048"/>
                      <a:pt x="29260" y="13049"/>
                    </a:cubicBezTo>
                    <a:lnTo>
                      <a:pt x="58748" y="13049"/>
                    </a:lnTo>
                    <a:cubicBezTo>
                      <a:pt x="58063" y="15038"/>
                      <a:pt x="57672" y="17159"/>
                      <a:pt x="57672" y="19344"/>
                    </a:cubicBezTo>
                    <a:cubicBezTo>
                      <a:pt x="57672" y="21562"/>
                      <a:pt x="58063" y="23683"/>
                      <a:pt x="58748" y="25673"/>
                    </a:cubicBezTo>
                    <a:lnTo>
                      <a:pt x="29260" y="25673"/>
                    </a:lnTo>
                    <a:cubicBezTo>
                      <a:pt x="25770" y="25673"/>
                      <a:pt x="22932" y="22835"/>
                      <a:pt x="22932" y="19344"/>
                    </a:cubicBezTo>
                    <a:cubicBezTo>
                      <a:pt x="22932" y="15938"/>
                      <a:pt x="25770" y="13048"/>
                      <a:pt x="29202" y="13048"/>
                    </a:cubicBezTo>
                    <a:close/>
                    <a:moveTo>
                      <a:pt x="124836" y="13049"/>
                    </a:moveTo>
                    <a:cubicBezTo>
                      <a:pt x="128327" y="13049"/>
                      <a:pt x="131164" y="15887"/>
                      <a:pt x="131164" y="19344"/>
                    </a:cubicBezTo>
                    <a:cubicBezTo>
                      <a:pt x="131164" y="22835"/>
                      <a:pt x="128327" y="25673"/>
                      <a:pt x="124836" y="25673"/>
                    </a:cubicBezTo>
                    <a:lnTo>
                      <a:pt x="95348" y="25673"/>
                    </a:lnTo>
                    <a:cubicBezTo>
                      <a:pt x="96033" y="23683"/>
                      <a:pt x="96424" y="21562"/>
                      <a:pt x="96424" y="19344"/>
                    </a:cubicBezTo>
                    <a:cubicBezTo>
                      <a:pt x="96424" y="17159"/>
                      <a:pt x="96033" y="15038"/>
                      <a:pt x="95348" y="13049"/>
                    </a:cubicBezTo>
                    <a:close/>
                    <a:moveTo>
                      <a:pt x="77048" y="6101"/>
                    </a:moveTo>
                    <a:cubicBezTo>
                      <a:pt x="84355" y="6101"/>
                      <a:pt x="90292" y="12037"/>
                      <a:pt x="90292" y="19344"/>
                    </a:cubicBezTo>
                    <a:cubicBezTo>
                      <a:pt x="90292" y="26651"/>
                      <a:pt x="84355" y="32621"/>
                      <a:pt x="77048" y="32621"/>
                    </a:cubicBezTo>
                    <a:cubicBezTo>
                      <a:pt x="69741" y="32621"/>
                      <a:pt x="63804" y="26651"/>
                      <a:pt x="63804" y="19344"/>
                    </a:cubicBezTo>
                    <a:cubicBezTo>
                      <a:pt x="63804" y="12037"/>
                      <a:pt x="69741" y="6101"/>
                      <a:pt x="77048" y="6101"/>
                    </a:cubicBezTo>
                    <a:close/>
                    <a:moveTo>
                      <a:pt x="83344" y="37677"/>
                    </a:moveTo>
                    <a:lnTo>
                      <a:pt x="83344" y="60511"/>
                    </a:lnTo>
                    <a:lnTo>
                      <a:pt x="70720" y="60511"/>
                    </a:lnTo>
                    <a:lnTo>
                      <a:pt x="70720" y="37677"/>
                    </a:lnTo>
                    <a:cubicBezTo>
                      <a:pt x="72710" y="38362"/>
                      <a:pt x="74830" y="38720"/>
                      <a:pt x="77048" y="38720"/>
                    </a:cubicBezTo>
                    <a:cubicBezTo>
                      <a:pt x="79266" y="38720"/>
                      <a:pt x="81387" y="38362"/>
                      <a:pt x="83344" y="37677"/>
                    </a:cubicBezTo>
                    <a:close/>
                    <a:moveTo>
                      <a:pt x="82235" y="80148"/>
                    </a:moveTo>
                    <a:lnTo>
                      <a:pt x="82235" y="80148"/>
                    </a:lnTo>
                    <a:cubicBezTo>
                      <a:pt x="80734" y="83899"/>
                      <a:pt x="79168" y="87552"/>
                      <a:pt x="77603" y="91206"/>
                    </a:cubicBezTo>
                    <a:cubicBezTo>
                      <a:pt x="76885" y="92869"/>
                      <a:pt x="77472" y="94631"/>
                      <a:pt x="79071" y="95544"/>
                    </a:cubicBezTo>
                    <a:cubicBezTo>
                      <a:pt x="82430" y="97501"/>
                      <a:pt x="85823" y="99459"/>
                      <a:pt x="89183" y="101383"/>
                    </a:cubicBezTo>
                    <a:cubicBezTo>
                      <a:pt x="83409" y="106831"/>
                      <a:pt x="77668" y="112344"/>
                      <a:pt x="71894" y="117758"/>
                    </a:cubicBezTo>
                    <a:lnTo>
                      <a:pt x="71894" y="117758"/>
                    </a:lnTo>
                    <a:cubicBezTo>
                      <a:pt x="73427" y="114072"/>
                      <a:pt x="74928" y="110419"/>
                      <a:pt x="76494" y="106733"/>
                    </a:cubicBezTo>
                    <a:cubicBezTo>
                      <a:pt x="77211" y="105069"/>
                      <a:pt x="76591" y="103308"/>
                      <a:pt x="74993" y="102394"/>
                    </a:cubicBezTo>
                    <a:cubicBezTo>
                      <a:pt x="71633" y="100470"/>
                      <a:pt x="68273" y="98578"/>
                      <a:pt x="64914" y="96555"/>
                    </a:cubicBezTo>
                    <a:cubicBezTo>
                      <a:pt x="70687" y="91108"/>
                      <a:pt x="76461" y="85628"/>
                      <a:pt x="82235" y="80148"/>
                    </a:cubicBezTo>
                    <a:close/>
                    <a:moveTo>
                      <a:pt x="83601" y="72693"/>
                    </a:moveTo>
                    <a:cubicBezTo>
                      <a:pt x="82109" y="72693"/>
                      <a:pt x="80578" y="73285"/>
                      <a:pt x="79332" y="74472"/>
                    </a:cubicBezTo>
                    <a:cubicBezTo>
                      <a:pt x="73036" y="80474"/>
                      <a:pt x="66708" y="86443"/>
                      <a:pt x="60379" y="92413"/>
                    </a:cubicBezTo>
                    <a:cubicBezTo>
                      <a:pt x="59009" y="93718"/>
                      <a:pt x="58357" y="95479"/>
                      <a:pt x="58520" y="97273"/>
                    </a:cubicBezTo>
                    <a:cubicBezTo>
                      <a:pt x="58716" y="99035"/>
                      <a:pt x="59760" y="100600"/>
                      <a:pt x="61325" y="101546"/>
                    </a:cubicBezTo>
                    <a:cubicBezTo>
                      <a:pt x="64196" y="103275"/>
                      <a:pt x="67099" y="104906"/>
                      <a:pt x="69937" y="106537"/>
                    </a:cubicBezTo>
                    <a:cubicBezTo>
                      <a:pt x="68436" y="110354"/>
                      <a:pt x="66805" y="113877"/>
                      <a:pt x="65338" y="117693"/>
                    </a:cubicBezTo>
                    <a:cubicBezTo>
                      <a:pt x="64261" y="120401"/>
                      <a:pt x="65468" y="123434"/>
                      <a:pt x="68143" y="124706"/>
                    </a:cubicBezTo>
                    <a:cubicBezTo>
                      <a:pt x="68956" y="125101"/>
                      <a:pt x="69781" y="125294"/>
                      <a:pt x="70595" y="125294"/>
                    </a:cubicBezTo>
                    <a:cubicBezTo>
                      <a:pt x="72068" y="125294"/>
                      <a:pt x="73504" y="124664"/>
                      <a:pt x="74765" y="123467"/>
                    </a:cubicBezTo>
                    <a:cubicBezTo>
                      <a:pt x="80930" y="117628"/>
                      <a:pt x="87519" y="111398"/>
                      <a:pt x="93717" y="105526"/>
                    </a:cubicBezTo>
                    <a:cubicBezTo>
                      <a:pt x="95087" y="104221"/>
                      <a:pt x="95772" y="102427"/>
                      <a:pt x="95544" y="100633"/>
                    </a:cubicBezTo>
                    <a:cubicBezTo>
                      <a:pt x="95348" y="98839"/>
                      <a:pt x="94239" y="97241"/>
                      <a:pt x="92575" y="96295"/>
                    </a:cubicBezTo>
                    <a:cubicBezTo>
                      <a:pt x="89770" y="94664"/>
                      <a:pt x="86965" y="93033"/>
                      <a:pt x="84159" y="91434"/>
                    </a:cubicBezTo>
                    <a:cubicBezTo>
                      <a:pt x="85692" y="87781"/>
                      <a:pt x="87291" y="84029"/>
                      <a:pt x="88759" y="80246"/>
                    </a:cubicBezTo>
                    <a:cubicBezTo>
                      <a:pt x="89411" y="78549"/>
                      <a:pt x="89183" y="76625"/>
                      <a:pt x="88171" y="75124"/>
                    </a:cubicBezTo>
                    <a:cubicBezTo>
                      <a:pt x="87045" y="73505"/>
                      <a:pt x="85349" y="72693"/>
                      <a:pt x="83601" y="72693"/>
                    </a:cubicBezTo>
                    <a:close/>
                    <a:moveTo>
                      <a:pt x="201689" y="159969"/>
                    </a:moveTo>
                    <a:cubicBezTo>
                      <a:pt x="202211" y="159969"/>
                      <a:pt x="202635" y="160393"/>
                      <a:pt x="202635" y="160947"/>
                    </a:cubicBezTo>
                    <a:lnTo>
                      <a:pt x="202635" y="177094"/>
                    </a:lnTo>
                    <a:cubicBezTo>
                      <a:pt x="202635" y="177616"/>
                      <a:pt x="202211" y="178073"/>
                      <a:pt x="201689" y="178073"/>
                    </a:cubicBezTo>
                    <a:lnTo>
                      <a:pt x="150410" y="178073"/>
                    </a:lnTo>
                    <a:cubicBezTo>
                      <a:pt x="149888" y="178073"/>
                      <a:pt x="149432" y="177616"/>
                      <a:pt x="149432" y="177094"/>
                    </a:cubicBezTo>
                    <a:lnTo>
                      <a:pt x="149432" y="160947"/>
                    </a:lnTo>
                    <a:cubicBezTo>
                      <a:pt x="149432" y="160393"/>
                      <a:pt x="149888" y="159969"/>
                      <a:pt x="150410" y="159969"/>
                    </a:cubicBezTo>
                    <a:close/>
                    <a:moveTo>
                      <a:pt x="77048" y="1"/>
                    </a:moveTo>
                    <a:cubicBezTo>
                      <a:pt x="71079" y="1"/>
                      <a:pt x="65762" y="2676"/>
                      <a:pt x="62206" y="6916"/>
                    </a:cubicBezTo>
                    <a:lnTo>
                      <a:pt x="29260" y="6916"/>
                    </a:lnTo>
                    <a:cubicBezTo>
                      <a:pt x="29241" y="6916"/>
                      <a:pt x="29221" y="6916"/>
                      <a:pt x="29202" y="6916"/>
                    </a:cubicBezTo>
                    <a:cubicBezTo>
                      <a:pt x="22410" y="6916"/>
                      <a:pt x="16799" y="12611"/>
                      <a:pt x="16799" y="19344"/>
                    </a:cubicBezTo>
                    <a:cubicBezTo>
                      <a:pt x="16799" y="26194"/>
                      <a:pt x="22377" y="31772"/>
                      <a:pt x="29260" y="31772"/>
                    </a:cubicBezTo>
                    <a:lnTo>
                      <a:pt x="62206" y="31772"/>
                    </a:lnTo>
                    <a:cubicBezTo>
                      <a:pt x="62924" y="32653"/>
                      <a:pt x="63739" y="33469"/>
                      <a:pt x="64620" y="34186"/>
                    </a:cubicBezTo>
                    <a:lnTo>
                      <a:pt x="64620" y="60511"/>
                    </a:lnTo>
                    <a:lnTo>
                      <a:pt x="45961" y="60511"/>
                    </a:lnTo>
                    <a:cubicBezTo>
                      <a:pt x="41623" y="60511"/>
                      <a:pt x="38100" y="64033"/>
                      <a:pt x="38100" y="68372"/>
                    </a:cubicBezTo>
                    <a:lnTo>
                      <a:pt x="38100" y="72286"/>
                    </a:lnTo>
                    <a:lnTo>
                      <a:pt x="3066" y="72286"/>
                    </a:lnTo>
                    <a:cubicBezTo>
                      <a:pt x="1370" y="72286"/>
                      <a:pt x="0" y="73656"/>
                      <a:pt x="0" y="75353"/>
                    </a:cubicBezTo>
                    <a:cubicBezTo>
                      <a:pt x="0" y="77049"/>
                      <a:pt x="1370" y="78419"/>
                      <a:pt x="3066" y="78419"/>
                    </a:cubicBezTo>
                    <a:lnTo>
                      <a:pt x="38100" y="78419"/>
                    </a:lnTo>
                    <a:lnTo>
                      <a:pt x="38100" y="96816"/>
                    </a:lnTo>
                    <a:cubicBezTo>
                      <a:pt x="38100" y="98480"/>
                      <a:pt x="39470" y="99850"/>
                      <a:pt x="41166" y="99850"/>
                    </a:cubicBezTo>
                    <a:cubicBezTo>
                      <a:pt x="42863" y="99850"/>
                      <a:pt x="44200" y="98480"/>
                      <a:pt x="44200" y="96816"/>
                    </a:cubicBezTo>
                    <a:lnTo>
                      <a:pt x="44200" y="75353"/>
                    </a:lnTo>
                    <a:lnTo>
                      <a:pt x="44200" y="68372"/>
                    </a:lnTo>
                    <a:cubicBezTo>
                      <a:pt x="44200" y="67393"/>
                      <a:pt x="45015" y="66610"/>
                      <a:pt x="45961" y="66610"/>
                    </a:cubicBezTo>
                    <a:lnTo>
                      <a:pt x="108102" y="66610"/>
                    </a:lnTo>
                    <a:cubicBezTo>
                      <a:pt x="109081" y="66610"/>
                      <a:pt x="109864" y="67393"/>
                      <a:pt x="109864" y="68372"/>
                    </a:cubicBezTo>
                    <a:cubicBezTo>
                      <a:pt x="109864" y="79267"/>
                      <a:pt x="109864" y="112768"/>
                      <a:pt x="109864" y="122586"/>
                    </a:cubicBezTo>
                    <a:cubicBezTo>
                      <a:pt x="109864" y="122619"/>
                      <a:pt x="109864" y="129567"/>
                      <a:pt x="109864" y="129567"/>
                    </a:cubicBezTo>
                    <a:cubicBezTo>
                      <a:pt x="109864" y="130545"/>
                      <a:pt x="109081" y="131328"/>
                      <a:pt x="108102" y="131328"/>
                    </a:cubicBezTo>
                    <a:lnTo>
                      <a:pt x="45961" y="131328"/>
                    </a:lnTo>
                    <a:cubicBezTo>
                      <a:pt x="45015" y="131328"/>
                      <a:pt x="44200" y="130545"/>
                      <a:pt x="44200" y="129567"/>
                    </a:cubicBezTo>
                    <a:lnTo>
                      <a:pt x="44200" y="109049"/>
                    </a:lnTo>
                    <a:cubicBezTo>
                      <a:pt x="44200" y="107353"/>
                      <a:pt x="42863" y="105983"/>
                      <a:pt x="41166" y="105983"/>
                    </a:cubicBezTo>
                    <a:cubicBezTo>
                      <a:pt x="39470" y="105983"/>
                      <a:pt x="38100" y="107353"/>
                      <a:pt x="38100" y="109049"/>
                    </a:cubicBezTo>
                    <a:lnTo>
                      <a:pt x="38100" y="119520"/>
                    </a:lnTo>
                    <a:lnTo>
                      <a:pt x="3066" y="119520"/>
                    </a:lnTo>
                    <a:cubicBezTo>
                      <a:pt x="1370" y="119520"/>
                      <a:pt x="0" y="120890"/>
                      <a:pt x="0" y="122586"/>
                    </a:cubicBezTo>
                    <a:cubicBezTo>
                      <a:pt x="0" y="124282"/>
                      <a:pt x="1370" y="125652"/>
                      <a:pt x="3066" y="125652"/>
                    </a:cubicBezTo>
                    <a:lnTo>
                      <a:pt x="38100" y="125652"/>
                    </a:lnTo>
                    <a:lnTo>
                      <a:pt x="38100" y="129567"/>
                    </a:lnTo>
                    <a:cubicBezTo>
                      <a:pt x="38100" y="133905"/>
                      <a:pt x="41623" y="137461"/>
                      <a:pt x="45961" y="137461"/>
                    </a:cubicBezTo>
                    <a:lnTo>
                      <a:pt x="108102" y="137461"/>
                    </a:lnTo>
                    <a:cubicBezTo>
                      <a:pt x="112473" y="137461"/>
                      <a:pt x="115996" y="133905"/>
                      <a:pt x="115996" y="129567"/>
                    </a:cubicBezTo>
                    <a:lnTo>
                      <a:pt x="115996" y="125652"/>
                    </a:lnTo>
                    <a:lnTo>
                      <a:pt x="136906" y="125652"/>
                    </a:lnTo>
                    <a:cubicBezTo>
                      <a:pt x="143788" y="125652"/>
                      <a:pt x="149366" y="131263"/>
                      <a:pt x="149366" y="138146"/>
                    </a:cubicBezTo>
                    <a:lnTo>
                      <a:pt x="149366" y="153934"/>
                    </a:lnTo>
                    <a:cubicBezTo>
                      <a:pt x="145974" y="154423"/>
                      <a:pt x="143332" y="157392"/>
                      <a:pt x="143332" y="160947"/>
                    </a:cubicBezTo>
                    <a:lnTo>
                      <a:pt x="143332" y="177094"/>
                    </a:lnTo>
                    <a:cubicBezTo>
                      <a:pt x="143332" y="181008"/>
                      <a:pt x="146496" y="184172"/>
                      <a:pt x="150410" y="184172"/>
                    </a:cubicBezTo>
                    <a:lnTo>
                      <a:pt x="201656" y="184172"/>
                    </a:lnTo>
                    <a:cubicBezTo>
                      <a:pt x="205570" y="184172"/>
                      <a:pt x="208767" y="181008"/>
                      <a:pt x="208767" y="177094"/>
                    </a:cubicBezTo>
                    <a:lnTo>
                      <a:pt x="208767" y="160947"/>
                    </a:lnTo>
                    <a:cubicBezTo>
                      <a:pt x="208767" y="157392"/>
                      <a:pt x="206125" y="154423"/>
                      <a:pt x="202700" y="153934"/>
                    </a:cubicBezTo>
                    <a:lnTo>
                      <a:pt x="202700" y="132633"/>
                    </a:lnTo>
                    <a:cubicBezTo>
                      <a:pt x="202700" y="124087"/>
                      <a:pt x="200971" y="115834"/>
                      <a:pt x="197513" y="108103"/>
                    </a:cubicBezTo>
                    <a:cubicBezTo>
                      <a:pt x="197009" y="106973"/>
                      <a:pt x="195902" y="106304"/>
                      <a:pt x="194741" y="106304"/>
                    </a:cubicBezTo>
                    <a:cubicBezTo>
                      <a:pt x="194326" y="106304"/>
                      <a:pt x="193905" y="106389"/>
                      <a:pt x="193501" y="106570"/>
                    </a:cubicBezTo>
                    <a:cubicBezTo>
                      <a:pt x="191935" y="107255"/>
                      <a:pt x="191250" y="109049"/>
                      <a:pt x="191935" y="110615"/>
                    </a:cubicBezTo>
                    <a:cubicBezTo>
                      <a:pt x="195034" y="117530"/>
                      <a:pt x="196600" y="124967"/>
                      <a:pt x="196600" y="132633"/>
                    </a:cubicBezTo>
                    <a:lnTo>
                      <a:pt x="196600" y="153836"/>
                    </a:lnTo>
                    <a:lnTo>
                      <a:pt x="155499" y="153836"/>
                    </a:lnTo>
                    <a:lnTo>
                      <a:pt x="155499" y="138146"/>
                    </a:lnTo>
                    <a:cubicBezTo>
                      <a:pt x="155499" y="127871"/>
                      <a:pt x="147148" y="119520"/>
                      <a:pt x="136906" y="119520"/>
                    </a:cubicBezTo>
                    <a:lnTo>
                      <a:pt x="115996" y="119520"/>
                    </a:lnTo>
                    <a:lnTo>
                      <a:pt x="115996" y="78419"/>
                    </a:lnTo>
                    <a:lnTo>
                      <a:pt x="142418" y="78419"/>
                    </a:lnTo>
                    <a:cubicBezTo>
                      <a:pt x="159707" y="78419"/>
                      <a:pt x="176082" y="86770"/>
                      <a:pt x="186259" y="100763"/>
                    </a:cubicBezTo>
                    <a:cubicBezTo>
                      <a:pt x="186869" y="101590"/>
                      <a:pt x="187800" y="102025"/>
                      <a:pt x="188743" y="102025"/>
                    </a:cubicBezTo>
                    <a:cubicBezTo>
                      <a:pt x="189363" y="102025"/>
                      <a:pt x="189989" y="101837"/>
                      <a:pt x="190533" y="101448"/>
                    </a:cubicBezTo>
                    <a:cubicBezTo>
                      <a:pt x="191903" y="100437"/>
                      <a:pt x="192196" y="98545"/>
                      <a:pt x="191218" y="97175"/>
                    </a:cubicBezTo>
                    <a:cubicBezTo>
                      <a:pt x="179899" y="81616"/>
                      <a:pt x="161631" y="72286"/>
                      <a:pt x="142418" y="72286"/>
                    </a:cubicBezTo>
                    <a:lnTo>
                      <a:pt x="115996" y="72286"/>
                    </a:lnTo>
                    <a:lnTo>
                      <a:pt x="115996" y="68372"/>
                    </a:lnTo>
                    <a:cubicBezTo>
                      <a:pt x="115996" y="64033"/>
                      <a:pt x="112473" y="60511"/>
                      <a:pt x="108102" y="60511"/>
                    </a:cubicBezTo>
                    <a:lnTo>
                      <a:pt x="89476" y="60511"/>
                    </a:lnTo>
                    <a:lnTo>
                      <a:pt x="89476" y="34186"/>
                    </a:lnTo>
                    <a:cubicBezTo>
                      <a:pt x="90357" y="33469"/>
                      <a:pt x="91140" y="32653"/>
                      <a:pt x="91890" y="31772"/>
                    </a:cubicBezTo>
                    <a:lnTo>
                      <a:pt x="124836" y="31772"/>
                    </a:lnTo>
                    <a:cubicBezTo>
                      <a:pt x="131686" y="31772"/>
                      <a:pt x="137264" y="26194"/>
                      <a:pt x="137264" y="19344"/>
                    </a:cubicBezTo>
                    <a:cubicBezTo>
                      <a:pt x="137264" y="12494"/>
                      <a:pt x="131686" y="6916"/>
                      <a:pt x="124836" y="6916"/>
                    </a:cubicBezTo>
                    <a:lnTo>
                      <a:pt x="91890" y="6916"/>
                    </a:lnTo>
                    <a:cubicBezTo>
                      <a:pt x="88335" y="2676"/>
                      <a:pt x="82985" y="1"/>
                      <a:pt x="77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90436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42"/>
                                        </p:tgtEl>
                                        <p:attrNameLst>
                                          <p:attrName>style.visibility</p:attrName>
                                        </p:attrNameLst>
                                      </p:cBhvr>
                                      <p:to>
                                        <p:strVal val="visible"/>
                                      </p:to>
                                    </p:set>
                                    <p:animEffect transition="in" filter="randombar(horizontal)">
                                      <p:cBhvr>
                                        <p:cTn id="7" dur="500"/>
                                        <p:tgtEl>
                                          <p:spTgt spid="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4"/>
          <p:cNvSpPr txBox="1">
            <a:spLocks noGrp="1"/>
          </p:cNvSpPr>
          <p:nvPr>
            <p:ph type="title"/>
          </p:nvPr>
        </p:nvSpPr>
        <p:spPr>
          <a:xfrm>
            <a:off x="357512" y="2064938"/>
            <a:ext cx="4560213" cy="130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lumMod val="50000"/>
                  </a:schemeClr>
                </a:solidFill>
              </a:rPr>
              <a:t>MẪU ĐỊNH DẠNG VÀ BẢN MẪU</a:t>
            </a:r>
            <a:endParaRPr>
              <a:solidFill>
                <a:schemeClr val="accent2">
                  <a:lumMod val="50000"/>
                </a:schemeClr>
              </a:solidFill>
            </a:endParaRPr>
          </a:p>
        </p:txBody>
      </p:sp>
      <p:sp>
        <p:nvSpPr>
          <p:cNvPr id="728" name="Google Shape;728;p44"/>
          <p:cNvSpPr txBox="1">
            <a:spLocks noGrp="1"/>
          </p:cNvSpPr>
          <p:nvPr>
            <p:ph type="title" idx="2"/>
          </p:nvPr>
        </p:nvSpPr>
        <p:spPr>
          <a:xfrm>
            <a:off x="713225" y="711838"/>
            <a:ext cx="1540500" cy="10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01</a:t>
            </a:r>
            <a:endParaRPr/>
          </a:p>
        </p:txBody>
      </p:sp>
      <p:grpSp>
        <p:nvGrpSpPr>
          <p:cNvPr id="729" name="Google Shape;729;p44"/>
          <p:cNvGrpSpPr/>
          <p:nvPr/>
        </p:nvGrpSpPr>
        <p:grpSpPr>
          <a:xfrm rot="486382">
            <a:off x="5071238" y="2208553"/>
            <a:ext cx="1432272" cy="1649030"/>
            <a:chOff x="4761425" y="919375"/>
            <a:chExt cx="3226303" cy="3714568"/>
          </a:xfrm>
        </p:grpSpPr>
        <p:sp>
          <p:nvSpPr>
            <p:cNvPr id="730" name="Google Shape;730;p44"/>
            <p:cNvSpPr/>
            <p:nvPr/>
          </p:nvSpPr>
          <p:spPr>
            <a:xfrm>
              <a:off x="4761425" y="919375"/>
              <a:ext cx="3226303" cy="3714568"/>
            </a:xfrm>
            <a:custGeom>
              <a:avLst/>
              <a:gdLst/>
              <a:ahLst/>
              <a:cxnLst/>
              <a:rect l="l" t="t" r="r" b="b"/>
              <a:pathLst>
                <a:path w="76299" h="87846" extrusionOk="0">
                  <a:moveTo>
                    <a:pt x="38165" y="0"/>
                  </a:moveTo>
                  <a:cubicBezTo>
                    <a:pt x="32783" y="0"/>
                    <a:pt x="22084" y="1338"/>
                    <a:pt x="13407" y="4437"/>
                  </a:cubicBezTo>
                  <a:cubicBezTo>
                    <a:pt x="5382" y="7307"/>
                    <a:pt x="0" y="14875"/>
                    <a:pt x="0" y="23421"/>
                  </a:cubicBezTo>
                  <a:lnTo>
                    <a:pt x="0" y="60673"/>
                  </a:lnTo>
                  <a:lnTo>
                    <a:pt x="0" y="61945"/>
                  </a:lnTo>
                  <a:lnTo>
                    <a:pt x="0" y="82953"/>
                  </a:lnTo>
                  <a:cubicBezTo>
                    <a:pt x="0" y="85627"/>
                    <a:pt x="2186" y="87846"/>
                    <a:pt x="4893" y="87846"/>
                  </a:cubicBezTo>
                  <a:lnTo>
                    <a:pt x="71405" y="87846"/>
                  </a:lnTo>
                  <a:cubicBezTo>
                    <a:pt x="74080" y="87846"/>
                    <a:pt x="76298" y="85627"/>
                    <a:pt x="76298" y="82953"/>
                  </a:cubicBezTo>
                  <a:lnTo>
                    <a:pt x="76298" y="62109"/>
                  </a:lnTo>
                  <a:lnTo>
                    <a:pt x="76298" y="61945"/>
                  </a:lnTo>
                  <a:lnTo>
                    <a:pt x="76298" y="23421"/>
                  </a:lnTo>
                  <a:cubicBezTo>
                    <a:pt x="76298" y="14875"/>
                    <a:pt x="70916" y="7307"/>
                    <a:pt x="62859" y="4437"/>
                  </a:cubicBezTo>
                  <a:cubicBezTo>
                    <a:pt x="54182" y="1338"/>
                    <a:pt x="43515" y="0"/>
                    <a:pt x="38165" y="0"/>
                  </a:cubicBezTo>
                  <a:close/>
                </a:path>
              </a:pathLst>
            </a:cu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1" name="Google Shape;731;p44"/>
            <p:cNvGrpSpPr/>
            <p:nvPr/>
          </p:nvGrpSpPr>
          <p:grpSpPr>
            <a:xfrm>
              <a:off x="4982832" y="1173322"/>
              <a:ext cx="2835901" cy="3206676"/>
              <a:chOff x="1492350" y="238125"/>
              <a:chExt cx="4615725" cy="5219200"/>
            </a:xfrm>
          </p:grpSpPr>
          <p:sp>
            <p:nvSpPr>
              <p:cNvPr id="732" name="Google Shape;732;p44"/>
              <p:cNvSpPr/>
              <p:nvPr/>
            </p:nvSpPr>
            <p:spPr>
              <a:xfrm>
                <a:off x="3800200" y="3717025"/>
                <a:ext cx="625500" cy="626325"/>
              </a:xfrm>
              <a:custGeom>
                <a:avLst/>
                <a:gdLst/>
                <a:ahLst/>
                <a:cxnLst/>
                <a:rect l="l" t="t" r="r" b="b"/>
                <a:pathLst>
                  <a:path w="25020" h="25053" extrusionOk="0">
                    <a:moveTo>
                      <a:pt x="17681" y="0"/>
                    </a:moveTo>
                    <a:cubicBezTo>
                      <a:pt x="7927" y="0"/>
                      <a:pt x="1" y="7927"/>
                      <a:pt x="1" y="17680"/>
                    </a:cubicBezTo>
                    <a:lnTo>
                      <a:pt x="1" y="25052"/>
                    </a:lnTo>
                    <a:lnTo>
                      <a:pt x="7373" y="25052"/>
                    </a:lnTo>
                    <a:cubicBezTo>
                      <a:pt x="17126" y="25052"/>
                      <a:pt x="25020" y="17126"/>
                      <a:pt x="25020" y="7372"/>
                    </a:cubicBezTo>
                    <a:lnTo>
                      <a:pt x="25020" y="1631"/>
                    </a:lnTo>
                    <a:cubicBezTo>
                      <a:pt x="25020" y="751"/>
                      <a:pt x="24302" y="0"/>
                      <a:pt x="23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4"/>
              <p:cNvSpPr/>
              <p:nvPr/>
            </p:nvSpPr>
            <p:spPr>
              <a:xfrm>
                <a:off x="3174725" y="3258700"/>
                <a:ext cx="625500" cy="625525"/>
              </a:xfrm>
              <a:custGeom>
                <a:avLst/>
                <a:gdLst/>
                <a:ahLst/>
                <a:cxnLst/>
                <a:rect l="l" t="t" r="r" b="b"/>
                <a:pathLst>
                  <a:path w="25020" h="25021" extrusionOk="0">
                    <a:moveTo>
                      <a:pt x="1631" y="1"/>
                    </a:moveTo>
                    <a:cubicBezTo>
                      <a:pt x="718" y="1"/>
                      <a:pt x="0" y="719"/>
                      <a:pt x="0" y="1632"/>
                    </a:cubicBezTo>
                    <a:lnTo>
                      <a:pt x="0" y="7340"/>
                    </a:lnTo>
                    <a:cubicBezTo>
                      <a:pt x="0" y="17126"/>
                      <a:pt x="7894" y="25020"/>
                      <a:pt x="17680" y="25020"/>
                    </a:cubicBezTo>
                    <a:lnTo>
                      <a:pt x="25020" y="25020"/>
                    </a:lnTo>
                    <a:lnTo>
                      <a:pt x="25020" y="17681"/>
                    </a:lnTo>
                    <a:cubicBezTo>
                      <a:pt x="25020" y="7895"/>
                      <a:pt x="17093" y="1"/>
                      <a:pt x="73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4"/>
              <p:cNvSpPr/>
              <p:nvPr/>
            </p:nvSpPr>
            <p:spPr>
              <a:xfrm>
                <a:off x="3174725" y="4328650"/>
                <a:ext cx="625500" cy="626325"/>
              </a:xfrm>
              <a:custGeom>
                <a:avLst/>
                <a:gdLst/>
                <a:ahLst/>
                <a:cxnLst/>
                <a:rect l="l" t="t" r="r" b="b"/>
                <a:pathLst>
                  <a:path w="25020" h="25053" extrusionOk="0">
                    <a:moveTo>
                      <a:pt x="1631" y="0"/>
                    </a:moveTo>
                    <a:cubicBezTo>
                      <a:pt x="718" y="0"/>
                      <a:pt x="0" y="750"/>
                      <a:pt x="0" y="1631"/>
                    </a:cubicBezTo>
                    <a:lnTo>
                      <a:pt x="0" y="7372"/>
                    </a:lnTo>
                    <a:cubicBezTo>
                      <a:pt x="0" y="17126"/>
                      <a:pt x="7894" y="25052"/>
                      <a:pt x="17680" y="25052"/>
                    </a:cubicBezTo>
                    <a:lnTo>
                      <a:pt x="25020" y="25052"/>
                    </a:lnTo>
                    <a:lnTo>
                      <a:pt x="25020" y="17680"/>
                    </a:lnTo>
                    <a:cubicBezTo>
                      <a:pt x="25020" y="7927"/>
                      <a:pt x="17093" y="0"/>
                      <a:pt x="7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4"/>
              <p:cNvSpPr/>
              <p:nvPr/>
            </p:nvSpPr>
            <p:spPr>
              <a:xfrm>
                <a:off x="5405925" y="3805100"/>
                <a:ext cx="625500" cy="625500"/>
              </a:xfrm>
              <a:custGeom>
                <a:avLst/>
                <a:gdLst/>
                <a:ahLst/>
                <a:cxnLst/>
                <a:rect l="l" t="t" r="r" b="b"/>
                <a:pathLst>
                  <a:path w="25020" h="25020" extrusionOk="0">
                    <a:moveTo>
                      <a:pt x="17680" y="0"/>
                    </a:moveTo>
                    <a:cubicBezTo>
                      <a:pt x="7894" y="0"/>
                      <a:pt x="0" y="7927"/>
                      <a:pt x="0" y="17680"/>
                    </a:cubicBezTo>
                    <a:lnTo>
                      <a:pt x="0" y="25020"/>
                    </a:lnTo>
                    <a:lnTo>
                      <a:pt x="7340" y="25020"/>
                    </a:lnTo>
                    <a:cubicBezTo>
                      <a:pt x="17093" y="25020"/>
                      <a:pt x="25020" y="17126"/>
                      <a:pt x="25020" y="7372"/>
                    </a:cubicBezTo>
                    <a:lnTo>
                      <a:pt x="25020" y="1631"/>
                    </a:lnTo>
                    <a:cubicBezTo>
                      <a:pt x="25020" y="718"/>
                      <a:pt x="24302" y="0"/>
                      <a:pt x="23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4"/>
              <p:cNvSpPr/>
              <p:nvPr/>
            </p:nvSpPr>
            <p:spPr>
              <a:xfrm>
                <a:off x="4779625" y="4180225"/>
                <a:ext cx="626325" cy="626325"/>
              </a:xfrm>
              <a:custGeom>
                <a:avLst/>
                <a:gdLst/>
                <a:ahLst/>
                <a:cxnLst/>
                <a:rect l="l" t="t" r="r" b="b"/>
                <a:pathLst>
                  <a:path w="25053" h="25053" extrusionOk="0">
                    <a:moveTo>
                      <a:pt x="1631" y="0"/>
                    </a:moveTo>
                    <a:cubicBezTo>
                      <a:pt x="750" y="0"/>
                      <a:pt x="0" y="751"/>
                      <a:pt x="0" y="1631"/>
                    </a:cubicBezTo>
                    <a:lnTo>
                      <a:pt x="0" y="7373"/>
                    </a:lnTo>
                    <a:cubicBezTo>
                      <a:pt x="0" y="17126"/>
                      <a:pt x="7927" y="25052"/>
                      <a:pt x="17680" y="25052"/>
                    </a:cubicBezTo>
                    <a:lnTo>
                      <a:pt x="25052" y="25052"/>
                    </a:lnTo>
                    <a:lnTo>
                      <a:pt x="25052" y="17680"/>
                    </a:lnTo>
                    <a:cubicBezTo>
                      <a:pt x="25052" y="7927"/>
                      <a:pt x="17125" y="0"/>
                      <a:pt x="73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4"/>
              <p:cNvSpPr/>
              <p:nvPr/>
            </p:nvSpPr>
            <p:spPr>
              <a:xfrm>
                <a:off x="1569000" y="3805100"/>
                <a:ext cx="625525" cy="625500"/>
              </a:xfrm>
              <a:custGeom>
                <a:avLst/>
                <a:gdLst/>
                <a:ahLst/>
                <a:cxnLst/>
                <a:rect l="l" t="t" r="r" b="b"/>
                <a:pathLst>
                  <a:path w="25021" h="25020" extrusionOk="0">
                    <a:moveTo>
                      <a:pt x="1632" y="0"/>
                    </a:moveTo>
                    <a:cubicBezTo>
                      <a:pt x="718" y="0"/>
                      <a:pt x="1" y="718"/>
                      <a:pt x="1" y="1631"/>
                    </a:cubicBezTo>
                    <a:lnTo>
                      <a:pt x="1" y="7372"/>
                    </a:lnTo>
                    <a:cubicBezTo>
                      <a:pt x="1" y="17126"/>
                      <a:pt x="7927" y="25020"/>
                      <a:pt x="17681" y="25020"/>
                    </a:cubicBezTo>
                    <a:lnTo>
                      <a:pt x="25020" y="25020"/>
                    </a:lnTo>
                    <a:lnTo>
                      <a:pt x="25020" y="17680"/>
                    </a:lnTo>
                    <a:cubicBezTo>
                      <a:pt x="25020" y="7927"/>
                      <a:pt x="17126" y="0"/>
                      <a:pt x="7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4"/>
              <p:cNvSpPr/>
              <p:nvPr/>
            </p:nvSpPr>
            <p:spPr>
              <a:xfrm>
                <a:off x="2194500" y="4180225"/>
                <a:ext cx="626325" cy="626325"/>
              </a:xfrm>
              <a:custGeom>
                <a:avLst/>
                <a:gdLst/>
                <a:ahLst/>
                <a:cxnLst/>
                <a:rect l="l" t="t" r="r" b="b"/>
                <a:pathLst>
                  <a:path w="25053" h="25053" extrusionOk="0">
                    <a:moveTo>
                      <a:pt x="17680" y="0"/>
                    </a:moveTo>
                    <a:cubicBezTo>
                      <a:pt x="7927" y="0"/>
                      <a:pt x="0" y="7927"/>
                      <a:pt x="0" y="17680"/>
                    </a:cubicBezTo>
                    <a:lnTo>
                      <a:pt x="0" y="25052"/>
                    </a:lnTo>
                    <a:lnTo>
                      <a:pt x="7372" y="25052"/>
                    </a:lnTo>
                    <a:cubicBezTo>
                      <a:pt x="17125" y="25052"/>
                      <a:pt x="25052" y="17126"/>
                      <a:pt x="25052" y="7373"/>
                    </a:cubicBezTo>
                    <a:lnTo>
                      <a:pt x="25052" y="1631"/>
                    </a:lnTo>
                    <a:cubicBezTo>
                      <a:pt x="25052" y="751"/>
                      <a:pt x="24302" y="0"/>
                      <a:pt x="23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4"/>
              <p:cNvSpPr/>
              <p:nvPr/>
            </p:nvSpPr>
            <p:spPr>
              <a:xfrm>
                <a:off x="2615275" y="314975"/>
                <a:ext cx="2369050" cy="2158225"/>
              </a:xfrm>
              <a:custGeom>
                <a:avLst/>
                <a:gdLst/>
                <a:ahLst/>
                <a:cxnLst/>
                <a:rect l="l" t="t" r="r" b="b"/>
                <a:pathLst>
                  <a:path w="94762" h="86329" extrusionOk="0">
                    <a:moveTo>
                      <a:pt x="47381" y="0"/>
                    </a:moveTo>
                    <a:cubicBezTo>
                      <a:pt x="36339" y="0"/>
                      <a:pt x="25298" y="4217"/>
                      <a:pt x="16865" y="12649"/>
                    </a:cubicBezTo>
                    <a:cubicBezTo>
                      <a:pt x="1" y="29513"/>
                      <a:pt x="1" y="56849"/>
                      <a:pt x="16865" y="73681"/>
                    </a:cubicBezTo>
                    <a:cubicBezTo>
                      <a:pt x="25298" y="82113"/>
                      <a:pt x="36339" y="86329"/>
                      <a:pt x="47381" y="86329"/>
                    </a:cubicBezTo>
                    <a:cubicBezTo>
                      <a:pt x="58423" y="86329"/>
                      <a:pt x="69465" y="82113"/>
                      <a:pt x="77897" y="73681"/>
                    </a:cubicBezTo>
                    <a:cubicBezTo>
                      <a:pt x="94762" y="56849"/>
                      <a:pt x="94762" y="29513"/>
                      <a:pt x="77897" y="12649"/>
                    </a:cubicBezTo>
                    <a:cubicBezTo>
                      <a:pt x="69465" y="4217"/>
                      <a:pt x="58423" y="0"/>
                      <a:pt x="47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4"/>
              <p:cNvSpPr/>
              <p:nvPr/>
            </p:nvSpPr>
            <p:spPr>
              <a:xfrm>
                <a:off x="3297050" y="660550"/>
                <a:ext cx="1007975" cy="1466750"/>
              </a:xfrm>
              <a:custGeom>
                <a:avLst/>
                <a:gdLst/>
                <a:ahLst/>
                <a:cxnLst/>
                <a:rect l="l" t="t" r="r" b="b"/>
                <a:pathLst>
                  <a:path w="40319" h="58670" extrusionOk="0">
                    <a:moveTo>
                      <a:pt x="28053" y="0"/>
                    </a:moveTo>
                    <a:cubicBezTo>
                      <a:pt x="27205" y="33"/>
                      <a:pt x="26390" y="522"/>
                      <a:pt x="25672" y="1240"/>
                    </a:cubicBezTo>
                    <a:cubicBezTo>
                      <a:pt x="17713" y="8807"/>
                      <a:pt x="9721" y="16343"/>
                      <a:pt x="1762" y="23878"/>
                    </a:cubicBezTo>
                    <a:cubicBezTo>
                      <a:pt x="0" y="25541"/>
                      <a:pt x="261" y="28053"/>
                      <a:pt x="2284" y="29293"/>
                    </a:cubicBezTo>
                    <a:cubicBezTo>
                      <a:pt x="6687" y="31935"/>
                      <a:pt x="11189" y="34447"/>
                      <a:pt x="15625" y="36991"/>
                    </a:cubicBezTo>
                    <a:cubicBezTo>
                      <a:pt x="15886" y="37154"/>
                      <a:pt x="16016" y="37285"/>
                      <a:pt x="15886" y="37643"/>
                    </a:cubicBezTo>
                    <a:cubicBezTo>
                      <a:pt x="14418" y="41069"/>
                      <a:pt x="12983" y="44494"/>
                      <a:pt x="11580" y="47919"/>
                    </a:cubicBezTo>
                    <a:cubicBezTo>
                      <a:pt x="10667" y="50072"/>
                      <a:pt x="9786" y="52192"/>
                      <a:pt x="8938" y="54312"/>
                    </a:cubicBezTo>
                    <a:cubicBezTo>
                      <a:pt x="8318" y="55911"/>
                      <a:pt x="9068" y="57607"/>
                      <a:pt x="10569" y="58324"/>
                    </a:cubicBezTo>
                    <a:cubicBezTo>
                      <a:pt x="11049" y="58553"/>
                      <a:pt x="11521" y="58670"/>
                      <a:pt x="11990" y="58670"/>
                    </a:cubicBezTo>
                    <a:cubicBezTo>
                      <a:pt x="12858" y="58670"/>
                      <a:pt x="13713" y="58270"/>
                      <a:pt x="14581" y="57444"/>
                    </a:cubicBezTo>
                    <a:cubicBezTo>
                      <a:pt x="22573" y="49876"/>
                      <a:pt x="30532" y="42341"/>
                      <a:pt x="38492" y="34805"/>
                    </a:cubicBezTo>
                    <a:cubicBezTo>
                      <a:pt x="40318" y="33077"/>
                      <a:pt x="39959" y="30532"/>
                      <a:pt x="37807" y="29293"/>
                    </a:cubicBezTo>
                    <a:cubicBezTo>
                      <a:pt x="33403" y="26748"/>
                      <a:pt x="29032" y="24204"/>
                      <a:pt x="24628" y="21660"/>
                    </a:cubicBezTo>
                    <a:cubicBezTo>
                      <a:pt x="24335" y="21497"/>
                      <a:pt x="24237" y="21366"/>
                      <a:pt x="24400" y="21040"/>
                    </a:cubicBezTo>
                    <a:cubicBezTo>
                      <a:pt x="26716" y="15495"/>
                      <a:pt x="29130" y="9949"/>
                      <a:pt x="31315" y="4339"/>
                    </a:cubicBezTo>
                    <a:cubicBezTo>
                      <a:pt x="32131" y="2218"/>
                      <a:pt x="30500" y="0"/>
                      <a:pt x="28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4"/>
              <p:cNvSpPr/>
              <p:nvPr/>
            </p:nvSpPr>
            <p:spPr>
              <a:xfrm>
                <a:off x="1492350" y="238125"/>
                <a:ext cx="4615725" cy="5219200"/>
              </a:xfrm>
              <a:custGeom>
                <a:avLst/>
                <a:gdLst/>
                <a:ahLst/>
                <a:cxnLst/>
                <a:rect l="l" t="t" r="r" b="b"/>
                <a:pathLst>
                  <a:path w="184629" h="208768" extrusionOk="0">
                    <a:moveTo>
                      <a:pt x="100579" y="13892"/>
                    </a:moveTo>
                    <a:cubicBezTo>
                      <a:pt x="98893" y="13892"/>
                      <a:pt x="97162" y="14572"/>
                      <a:pt x="95740" y="15918"/>
                    </a:cubicBezTo>
                    <a:cubicBezTo>
                      <a:pt x="87715" y="23552"/>
                      <a:pt x="79821" y="30989"/>
                      <a:pt x="71829" y="38557"/>
                    </a:cubicBezTo>
                    <a:cubicBezTo>
                      <a:pt x="70296" y="40025"/>
                      <a:pt x="69546" y="41982"/>
                      <a:pt x="69742" y="44004"/>
                    </a:cubicBezTo>
                    <a:cubicBezTo>
                      <a:pt x="69970" y="45961"/>
                      <a:pt x="71112" y="47723"/>
                      <a:pt x="72906" y="48799"/>
                    </a:cubicBezTo>
                    <a:cubicBezTo>
                      <a:pt x="76722" y="51083"/>
                      <a:pt x="80539" y="53268"/>
                      <a:pt x="84355" y="55454"/>
                    </a:cubicBezTo>
                    <a:cubicBezTo>
                      <a:pt x="82463" y="59988"/>
                      <a:pt x="80147" y="65272"/>
                      <a:pt x="78288" y="70133"/>
                    </a:cubicBezTo>
                    <a:cubicBezTo>
                      <a:pt x="77114" y="73166"/>
                      <a:pt x="78451" y="76526"/>
                      <a:pt x="81420" y="77961"/>
                    </a:cubicBezTo>
                    <a:cubicBezTo>
                      <a:pt x="82297" y="78394"/>
                      <a:pt x="83227" y="78630"/>
                      <a:pt x="84178" y="78630"/>
                    </a:cubicBezTo>
                    <a:cubicBezTo>
                      <a:pt x="85735" y="78630"/>
                      <a:pt x="87350" y="77997"/>
                      <a:pt x="88889" y="76559"/>
                    </a:cubicBezTo>
                    <a:lnTo>
                      <a:pt x="97469" y="68404"/>
                    </a:lnTo>
                    <a:cubicBezTo>
                      <a:pt x="98708" y="67262"/>
                      <a:pt x="98741" y="65305"/>
                      <a:pt x="97599" y="64098"/>
                    </a:cubicBezTo>
                    <a:cubicBezTo>
                      <a:pt x="96992" y="63457"/>
                      <a:pt x="96184" y="63139"/>
                      <a:pt x="95374" y="63139"/>
                    </a:cubicBezTo>
                    <a:cubicBezTo>
                      <a:pt x="94617" y="63139"/>
                      <a:pt x="93859" y="63416"/>
                      <a:pt x="93261" y="63968"/>
                    </a:cubicBezTo>
                    <a:cubicBezTo>
                      <a:pt x="92804" y="64392"/>
                      <a:pt x="84714" y="72253"/>
                      <a:pt x="84160" y="72514"/>
                    </a:cubicBezTo>
                    <a:cubicBezTo>
                      <a:pt x="84094" y="72481"/>
                      <a:pt x="83931" y="72416"/>
                      <a:pt x="83964" y="72318"/>
                    </a:cubicBezTo>
                    <a:cubicBezTo>
                      <a:pt x="86117" y="66773"/>
                      <a:pt x="88726" y="60836"/>
                      <a:pt x="90879" y="55715"/>
                    </a:cubicBezTo>
                    <a:cubicBezTo>
                      <a:pt x="91499" y="54279"/>
                      <a:pt x="91238" y="52355"/>
                      <a:pt x="89346" y="51246"/>
                    </a:cubicBezTo>
                    <a:cubicBezTo>
                      <a:pt x="84910" y="48701"/>
                      <a:pt x="80441" y="46222"/>
                      <a:pt x="76070" y="43548"/>
                    </a:cubicBezTo>
                    <a:cubicBezTo>
                      <a:pt x="75744" y="43352"/>
                      <a:pt x="75744" y="43287"/>
                      <a:pt x="76037" y="42993"/>
                    </a:cubicBezTo>
                    <a:cubicBezTo>
                      <a:pt x="84551" y="34936"/>
                      <a:pt x="99687" y="20453"/>
                      <a:pt x="100437" y="19963"/>
                    </a:cubicBezTo>
                    <a:cubicBezTo>
                      <a:pt x="100600" y="19996"/>
                      <a:pt x="100665" y="20094"/>
                      <a:pt x="100665" y="20126"/>
                    </a:cubicBezTo>
                    <a:cubicBezTo>
                      <a:pt x="98904" y="24661"/>
                      <a:pt x="96947" y="29195"/>
                      <a:pt x="95087" y="33631"/>
                    </a:cubicBezTo>
                    <a:cubicBezTo>
                      <a:pt x="94631" y="34675"/>
                      <a:pt x="94207" y="35686"/>
                      <a:pt x="93750" y="36730"/>
                    </a:cubicBezTo>
                    <a:cubicBezTo>
                      <a:pt x="93032" y="38459"/>
                      <a:pt x="93652" y="40286"/>
                      <a:pt x="95283" y="41232"/>
                    </a:cubicBezTo>
                    <a:cubicBezTo>
                      <a:pt x="97077" y="42243"/>
                      <a:pt x="98871" y="43287"/>
                      <a:pt x="100665" y="44330"/>
                    </a:cubicBezTo>
                    <a:cubicBezTo>
                      <a:pt x="103275" y="45831"/>
                      <a:pt x="105852" y="47331"/>
                      <a:pt x="108461" y="48832"/>
                    </a:cubicBezTo>
                    <a:cubicBezTo>
                      <a:pt x="108918" y="49093"/>
                      <a:pt x="108918" y="49158"/>
                      <a:pt x="108592" y="49484"/>
                    </a:cubicBezTo>
                    <a:cubicBezTo>
                      <a:pt x="106145" y="51800"/>
                      <a:pt x="103699" y="54116"/>
                      <a:pt x="101220" y="56432"/>
                    </a:cubicBezTo>
                    <a:cubicBezTo>
                      <a:pt x="100013" y="57607"/>
                      <a:pt x="99948" y="59531"/>
                      <a:pt x="101122" y="60771"/>
                    </a:cubicBezTo>
                    <a:cubicBezTo>
                      <a:pt x="101712" y="61395"/>
                      <a:pt x="102521" y="61714"/>
                      <a:pt x="103331" y="61714"/>
                    </a:cubicBezTo>
                    <a:cubicBezTo>
                      <a:pt x="104087" y="61714"/>
                      <a:pt x="104845" y="61436"/>
                      <a:pt x="105428" y="60869"/>
                    </a:cubicBezTo>
                    <a:cubicBezTo>
                      <a:pt x="107907" y="58553"/>
                      <a:pt x="110353" y="56237"/>
                      <a:pt x="112800" y="53921"/>
                    </a:cubicBezTo>
                    <a:cubicBezTo>
                      <a:pt x="114366" y="52420"/>
                      <a:pt x="115116" y="50430"/>
                      <a:pt x="114888" y="48440"/>
                    </a:cubicBezTo>
                    <a:cubicBezTo>
                      <a:pt x="114627" y="46418"/>
                      <a:pt x="113420" y="44624"/>
                      <a:pt x="111528" y="43548"/>
                    </a:cubicBezTo>
                    <a:cubicBezTo>
                      <a:pt x="107776" y="41395"/>
                      <a:pt x="104025" y="39209"/>
                      <a:pt x="100274" y="37056"/>
                    </a:cubicBezTo>
                    <a:cubicBezTo>
                      <a:pt x="102329" y="32228"/>
                      <a:pt x="104417" y="27303"/>
                      <a:pt x="106341" y="22345"/>
                    </a:cubicBezTo>
                    <a:cubicBezTo>
                      <a:pt x="107091" y="20453"/>
                      <a:pt x="106830" y="18300"/>
                      <a:pt x="105689" y="16636"/>
                    </a:cubicBezTo>
                    <a:cubicBezTo>
                      <a:pt x="104412" y="14800"/>
                      <a:pt x="102526" y="13892"/>
                      <a:pt x="100579" y="13892"/>
                    </a:cubicBezTo>
                    <a:close/>
                    <a:moveTo>
                      <a:pt x="74635" y="123890"/>
                    </a:moveTo>
                    <a:cubicBezTo>
                      <a:pt x="82692" y="123890"/>
                      <a:pt x="89248" y="130447"/>
                      <a:pt x="89248" y="138504"/>
                    </a:cubicBezTo>
                    <a:lnTo>
                      <a:pt x="89248" y="142777"/>
                    </a:lnTo>
                    <a:lnTo>
                      <a:pt x="84975" y="142777"/>
                    </a:lnTo>
                    <a:cubicBezTo>
                      <a:pt x="76885" y="142777"/>
                      <a:pt x="70329" y="136221"/>
                      <a:pt x="70329" y="128163"/>
                    </a:cubicBezTo>
                    <a:lnTo>
                      <a:pt x="70329" y="123890"/>
                    </a:lnTo>
                    <a:close/>
                    <a:moveTo>
                      <a:pt x="114300" y="142223"/>
                    </a:moveTo>
                    <a:lnTo>
                      <a:pt x="114300" y="146528"/>
                    </a:lnTo>
                    <a:cubicBezTo>
                      <a:pt x="114300" y="154586"/>
                      <a:pt x="107744" y="161142"/>
                      <a:pt x="99687" y="161142"/>
                    </a:cubicBezTo>
                    <a:lnTo>
                      <a:pt x="95381" y="161142"/>
                    </a:lnTo>
                    <a:lnTo>
                      <a:pt x="95381" y="156836"/>
                    </a:lnTo>
                    <a:cubicBezTo>
                      <a:pt x="95381" y="148779"/>
                      <a:pt x="101937" y="142223"/>
                      <a:pt x="109995" y="142223"/>
                    </a:cubicBezTo>
                    <a:close/>
                    <a:moveTo>
                      <a:pt x="10406" y="145746"/>
                    </a:moveTo>
                    <a:cubicBezTo>
                      <a:pt x="18496" y="145746"/>
                      <a:pt x="25052" y="152302"/>
                      <a:pt x="25052" y="160359"/>
                    </a:cubicBezTo>
                    <a:lnTo>
                      <a:pt x="25052" y="164665"/>
                    </a:lnTo>
                    <a:lnTo>
                      <a:pt x="20747" y="164665"/>
                    </a:lnTo>
                    <a:cubicBezTo>
                      <a:pt x="12689" y="164665"/>
                      <a:pt x="6133" y="158108"/>
                      <a:pt x="6133" y="150051"/>
                    </a:cubicBezTo>
                    <a:lnTo>
                      <a:pt x="6133" y="145746"/>
                    </a:lnTo>
                    <a:close/>
                    <a:moveTo>
                      <a:pt x="178496" y="145746"/>
                    </a:moveTo>
                    <a:lnTo>
                      <a:pt x="178496" y="150051"/>
                    </a:lnTo>
                    <a:cubicBezTo>
                      <a:pt x="178496" y="158108"/>
                      <a:pt x="171940" y="164665"/>
                      <a:pt x="163883" y="164665"/>
                    </a:cubicBezTo>
                    <a:lnTo>
                      <a:pt x="159609" y="164665"/>
                    </a:lnTo>
                    <a:lnTo>
                      <a:pt x="159609" y="160359"/>
                    </a:lnTo>
                    <a:cubicBezTo>
                      <a:pt x="159609" y="152302"/>
                      <a:pt x="166133" y="145746"/>
                      <a:pt x="174223" y="145746"/>
                    </a:cubicBezTo>
                    <a:close/>
                    <a:moveTo>
                      <a:pt x="50072" y="160751"/>
                    </a:moveTo>
                    <a:lnTo>
                      <a:pt x="50072" y="165057"/>
                    </a:lnTo>
                    <a:cubicBezTo>
                      <a:pt x="50072" y="173114"/>
                      <a:pt x="43515" y="179670"/>
                      <a:pt x="35458" y="179670"/>
                    </a:cubicBezTo>
                    <a:lnTo>
                      <a:pt x="31152" y="179670"/>
                    </a:lnTo>
                    <a:lnTo>
                      <a:pt x="31152" y="175364"/>
                    </a:lnTo>
                    <a:cubicBezTo>
                      <a:pt x="31152" y="167307"/>
                      <a:pt x="37709" y="160751"/>
                      <a:pt x="45766" y="160751"/>
                    </a:cubicBezTo>
                    <a:close/>
                    <a:moveTo>
                      <a:pt x="138863" y="160751"/>
                    </a:moveTo>
                    <a:cubicBezTo>
                      <a:pt x="146920" y="160751"/>
                      <a:pt x="153477" y="167307"/>
                      <a:pt x="153477" y="175364"/>
                    </a:cubicBezTo>
                    <a:lnTo>
                      <a:pt x="153477" y="179670"/>
                    </a:lnTo>
                    <a:lnTo>
                      <a:pt x="149171" y="179670"/>
                    </a:lnTo>
                    <a:cubicBezTo>
                      <a:pt x="141114" y="179670"/>
                      <a:pt x="134557" y="173114"/>
                      <a:pt x="134557" y="165057"/>
                    </a:cubicBezTo>
                    <a:lnTo>
                      <a:pt x="134557" y="160751"/>
                    </a:lnTo>
                    <a:close/>
                    <a:moveTo>
                      <a:pt x="74635" y="166688"/>
                    </a:moveTo>
                    <a:cubicBezTo>
                      <a:pt x="82692" y="166688"/>
                      <a:pt x="89248" y="173244"/>
                      <a:pt x="89248" y="181301"/>
                    </a:cubicBezTo>
                    <a:lnTo>
                      <a:pt x="89248" y="185607"/>
                    </a:lnTo>
                    <a:lnTo>
                      <a:pt x="84975" y="185607"/>
                    </a:lnTo>
                    <a:cubicBezTo>
                      <a:pt x="76885" y="185607"/>
                      <a:pt x="70329" y="179050"/>
                      <a:pt x="70329" y="170993"/>
                    </a:cubicBezTo>
                    <a:lnTo>
                      <a:pt x="70329" y="166688"/>
                    </a:lnTo>
                    <a:close/>
                    <a:moveTo>
                      <a:pt x="92315" y="0"/>
                    </a:moveTo>
                    <a:cubicBezTo>
                      <a:pt x="81974" y="0"/>
                      <a:pt x="72221" y="3327"/>
                      <a:pt x="64066" y="9623"/>
                    </a:cubicBezTo>
                    <a:cubicBezTo>
                      <a:pt x="62728" y="10667"/>
                      <a:pt x="62467" y="12591"/>
                      <a:pt x="63511" y="13929"/>
                    </a:cubicBezTo>
                    <a:cubicBezTo>
                      <a:pt x="64120" y="14708"/>
                      <a:pt x="65028" y="15111"/>
                      <a:pt x="65944" y="15111"/>
                    </a:cubicBezTo>
                    <a:cubicBezTo>
                      <a:pt x="66599" y="15111"/>
                      <a:pt x="67259" y="14905"/>
                      <a:pt x="67817" y="14483"/>
                    </a:cubicBezTo>
                    <a:cubicBezTo>
                      <a:pt x="74863" y="9003"/>
                      <a:pt x="83344" y="6133"/>
                      <a:pt x="92315" y="6133"/>
                    </a:cubicBezTo>
                    <a:cubicBezTo>
                      <a:pt x="114431" y="6133"/>
                      <a:pt x="132437" y="24106"/>
                      <a:pt x="132437" y="46222"/>
                    </a:cubicBezTo>
                    <a:cubicBezTo>
                      <a:pt x="132437" y="68371"/>
                      <a:pt x="114431" y="86345"/>
                      <a:pt x="92315" y="86345"/>
                    </a:cubicBezTo>
                    <a:cubicBezTo>
                      <a:pt x="70198" y="86345"/>
                      <a:pt x="52192" y="68371"/>
                      <a:pt x="52192" y="46222"/>
                    </a:cubicBezTo>
                    <a:cubicBezTo>
                      <a:pt x="52192" y="37317"/>
                      <a:pt x="55063" y="28869"/>
                      <a:pt x="60478" y="21790"/>
                    </a:cubicBezTo>
                    <a:cubicBezTo>
                      <a:pt x="61521" y="20453"/>
                      <a:pt x="61260" y="18561"/>
                      <a:pt x="59923" y="17517"/>
                    </a:cubicBezTo>
                    <a:cubicBezTo>
                      <a:pt x="59368" y="17084"/>
                      <a:pt x="58712" y="16875"/>
                      <a:pt x="58061" y="16875"/>
                    </a:cubicBezTo>
                    <a:cubicBezTo>
                      <a:pt x="57145" y="16875"/>
                      <a:pt x="56241" y="17289"/>
                      <a:pt x="55650" y="18071"/>
                    </a:cubicBezTo>
                    <a:cubicBezTo>
                      <a:pt x="49387" y="26226"/>
                      <a:pt x="46092" y="35947"/>
                      <a:pt x="46092" y="46222"/>
                    </a:cubicBezTo>
                    <a:cubicBezTo>
                      <a:pt x="46092" y="70687"/>
                      <a:pt x="65175" y="90781"/>
                      <a:pt x="89248" y="92379"/>
                    </a:cubicBezTo>
                    <a:lnTo>
                      <a:pt x="89248" y="123792"/>
                    </a:lnTo>
                    <a:cubicBezTo>
                      <a:pt x="85497" y="120074"/>
                      <a:pt x="80343" y="117758"/>
                      <a:pt x="74635" y="117758"/>
                    </a:cubicBezTo>
                    <a:lnTo>
                      <a:pt x="68926" y="117758"/>
                    </a:lnTo>
                    <a:cubicBezTo>
                      <a:pt x="66317" y="117758"/>
                      <a:pt x="64229" y="119878"/>
                      <a:pt x="64229" y="122455"/>
                    </a:cubicBezTo>
                    <a:lnTo>
                      <a:pt x="64229" y="128163"/>
                    </a:lnTo>
                    <a:cubicBezTo>
                      <a:pt x="64229" y="139613"/>
                      <a:pt x="73526" y="148910"/>
                      <a:pt x="84942" y="148910"/>
                    </a:cubicBezTo>
                    <a:lnTo>
                      <a:pt x="89248" y="148910"/>
                    </a:lnTo>
                    <a:lnTo>
                      <a:pt x="89248" y="166622"/>
                    </a:lnTo>
                    <a:cubicBezTo>
                      <a:pt x="85497" y="162871"/>
                      <a:pt x="80343" y="160588"/>
                      <a:pt x="74635" y="160588"/>
                    </a:cubicBezTo>
                    <a:lnTo>
                      <a:pt x="68926" y="160588"/>
                    </a:lnTo>
                    <a:cubicBezTo>
                      <a:pt x="66317" y="160588"/>
                      <a:pt x="64229" y="162675"/>
                      <a:pt x="64229" y="165252"/>
                    </a:cubicBezTo>
                    <a:lnTo>
                      <a:pt x="64229" y="170993"/>
                    </a:lnTo>
                    <a:cubicBezTo>
                      <a:pt x="64229" y="182410"/>
                      <a:pt x="73526" y="191707"/>
                      <a:pt x="84942" y="191707"/>
                    </a:cubicBezTo>
                    <a:lnTo>
                      <a:pt x="89248" y="191707"/>
                    </a:lnTo>
                    <a:lnTo>
                      <a:pt x="89248" y="202667"/>
                    </a:lnTo>
                    <a:lnTo>
                      <a:pt x="31152" y="202667"/>
                    </a:lnTo>
                    <a:lnTo>
                      <a:pt x="31152" y="185803"/>
                    </a:lnTo>
                    <a:lnTo>
                      <a:pt x="35458" y="185803"/>
                    </a:lnTo>
                    <a:cubicBezTo>
                      <a:pt x="46875" y="185803"/>
                      <a:pt x="56172" y="176473"/>
                      <a:pt x="56172" y="165057"/>
                    </a:cubicBezTo>
                    <a:lnTo>
                      <a:pt x="56172" y="159315"/>
                    </a:lnTo>
                    <a:cubicBezTo>
                      <a:pt x="56172" y="156738"/>
                      <a:pt x="54084" y="154651"/>
                      <a:pt x="51507" y="154651"/>
                    </a:cubicBezTo>
                    <a:lnTo>
                      <a:pt x="45766" y="154651"/>
                    </a:lnTo>
                    <a:cubicBezTo>
                      <a:pt x="40058" y="154651"/>
                      <a:pt x="34904" y="156967"/>
                      <a:pt x="31152" y="160685"/>
                    </a:cubicBezTo>
                    <a:lnTo>
                      <a:pt x="31152" y="160359"/>
                    </a:lnTo>
                    <a:cubicBezTo>
                      <a:pt x="31152" y="148910"/>
                      <a:pt x="21856" y="139613"/>
                      <a:pt x="10406" y="139613"/>
                    </a:cubicBezTo>
                    <a:lnTo>
                      <a:pt x="4698" y="139613"/>
                    </a:lnTo>
                    <a:cubicBezTo>
                      <a:pt x="2121" y="139613"/>
                      <a:pt x="0" y="141733"/>
                      <a:pt x="0" y="144310"/>
                    </a:cubicBezTo>
                    <a:lnTo>
                      <a:pt x="0" y="150051"/>
                    </a:lnTo>
                    <a:cubicBezTo>
                      <a:pt x="0" y="161468"/>
                      <a:pt x="9297" y="170765"/>
                      <a:pt x="20747" y="170765"/>
                    </a:cubicBezTo>
                    <a:lnTo>
                      <a:pt x="25020" y="170765"/>
                    </a:lnTo>
                    <a:lnTo>
                      <a:pt x="25020" y="202667"/>
                    </a:lnTo>
                    <a:lnTo>
                      <a:pt x="13962" y="202667"/>
                    </a:lnTo>
                    <a:cubicBezTo>
                      <a:pt x="12265" y="202667"/>
                      <a:pt x="10895" y="204005"/>
                      <a:pt x="10895" y="205701"/>
                    </a:cubicBezTo>
                    <a:cubicBezTo>
                      <a:pt x="10895" y="207397"/>
                      <a:pt x="12265" y="208767"/>
                      <a:pt x="13962" y="208767"/>
                    </a:cubicBezTo>
                    <a:lnTo>
                      <a:pt x="170667" y="208767"/>
                    </a:lnTo>
                    <a:cubicBezTo>
                      <a:pt x="172364" y="208767"/>
                      <a:pt x="173734" y="207397"/>
                      <a:pt x="173734" y="205701"/>
                    </a:cubicBezTo>
                    <a:cubicBezTo>
                      <a:pt x="173734" y="204005"/>
                      <a:pt x="172364" y="202667"/>
                      <a:pt x="170667" y="202667"/>
                    </a:cubicBezTo>
                    <a:lnTo>
                      <a:pt x="159609" y="202667"/>
                    </a:lnTo>
                    <a:lnTo>
                      <a:pt x="159609" y="170765"/>
                    </a:lnTo>
                    <a:lnTo>
                      <a:pt x="163883" y="170765"/>
                    </a:lnTo>
                    <a:cubicBezTo>
                      <a:pt x="175332" y="170765"/>
                      <a:pt x="184629" y="161468"/>
                      <a:pt x="184629" y="150051"/>
                    </a:cubicBezTo>
                    <a:lnTo>
                      <a:pt x="184629" y="144310"/>
                    </a:lnTo>
                    <a:cubicBezTo>
                      <a:pt x="184629" y="141733"/>
                      <a:pt x="182508" y="139613"/>
                      <a:pt x="179932" y="139613"/>
                    </a:cubicBezTo>
                    <a:lnTo>
                      <a:pt x="174223" y="139613"/>
                    </a:lnTo>
                    <a:cubicBezTo>
                      <a:pt x="162773" y="139613"/>
                      <a:pt x="153477" y="148910"/>
                      <a:pt x="153477" y="160359"/>
                    </a:cubicBezTo>
                    <a:lnTo>
                      <a:pt x="153477" y="160685"/>
                    </a:lnTo>
                    <a:cubicBezTo>
                      <a:pt x="149726" y="156967"/>
                      <a:pt x="144572" y="154651"/>
                      <a:pt x="138863" y="154651"/>
                    </a:cubicBezTo>
                    <a:lnTo>
                      <a:pt x="133122" y="154651"/>
                    </a:lnTo>
                    <a:cubicBezTo>
                      <a:pt x="130545" y="154651"/>
                      <a:pt x="128457" y="156738"/>
                      <a:pt x="128457" y="159315"/>
                    </a:cubicBezTo>
                    <a:lnTo>
                      <a:pt x="128457" y="165057"/>
                    </a:lnTo>
                    <a:cubicBezTo>
                      <a:pt x="128457" y="176473"/>
                      <a:pt x="137754" y="185803"/>
                      <a:pt x="149171" y="185803"/>
                    </a:cubicBezTo>
                    <a:lnTo>
                      <a:pt x="153477" y="185803"/>
                    </a:lnTo>
                    <a:lnTo>
                      <a:pt x="153477" y="202667"/>
                    </a:lnTo>
                    <a:lnTo>
                      <a:pt x="95381" y="202667"/>
                    </a:lnTo>
                    <a:lnTo>
                      <a:pt x="95381" y="167242"/>
                    </a:lnTo>
                    <a:lnTo>
                      <a:pt x="99687" y="167242"/>
                    </a:lnTo>
                    <a:cubicBezTo>
                      <a:pt x="111104" y="167242"/>
                      <a:pt x="120400" y="157945"/>
                      <a:pt x="120400" y="146528"/>
                    </a:cubicBezTo>
                    <a:lnTo>
                      <a:pt x="120400" y="140787"/>
                    </a:lnTo>
                    <a:cubicBezTo>
                      <a:pt x="120400" y="138210"/>
                      <a:pt x="118313" y="136123"/>
                      <a:pt x="115703" y="136123"/>
                    </a:cubicBezTo>
                    <a:lnTo>
                      <a:pt x="109995" y="136123"/>
                    </a:lnTo>
                    <a:cubicBezTo>
                      <a:pt x="104286" y="136123"/>
                      <a:pt x="99132" y="138406"/>
                      <a:pt x="95381" y="142157"/>
                    </a:cubicBezTo>
                    <a:lnTo>
                      <a:pt x="95381" y="92379"/>
                    </a:lnTo>
                    <a:cubicBezTo>
                      <a:pt x="119454" y="90781"/>
                      <a:pt x="138537" y="70687"/>
                      <a:pt x="138537" y="46222"/>
                    </a:cubicBezTo>
                    <a:cubicBezTo>
                      <a:pt x="138537" y="20746"/>
                      <a:pt x="117823" y="0"/>
                      <a:pt x="92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2" name="Google Shape;742;p44"/>
          <p:cNvGrpSpPr/>
          <p:nvPr/>
        </p:nvGrpSpPr>
        <p:grpSpPr>
          <a:xfrm>
            <a:off x="5975788" y="1185336"/>
            <a:ext cx="1686204" cy="1686204"/>
            <a:chOff x="6713825" y="472250"/>
            <a:chExt cx="2226600" cy="2226600"/>
          </a:xfrm>
        </p:grpSpPr>
        <p:sp>
          <p:nvSpPr>
            <p:cNvPr id="743" name="Google Shape;743;p44"/>
            <p:cNvSpPr/>
            <p:nvPr/>
          </p:nvSpPr>
          <p:spPr>
            <a:xfrm>
              <a:off x="6713825" y="472250"/>
              <a:ext cx="2226600" cy="2226600"/>
            </a:xfrm>
            <a:prstGeom prst="ellipse">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4" name="Google Shape;744;p44"/>
            <p:cNvGrpSpPr/>
            <p:nvPr/>
          </p:nvGrpSpPr>
          <p:grpSpPr>
            <a:xfrm>
              <a:off x="7001823" y="774089"/>
              <a:ext cx="1650613" cy="1569413"/>
              <a:chOff x="1148200" y="238125"/>
              <a:chExt cx="5304025" cy="5219200"/>
            </a:xfrm>
          </p:grpSpPr>
          <p:sp>
            <p:nvSpPr>
              <p:cNvPr id="745" name="Google Shape;745;p44"/>
              <p:cNvSpPr/>
              <p:nvPr/>
            </p:nvSpPr>
            <p:spPr>
              <a:xfrm>
                <a:off x="1149025" y="2943725"/>
                <a:ext cx="2673225" cy="2435500"/>
              </a:xfrm>
              <a:custGeom>
                <a:avLst/>
                <a:gdLst/>
                <a:ahLst/>
                <a:cxnLst/>
                <a:rect l="l" t="t" r="r" b="b"/>
                <a:pathLst>
                  <a:path w="106929" h="97420" extrusionOk="0">
                    <a:moveTo>
                      <a:pt x="53464" y="1"/>
                    </a:moveTo>
                    <a:cubicBezTo>
                      <a:pt x="40995" y="1"/>
                      <a:pt x="28526" y="4755"/>
                      <a:pt x="19018" y="14264"/>
                    </a:cubicBezTo>
                    <a:cubicBezTo>
                      <a:pt x="0" y="33281"/>
                      <a:pt x="0" y="64139"/>
                      <a:pt x="19018" y="83157"/>
                    </a:cubicBezTo>
                    <a:cubicBezTo>
                      <a:pt x="28526" y="92665"/>
                      <a:pt x="40995" y="97420"/>
                      <a:pt x="53464" y="97420"/>
                    </a:cubicBezTo>
                    <a:cubicBezTo>
                      <a:pt x="65933" y="97420"/>
                      <a:pt x="78402" y="92665"/>
                      <a:pt x="87911" y="83157"/>
                    </a:cubicBezTo>
                    <a:cubicBezTo>
                      <a:pt x="106928" y="64139"/>
                      <a:pt x="106928" y="33281"/>
                      <a:pt x="87911" y="14264"/>
                    </a:cubicBezTo>
                    <a:cubicBezTo>
                      <a:pt x="78402" y="4755"/>
                      <a:pt x="65933" y="1"/>
                      <a:pt x="534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4"/>
              <p:cNvSpPr/>
              <p:nvPr/>
            </p:nvSpPr>
            <p:spPr>
              <a:xfrm>
                <a:off x="1918850" y="3334550"/>
                <a:ext cx="1136825" cy="1654650"/>
              </a:xfrm>
              <a:custGeom>
                <a:avLst/>
                <a:gdLst/>
                <a:ahLst/>
                <a:cxnLst/>
                <a:rect l="l" t="t" r="r" b="b"/>
                <a:pathLst>
                  <a:path w="45473" h="66186" extrusionOk="0">
                    <a:moveTo>
                      <a:pt x="31695" y="0"/>
                    </a:moveTo>
                    <a:cubicBezTo>
                      <a:pt x="31677" y="0"/>
                      <a:pt x="31659" y="0"/>
                      <a:pt x="31642" y="1"/>
                    </a:cubicBezTo>
                    <a:cubicBezTo>
                      <a:pt x="30696" y="33"/>
                      <a:pt x="29782" y="588"/>
                      <a:pt x="28934" y="1371"/>
                    </a:cubicBezTo>
                    <a:cubicBezTo>
                      <a:pt x="19964" y="9917"/>
                      <a:pt x="10961" y="18398"/>
                      <a:pt x="1958" y="26945"/>
                    </a:cubicBezTo>
                    <a:cubicBezTo>
                      <a:pt x="1" y="28804"/>
                      <a:pt x="262" y="31642"/>
                      <a:pt x="2578" y="33012"/>
                    </a:cubicBezTo>
                    <a:cubicBezTo>
                      <a:pt x="7536" y="36013"/>
                      <a:pt x="12592" y="38851"/>
                      <a:pt x="17615" y="41721"/>
                    </a:cubicBezTo>
                    <a:cubicBezTo>
                      <a:pt x="17909" y="41917"/>
                      <a:pt x="18072" y="42048"/>
                      <a:pt x="17909" y="42439"/>
                    </a:cubicBezTo>
                    <a:cubicBezTo>
                      <a:pt x="16245" y="46321"/>
                      <a:pt x="14647" y="50170"/>
                      <a:pt x="13048" y="54052"/>
                    </a:cubicBezTo>
                    <a:cubicBezTo>
                      <a:pt x="12037" y="56466"/>
                      <a:pt x="10993" y="58847"/>
                      <a:pt x="10080" y="61293"/>
                    </a:cubicBezTo>
                    <a:cubicBezTo>
                      <a:pt x="9395" y="63055"/>
                      <a:pt x="10211" y="64979"/>
                      <a:pt x="11907" y="65795"/>
                    </a:cubicBezTo>
                    <a:cubicBezTo>
                      <a:pt x="12438" y="66055"/>
                      <a:pt x="12966" y="66186"/>
                      <a:pt x="13491" y="66186"/>
                    </a:cubicBezTo>
                    <a:cubicBezTo>
                      <a:pt x="14480" y="66186"/>
                      <a:pt x="15461" y="65721"/>
                      <a:pt x="16441" y="64784"/>
                    </a:cubicBezTo>
                    <a:cubicBezTo>
                      <a:pt x="25444" y="56270"/>
                      <a:pt x="34447" y="47756"/>
                      <a:pt x="43418" y="39242"/>
                    </a:cubicBezTo>
                    <a:cubicBezTo>
                      <a:pt x="45473" y="37318"/>
                      <a:pt x="45081" y="34447"/>
                      <a:pt x="42635" y="33045"/>
                    </a:cubicBezTo>
                    <a:cubicBezTo>
                      <a:pt x="37676" y="30174"/>
                      <a:pt x="32718" y="27303"/>
                      <a:pt x="27760" y="24433"/>
                    </a:cubicBezTo>
                    <a:cubicBezTo>
                      <a:pt x="27466" y="24270"/>
                      <a:pt x="27336" y="24107"/>
                      <a:pt x="27499" y="23715"/>
                    </a:cubicBezTo>
                    <a:cubicBezTo>
                      <a:pt x="30141" y="17452"/>
                      <a:pt x="32849" y="11222"/>
                      <a:pt x="35328" y="4894"/>
                    </a:cubicBezTo>
                    <a:cubicBezTo>
                      <a:pt x="36235" y="2527"/>
                      <a:pt x="34438" y="0"/>
                      <a:pt x="31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4"/>
              <p:cNvSpPr/>
              <p:nvPr/>
            </p:nvSpPr>
            <p:spPr>
              <a:xfrm>
                <a:off x="3771650" y="316400"/>
                <a:ext cx="2678950" cy="2440600"/>
              </a:xfrm>
              <a:custGeom>
                <a:avLst/>
                <a:gdLst/>
                <a:ahLst/>
                <a:cxnLst/>
                <a:rect l="l" t="t" r="r" b="b"/>
                <a:pathLst>
                  <a:path w="107158" h="97624" extrusionOk="0">
                    <a:moveTo>
                      <a:pt x="53579" y="1"/>
                    </a:moveTo>
                    <a:cubicBezTo>
                      <a:pt x="41086" y="1"/>
                      <a:pt x="28592" y="4763"/>
                      <a:pt x="19051" y="14288"/>
                    </a:cubicBezTo>
                    <a:cubicBezTo>
                      <a:pt x="1" y="33338"/>
                      <a:pt x="1" y="64262"/>
                      <a:pt x="19051" y="83312"/>
                    </a:cubicBezTo>
                    <a:cubicBezTo>
                      <a:pt x="28592" y="92853"/>
                      <a:pt x="41086" y="97624"/>
                      <a:pt x="53579" y="97624"/>
                    </a:cubicBezTo>
                    <a:cubicBezTo>
                      <a:pt x="66072" y="97624"/>
                      <a:pt x="78566" y="92853"/>
                      <a:pt x="88107" y="83312"/>
                    </a:cubicBezTo>
                    <a:cubicBezTo>
                      <a:pt x="107157" y="64262"/>
                      <a:pt x="107157" y="33338"/>
                      <a:pt x="88107" y="14288"/>
                    </a:cubicBezTo>
                    <a:cubicBezTo>
                      <a:pt x="78566" y="4763"/>
                      <a:pt x="66072" y="1"/>
                      <a:pt x="53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4"/>
              <p:cNvSpPr/>
              <p:nvPr/>
            </p:nvSpPr>
            <p:spPr>
              <a:xfrm>
                <a:off x="4855450" y="315575"/>
                <a:ext cx="1458950" cy="1075175"/>
              </a:xfrm>
              <a:custGeom>
                <a:avLst/>
                <a:gdLst/>
                <a:ahLst/>
                <a:cxnLst/>
                <a:rect l="l" t="t" r="r" b="b"/>
                <a:pathLst>
                  <a:path w="58358" h="43007" extrusionOk="0">
                    <a:moveTo>
                      <a:pt x="10243" y="1"/>
                    </a:moveTo>
                    <a:cubicBezTo>
                      <a:pt x="6720" y="1"/>
                      <a:pt x="3295" y="392"/>
                      <a:pt x="1" y="1110"/>
                    </a:cubicBezTo>
                    <a:cubicBezTo>
                      <a:pt x="947" y="5024"/>
                      <a:pt x="1958" y="9624"/>
                      <a:pt x="2839" y="15071"/>
                    </a:cubicBezTo>
                    <a:cubicBezTo>
                      <a:pt x="4306" y="23944"/>
                      <a:pt x="4926" y="31479"/>
                      <a:pt x="9167" y="32849"/>
                    </a:cubicBezTo>
                    <a:cubicBezTo>
                      <a:pt x="9582" y="32981"/>
                      <a:pt x="9989" y="33039"/>
                      <a:pt x="10392" y="33039"/>
                    </a:cubicBezTo>
                    <a:cubicBezTo>
                      <a:pt x="13632" y="33039"/>
                      <a:pt x="16583" y="29251"/>
                      <a:pt x="20904" y="29251"/>
                    </a:cubicBezTo>
                    <a:cubicBezTo>
                      <a:pt x="21368" y="29251"/>
                      <a:pt x="21848" y="29295"/>
                      <a:pt x="22345" y="29391"/>
                    </a:cubicBezTo>
                    <a:cubicBezTo>
                      <a:pt x="27140" y="30337"/>
                      <a:pt x="27825" y="35067"/>
                      <a:pt x="32099" y="38590"/>
                    </a:cubicBezTo>
                    <a:cubicBezTo>
                      <a:pt x="35525" y="41401"/>
                      <a:pt x="40735" y="43007"/>
                      <a:pt x="46388" y="43007"/>
                    </a:cubicBezTo>
                    <a:cubicBezTo>
                      <a:pt x="50314" y="43007"/>
                      <a:pt x="54454" y="42232"/>
                      <a:pt x="58358" y="40547"/>
                    </a:cubicBezTo>
                    <a:cubicBezTo>
                      <a:pt x="54411" y="17518"/>
                      <a:pt x="34382" y="1"/>
                      <a:pt x="10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4"/>
              <p:cNvSpPr/>
              <p:nvPr/>
            </p:nvSpPr>
            <p:spPr>
              <a:xfrm>
                <a:off x="3891525" y="815475"/>
                <a:ext cx="614100" cy="1559275"/>
              </a:xfrm>
              <a:custGeom>
                <a:avLst/>
                <a:gdLst/>
                <a:ahLst/>
                <a:cxnLst/>
                <a:rect l="l" t="t" r="r" b="b"/>
                <a:pathLst>
                  <a:path w="24564" h="62371" extrusionOk="0">
                    <a:moveTo>
                      <a:pt x="9396" y="1"/>
                    </a:moveTo>
                    <a:cubicBezTo>
                      <a:pt x="3491" y="8091"/>
                      <a:pt x="1" y="18040"/>
                      <a:pt x="1" y="28837"/>
                    </a:cubicBezTo>
                    <a:cubicBezTo>
                      <a:pt x="1" y="41820"/>
                      <a:pt x="5057" y="53628"/>
                      <a:pt x="13343" y="62370"/>
                    </a:cubicBezTo>
                    <a:cubicBezTo>
                      <a:pt x="19475" y="58293"/>
                      <a:pt x="23879" y="51736"/>
                      <a:pt x="24270" y="45864"/>
                    </a:cubicBezTo>
                    <a:cubicBezTo>
                      <a:pt x="24564" y="41950"/>
                      <a:pt x="22835" y="41591"/>
                      <a:pt x="21367" y="33795"/>
                    </a:cubicBezTo>
                    <a:cubicBezTo>
                      <a:pt x="19116" y="22150"/>
                      <a:pt x="22117" y="18627"/>
                      <a:pt x="20258" y="12625"/>
                    </a:cubicBezTo>
                    <a:cubicBezTo>
                      <a:pt x="18725" y="7667"/>
                      <a:pt x="14517" y="3067"/>
                      <a:pt x="9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4"/>
              <p:cNvSpPr/>
              <p:nvPr/>
            </p:nvSpPr>
            <p:spPr>
              <a:xfrm>
                <a:off x="4698075" y="1811825"/>
                <a:ext cx="1321925" cy="944575"/>
              </a:xfrm>
              <a:custGeom>
                <a:avLst/>
                <a:gdLst/>
                <a:ahLst/>
                <a:cxnLst/>
                <a:rect l="l" t="t" r="r" b="b"/>
                <a:pathLst>
                  <a:path w="52877" h="37783" extrusionOk="0">
                    <a:moveTo>
                      <a:pt x="25634" y="1"/>
                    </a:moveTo>
                    <a:cubicBezTo>
                      <a:pt x="24759" y="1"/>
                      <a:pt x="23928" y="164"/>
                      <a:pt x="23160" y="530"/>
                    </a:cubicBezTo>
                    <a:cubicBezTo>
                      <a:pt x="18724" y="2651"/>
                      <a:pt x="20909" y="9435"/>
                      <a:pt x="17028" y="18243"/>
                    </a:cubicBezTo>
                    <a:cubicBezTo>
                      <a:pt x="13015" y="27376"/>
                      <a:pt x="5448" y="31943"/>
                      <a:pt x="0" y="34912"/>
                    </a:cubicBezTo>
                    <a:cubicBezTo>
                      <a:pt x="5154" y="36771"/>
                      <a:pt x="10732" y="37782"/>
                      <a:pt x="16538" y="37782"/>
                    </a:cubicBezTo>
                    <a:cubicBezTo>
                      <a:pt x="30956" y="37782"/>
                      <a:pt x="43939" y="31552"/>
                      <a:pt x="52877" y="21603"/>
                    </a:cubicBezTo>
                    <a:cubicBezTo>
                      <a:pt x="49582" y="16742"/>
                      <a:pt x="44689" y="12273"/>
                      <a:pt x="41884" y="9729"/>
                    </a:cubicBezTo>
                    <a:cubicBezTo>
                      <a:pt x="38555" y="6682"/>
                      <a:pt x="31226" y="1"/>
                      <a:pt x="25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4"/>
              <p:cNvSpPr/>
              <p:nvPr/>
            </p:nvSpPr>
            <p:spPr>
              <a:xfrm>
                <a:off x="4097850" y="3080675"/>
                <a:ext cx="2329900" cy="2299200"/>
              </a:xfrm>
              <a:custGeom>
                <a:avLst/>
                <a:gdLst/>
                <a:ahLst/>
                <a:cxnLst/>
                <a:rect l="l" t="t" r="r" b="b"/>
                <a:pathLst>
                  <a:path w="93196" h="91968" extrusionOk="0">
                    <a:moveTo>
                      <a:pt x="86887" y="0"/>
                    </a:moveTo>
                    <a:cubicBezTo>
                      <a:pt x="86034" y="0"/>
                      <a:pt x="85178" y="508"/>
                      <a:pt x="84943" y="1544"/>
                    </a:cubicBezTo>
                    <a:cubicBezTo>
                      <a:pt x="79104" y="27085"/>
                      <a:pt x="58195" y="47505"/>
                      <a:pt x="31022" y="51681"/>
                    </a:cubicBezTo>
                    <a:cubicBezTo>
                      <a:pt x="30923" y="51696"/>
                      <a:pt x="30825" y="51703"/>
                      <a:pt x="30728" y="51703"/>
                    </a:cubicBezTo>
                    <a:cubicBezTo>
                      <a:pt x="29773" y="51703"/>
                      <a:pt x="28955" y="50995"/>
                      <a:pt x="28837" y="50017"/>
                    </a:cubicBezTo>
                    <a:lnTo>
                      <a:pt x="27238" y="37002"/>
                    </a:lnTo>
                    <a:cubicBezTo>
                      <a:pt x="27096" y="35946"/>
                      <a:pt x="26209" y="35320"/>
                      <a:pt x="25307" y="35320"/>
                    </a:cubicBezTo>
                    <a:cubicBezTo>
                      <a:pt x="24760" y="35320"/>
                      <a:pt x="24208" y="35551"/>
                      <a:pt x="23813" y="36056"/>
                    </a:cubicBezTo>
                    <a:lnTo>
                      <a:pt x="653" y="65707"/>
                    </a:lnTo>
                    <a:cubicBezTo>
                      <a:pt x="1" y="66523"/>
                      <a:pt x="164" y="67730"/>
                      <a:pt x="979" y="68382"/>
                    </a:cubicBezTo>
                    <a:lnTo>
                      <a:pt x="30631" y="91542"/>
                    </a:lnTo>
                    <a:cubicBezTo>
                      <a:pt x="30997" y="91837"/>
                      <a:pt x="31409" y="91968"/>
                      <a:pt x="31811" y="91968"/>
                    </a:cubicBezTo>
                    <a:cubicBezTo>
                      <a:pt x="32876" y="91968"/>
                      <a:pt x="33863" y="91045"/>
                      <a:pt x="33697" y="89813"/>
                    </a:cubicBezTo>
                    <a:lnTo>
                      <a:pt x="32099" y="76700"/>
                    </a:lnTo>
                    <a:cubicBezTo>
                      <a:pt x="31968" y="75656"/>
                      <a:pt x="32686" y="74710"/>
                      <a:pt x="33730" y="74580"/>
                    </a:cubicBezTo>
                    <a:cubicBezTo>
                      <a:pt x="68633" y="69295"/>
                      <a:pt x="93196" y="37132"/>
                      <a:pt x="88890" y="1838"/>
                    </a:cubicBezTo>
                    <a:cubicBezTo>
                      <a:pt x="88890" y="1805"/>
                      <a:pt x="88857" y="1772"/>
                      <a:pt x="88857" y="1740"/>
                    </a:cubicBezTo>
                    <a:cubicBezTo>
                      <a:pt x="88722" y="589"/>
                      <a:pt x="87806" y="0"/>
                      <a:pt x="868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4"/>
              <p:cNvSpPr/>
              <p:nvPr/>
            </p:nvSpPr>
            <p:spPr>
              <a:xfrm>
                <a:off x="1172675" y="315550"/>
                <a:ext cx="2329900" cy="2299200"/>
              </a:xfrm>
              <a:custGeom>
                <a:avLst/>
                <a:gdLst/>
                <a:ahLst/>
                <a:cxnLst/>
                <a:rect l="l" t="t" r="r" b="b"/>
                <a:pathLst>
                  <a:path w="93196" h="91968" extrusionOk="0">
                    <a:moveTo>
                      <a:pt x="61386" y="0"/>
                    </a:moveTo>
                    <a:cubicBezTo>
                      <a:pt x="60320" y="0"/>
                      <a:pt x="59333" y="923"/>
                      <a:pt x="59499" y="2155"/>
                    </a:cubicBezTo>
                    <a:lnTo>
                      <a:pt x="61097" y="15268"/>
                    </a:lnTo>
                    <a:cubicBezTo>
                      <a:pt x="61228" y="16312"/>
                      <a:pt x="60510" y="17258"/>
                      <a:pt x="59466" y="17388"/>
                    </a:cubicBezTo>
                    <a:cubicBezTo>
                      <a:pt x="24563" y="22673"/>
                      <a:pt x="0" y="54836"/>
                      <a:pt x="4306" y="90131"/>
                    </a:cubicBezTo>
                    <a:cubicBezTo>
                      <a:pt x="4306" y="90163"/>
                      <a:pt x="4339" y="90196"/>
                      <a:pt x="4339" y="90228"/>
                    </a:cubicBezTo>
                    <a:cubicBezTo>
                      <a:pt x="4474" y="91379"/>
                      <a:pt x="5390" y="91968"/>
                      <a:pt x="6309" y="91968"/>
                    </a:cubicBezTo>
                    <a:cubicBezTo>
                      <a:pt x="7162" y="91968"/>
                      <a:pt x="8018" y="91460"/>
                      <a:pt x="8253" y="90424"/>
                    </a:cubicBezTo>
                    <a:cubicBezTo>
                      <a:pt x="14092" y="64883"/>
                      <a:pt x="35001" y="44463"/>
                      <a:pt x="62174" y="40287"/>
                    </a:cubicBezTo>
                    <a:cubicBezTo>
                      <a:pt x="62273" y="40272"/>
                      <a:pt x="62371" y="40265"/>
                      <a:pt x="62468" y="40265"/>
                    </a:cubicBezTo>
                    <a:cubicBezTo>
                      <a:pt x="63423" y="40265"/>
                      <a:pt x="64241" y="40974"/>
                      <a:pt x="64359" y="41951"/>
                    </a:cubicBezTo>
                    <a:lnTo>
                      <a:pt x="65958" y="54966"/>
                    </a:lnTo>
                    <a:cubicBezTo>
                      <a:pt x="66100" y="56022"/>
                      <a:pt x="66987" y="56648"/>
                      <a:pt x="67889" y="56648"/>
                    </a:cubicBezTo>
                    <a:cubicBezTo>
                      <a:pt x="68436" y="56648"/>
                      <a:pt x="68989" y="56417"/>
                      <a:pt x="69383" y="55912"/>
                    </a:cubicBezTo>
                    <a:lnTo>
                      <a:pt x="92543" y="26261"/>
                    </a:lnTo>
                    <a:cubicBezTo>
                      <a:pt x="93195" y="25445"/>
                      <a:pt x="93032" y="24238"/>
                      <a:pt x="92217" y="23586"/>
                    </a:cubicBezTo>
                    <a:lnTo>
                      <a:pt x="62565" y="426"/>
                    </a:lnTo>
                    <a:cubicBezTo>
                      <a:pt x="62199" y="131"/>
                      <a:pt x="61787" y="0"/>
                      <a:pt x="61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4"/>
              <p:cNvSpPr/>
              <p:nvPr/>
            </p:nvSpPr>
            <p:spPr>
              <a:xfrm>
                <a:off x="1148200" y="238125"/>
                <a:ext cx="5304025" cy="5219200"/>
              </a:xfrm>
              <a:custGeom>
                <a:avLst/>
                <a:gdLst/>
                <a:ahLst/>
                <a:cxnLst/>
                <a:rect l="l" t="t" r="r" b="b"/>
                <a:pathLst>
                  <a:path w="212161" h="208768" extrusionOk="0">
                    <a:moveTo>
                      <a:pt x="119977" y="27303"/>
                    </a:moveTo>
                    <a:cubicBezTo>
                      <a:pt x="123467" y="29978"/>
                      <a:pt x="126077" y="33305"/>
                      <a:pt x="127088" y="36599"/>
                    </a:cubicBezTo>
                    <a:cubicBezTo>
                      <a:pt x="127773" y="38818"/>
                      <a:pt x="127610" y="40677"/>
                      <a:pt x="127414" y="43254"/>
                    </a:cubicBezTo>
                    <a:cubicBezTo>
                      <a:pt x="127153" y="46614"/>
                      <a:pt x="126827" y="50789"/>
                      <a:pt x="128099" y="57444"/>
                    </a:cubicBezTo>
                    <a:cubicBezTo>
                      <a:pt x="128849" y="61391"/>
                      <a:pt x="129665" y="63609"/>
                      <a:pt x="130285" y="65207"/>
                    </a:cubicBezTo>
                    <a:cubicBezTo>
                      <a:pt x="130839" y="66740"/>
                      <a:pt x="131067" y="67327"/>
                      <a:pt x="130970" y="68730"/>
                    </a:cubicBezTo>
                    <a:cubicBezTo>
                      <a:pt x="130676" y="72971"/>
                      <a:pt x="127773" y="77766"/>
                      <a:pt x="123500" y="81321"/>
                    </a:cubicBezTo>
                    <a:cubicBezTo>
                      <a:pt x="116813" y="73362"/>
                      <a:pt x="112768" y="63087"/>
                      <a:pt x="112768" y="51898"/>
                    </a:cubicBezTo>
                    <a:cubicBezTo>
                      <a:pt x="112768" y="42863"/>
                      <a:pt x="115410" y="34414"/>
                      <a:pt x="119977" y="27303"/>
                    </a:cubicBezTo>
                    <a:close/>
                    <a:moveTo>
                      <a:pt x="63805" y="7568"/>
                    </a:moveTo>
                    <a:lnTo>
                      <a:pt x="90390" y="28347"/>
                    </a:lnTo>
                    <a:lnTo>
                      <a:pt x="69644" y="54932"/>
                    </a:lnTo>
                    <a:lnTo>
                      <a:pt x="68372" y="44657"/>
                    </a:lnTo>
                    <a:cubicBezTo>
                      <a:pt x="68209" y="43319"/>
                      <a:pt x="67491" y="42112"/>
                      <a:pt x="66447" y="41297"/>
                    </a:cubicBezTo>
                    <a:cubicBezTo>
                      <a:pt x="65585" y="40643"/>
                      <a:pt x="64534" y="40283"/>
                      <a:pt x="63463" y="40283"/>
                    </a:cubicBezTo>
                    <a:cubicBezTo>
                      <a:pt x="63197" y="40283"/>
                      <a:pt x="62929" y="40305"/>
                      <a:pt x="62664" y="40351"/>
                    </a:cubicBezTo>
                    <a:cubicBezTo>
                      <a:pt x="48865" y="42438"/>
                      <a:pt x="36209" y="48636"/>
                      <a:pt x="26064" y="58194"/>
                    </a:cubicBezTo>
                    <a:cubicBezTo>
                      <a:pt x="17615" y="66186"/>
                      <a:pt x="11385" y="76037"/>
                      <a:pt x="7830" y="86965"/>
                    </a:cubicBezTo>
                    <a:cubicBezTo>
                      <a:pt x="7438" y="72742"/>
                      <a:pt x="11842" y="58879"/>
                      <a:pt x="20551" y="47429"/>
                    </a:cubicBezTo>
                    <a:cubicBezTo>
                      <a:pt x="30435" y="34414"/>
                      <a:pt x="44755" y="25933"/>
                      <a:pt x="60902" y="23486"/>
                    </a:cubicBezTo>
                    <a:cubicBezTo>
                      <a:pt x="63577" y="23095"/>
                      <a:pt x="65436" y="20648"/>
                      <a:pt x="65077" y="17974"/>
                    </a:cubicBezTo>
                    <a:lnTo>
                      <a:pt x="63805" y="7568"/>
                    </a:lnTo>
                    <a:close/>
                    <a:moveTo>
                      <a:pt x="146040" y="7861"/>
                    </a:moveTo>
                    <a:cubicBezTo>
                      <a:pt x="146823" y="11352"/>
                      <a:pt x="147540" y="14907"/>
                      <a:pt x="148128" y="18626"/>
                    </a:cubicBezTo>
                    <a:cubicBezTo>
                      <a:pt x="148323" y="19702"/>
                      <a:pt x="148486" y="20746"/>
                      <a:pt x="148649" y="21790"/>
                    </a:cubicBezTo>
                    <a:cubicBezTo>
                      <a:pt x="149922" y="29978"/>
                      <a:pt x="151031" y="37056"/>
                      <a:pt x="156543" y="38818"/>
                    </a:cubicBezTo>
                    <a:cubicBezTo>
                      <a:pt x="157295" y="39061"/>
                      <a:pt x="158020" y="39164"/>
                      <a:pt x="158717" y="39164"/>
                    </a:cubicBezTo>
                    <a:cubicBezTo>
                      <a:pt x="161018" y="39164"/>
                      <a:pt x="163021" y="38040"/>
                      <a:pt x="164698" y="37089"/>
                    </a:cubicBezTo>
                    <a:cubicBezTo>
                      <a:pt x="166305" y="36175"/>
                      <a:pt x="167723" y="35378"/>
                      <a:pt x="169253" y="35378"/>
                    </a:cubicBezTo>
                    <a:cubicBezTo>
                      <a:pt x="169525" y="35378"/>
                      <a:pt x="169800" y="35404"/>
                      <a:pt x="170081" y="35458"/>
                    </a:cubicBezTo>
                    <a:cubicBezTo>
                      <a:pt x="171712" y="35784"/>
                      <a:pt x="172527" y="36828"/>
                      <a:pt x="174060" y="38981"/>
                    </a:cubicBezTo>
                    <a:cubicBezTo>
                      <a:pt x="175202" y="40579"/>
                      <a:pt x="176474" y="42373"/>
                      <a:pt x="178497" y="44004"/>
                    </a:cubicBezTo>
                    <a:cubicBezTo>
                      <a:pt x="182574" y="47364"/>
                      <a:pt x="188478" y="49093"/>
                      <a:pt x="194709" y="49093"/>
                    </a:cubicBezTo>
                    <a:cubicBezTo>
                      <a:pt x="197840" y="49093"/>
                      <a:pt x="201070" y="48669"/>
                      <a:pt x="204136" y="47755"/>
                    </a:cubicBezTo>
                    <a:cubicBezTo>
                      <a:pt x="204266" y="49126"/>
                      <a:pt x="204332" y="50496"/>
                      <a:pt x="204332" y="51898"/>
                    </a:cubicBezTo>
                    <a:cubicBezTo>
                      <a:pt x="204332" y="62304"/>
                      <a:pt x="200874" y="71894"/>
                      <a:pt x="195002" y="79592"/>
                    </a:cubicBezTo>
                    <a:cubicBezTo>
                      <a:pt x="191838" y="75743"/>
                      <a:pt x="188185" y="72383"/>
                      <a:pt x="185967" y="70394"/>
                    </a:cubicBezTo>
                    <a:cubicBezTo>
                      <a:pt x="181999" y="66782"/>
                      <a:pt x="174429" y="59866"/>
                      <a:pt x="167645" y="59866"/>
                    </a:cubicBezTo>
                    <a:cubicBezTo>
                      <a:pt x="166341" y="59866"/>
                      <a:pt x="165065" y="60122"/>
                      <a:pt x="163850" y="60706"/>
                    </a:cubicBezTo>
                    <a:cubicBezTo>
                      <a:pt x="159936" y="62598"/>
                      <a:pt x="159316" y="66447"/>
                      <a:pt x="158696" y="70524"/>
                    </a:cubicBezTo>
                    <a:cubicBezTo>
                      <a:pt x="158272" y="73297"/>
                      <a:pt x="157783" y="76461"/>
                      <a:pt x="156250" y="79951"/>
                    </a:cubicBezTo>
                    <a:cubicBezTo>
                      <a:pt x="153086" y="87128"/>
                      <a:pt x="147508" y="91238"/>
                      <a:pt x="141767" y="94500"/>
                    </a:cubicBezTo>
                    <a:cubicBezTo>
                      <a:pt x="136548" y="92445"/>
                      <a:pt x="131818" y="89444"/>
                      <a:pt x="127773" y="85758"/>
                    </a:cubicBezTo>
                    <a:cubicBezTo>
                      <a:pt x="133122" y="81158"/>
                      <a:pt x="136678" y="74928"/>
                      <a:pt x="137069" y="69154"/>
                    </a:cubicBezTo>
                    <a:cubicBezTo>
                      <a:pt x="137265" y="66447"/>
                      <a:pt x="136678" y="64881"/>
                      <a:pt x="135993" y="63054"/>
                    </a:cubicBezTo>
                    <a:cubicBezTo>
                      <a:pt x="135438" y="61586"/>
                      <a:pt x="134753" y="59760"/>
                      <a:pt x="134101" y="56302"/>
                    </a:cubicBezTo>
                    <a:cubicBezTo>
                      <a:pt x="132992" y="50463"/>
                      <a:pt x="133253" y="46875"/>
                      <a:pt x="133514" y="43711"/>
                    </a:cubicBezTo>
                    <a:cubicBezTo>
                      <a:pt x="133742" y="40840"/>
                      <a:pt x="133971" y="38133"/>
                      <a:pt x="132927" y="34773"/>
                    </a:cubicBezTo>
                    <a:cubicBezTo>
                      <a:pt x="131524" y="30206"/>
                      <a:pt x="128164" y="25835"/>
                      <a:pt x="123597" y="22377"/>
                    </a:cubicBezTo>
                    <a:cubicBezTo>
                      <a:pt x="129404" y="15527"/>
                      <a:pt x="137167" y="10373"/>
                      <a:pt x="146040" y="7861"/>
                    </a:cubicBezTo>
                    <a:close/>
                    <a:moveTo>
                      <a:pt x="167764" y="65962"/>
                    </a:moveTo>
                    <a:cubicBezTo>
                      <a:pt x="171250" y="65962"/>
                      <a:pt x="177216" y="70662"/>
                      <a:pt x="181857" y="74928"/>
                    </a:cubicBezTo>
                    <a:cubicBezTo>
                      <a:pt x="184075" y="76950"/>
                      <a:pt x="187924" y="80441"/>
                      <a:pt x="190925" y="84257"/>
                    </a:cubicBezTo>
                    <a:cubicBezTo>
                      <a:pt x="182607" y="92543"/>
                      <a:pt x="171190" y="97696"/>
                      <a:pt x="158566" y="97696"/>
                    </a:cubicBezTo>
                    <a:cubicBezTo>
                      <a:pt x="155500" y="97696"/>
                      <a:pt x="152531" y="97370"/>
                      <a:pt x="149628" y="96816"/>
                    </a:cubicBezTo>
                    <a:cubicBezTo>
                      <a:pt x="153934" y="93815"/>
                      <a:pt x="158827" y="89281"/>
                      <a:pt x="161861" y="82398"/>
                    </a:cubicBezTo>
                    <a:cubicBezTo>
                      <a:pt x="163720" y="78190"/>
                      <a:pt x="164274" y="74439"/>
                      <a:pt x="164731" y="71438"/>
                    </a:cubicBezTo>
                    <a:cubicBezTo>
                      <a:pt x="165253" y="68078"/>
                      <a:pt x="165579" y="66675"/>
                      <a:pt x="166525" y="66218"/>
                    </a:cubicBezTo>
                    <a:cubicBezTo>
                      <a:pt x="166889" y="66044"/>
                      <a:pt x="167305" y="65962"/>
                      <a:pt x="167764" y="65962"/>
                    </a:cubicBezTo>
                    <a:close/>
                    <a:moveTo>
                      <a:pt x="62364" y="8"/>
                    </a:moveTo>
                    <a:cubicBezTo>
                      <a:pt x="61517" y="8"/>
                      <a:pt x="60663" y="223"/>
                      <a:pt x="59891" y="652"/>
                    </a:cubicBezTo>
                    <a:cubicBezTo>
                      <a:pt x="58129" y="1664"/>
                      <a:pt x="57151" y="3588"/>
                      <a:pt x="57412" y="5578"/>
                    </a:cubicBezTo>
                    <a:lnTo>
                      <a:pt x="58880" y="17615"/>
                    </a:lnTo>
                    <a:cubicBezTo>
                      <a:pt x="41624" y="20518"/>
                      <a:pt x="26325" y="29749"/>
                      <a:pt x="15691" y="43743"/>
                    </a:cubicBezTo>
                    <a:cubicBezTo>
                      <a:pt x="4796" y="58063"/>
                      <a:pt x="1" y="75841"/>
                      <a:pt x="2219" y="93717"/>
                    </a:cubicBezTo>
                    <a:cubicBezTo>
                      <a:pt x="2545" y="96163"/>
                      <a:pt x="4502" y="97990"/>
                      <a:pt x="6981" y="98121"/>
                    </a:cubicBezTo>
                    <a:cubicBezTo>
                      <a:pt x="7074" y="98125"/>
                      <a:pt x="7166" y="98128"/>
                      <a:pt x="7258" y="98128"/>
                    </a:cubicBezTo>
                    <a:cubicBezTo>
                      <a:pt x="9619" y="98128"/>
                      <a:pt x="11635" y="96529"/>
                      <a:pt x="12201" y="94174"/>
                    </a:cubicBezTo>
                    <a:cubicBezTo>
                      <a:pt x="14941" y="82104"/>
                      <a:pt x="21204" y="71177"/>
                      <a:pt x="30272" y="62630"/>
                    </a:cubicBezTo>
                    <a:cubicBezTo>
                      <a:pt x="39210" y="54182"/>
                      <a:pt x="50333" y="48669"/>
                      <a:pt x="62435" y="46581"/>
                    </a:cubicBezTo>
                    <a:lnTo>
                      <a:pt x="63903" y="58390"/>
                    </a:lnTo>
                    <a:cubicBezTo>
                      <a:pt x="64131" y="60412"/>
                      <a:pt x="65567" y="62043"/>
                      <a:pt x="67491" y="62598"/>
                    </a:cubicBezTo>
                    <a:cubicBezTo>
                      <a:pt x="67943" y="62725"/>
                      <a:pt x="68399" y="62787"/>
                      <a:pt x="68851" y="62787"/>
                    </a:cubicBezTo>
                    <a:cubicBezTo>
                      <a:pt x="70355" y="62787"/>
                      <a:pt x="71797" y="62098"/>
                      <a:pt x="72776" y="60869"/>
                    </a:cubicBezTo>
                    <a:lnTo>
                      <a:pt x="95936" y="31217"/>
                    </a:lnTo>
                    <a:cubicBezTo>
                      <a:pt x="96751" y="30173"/>
                      <a:pt x="97110" y="28869"/>
                      <a:pt x="96947" y="27531"/>
                    </a:cubicBezTo>
                    <a:cubicBezTo>
                      <a:pt x="96784" y="26226"/>
                      <a:pt x="96099" y="25052"/>
                      <a:pt x="95055" y="24237"/>
                    </a:cubicBezTo>
                    <a:lnTo>
                      <a:pt x="65404" y="1076"/>
                    </a:lnTo>
                    <a:cubicBezTo>
                      <a:pt x="64524" y="362"/>
                      <a:pt x="63449" y="8"/>
                      <a:pt x="62364" y="8"/>
                    </a:cubicBezTo>
                    <a:close/>
                    <a:moveTo>
                      <a:pt x="158566" y="0"/>
                    </a:moveTo>
                    <a:cubicBezTo>
                      <a:pt x="129926" y="0"/>
                      <a:pt x="106668" y="23747"/>
                      <a:pt x="106668" y="51898"/>
                    </a:cubicBezTo>
                    <a:cubicBezTo>
                      <a:pt x="106668" y="80310"/>
                      <a:pt x="130774" y="103796"/>
                      <a:pt x="158566" y="103796"/>
                    </a:cubicBezTo>
                    <a:cubicBezTo>
                      <a:pt x="187206" y="103796"/>
                      <a:pt x="210464" y="80277"/>
                      <a:pt x="210464" y="51898"/>
                    </a:cubicBezTo>
                    <a:cubicBezTo>
                      <a:pt x="210464" y="31707"/>
                      <a:pt x="198558" y="13015"/>
                      <a:pt x="179965" y="4599"/>
                    </a:cubicBezTo>
                    <a:cubicBezTo>
                      <a:pt x="179561" y="4419"/>
                      <a:pt x="179137" y="4334"/>
                      <a:pt x="178719" y="4334"/>
                    </a:cubicBezTo>
                    <a:cubicBezTo>
                      <a:pt x="177549" y="4334"/>
                      <a:pt x="176424" y="5003"/>
                      <a:pt x="175920" y="6133"/>
                    </a:cubicBezTo>
                    <a:cubicBezTo>
                      <a:pt x="175202" y="7666"/>
                      <a:pt x="175887" y="9492"/>
                      <a:pt x="177420" y="10177"/>
                    </a:cubicBezTo>
                    <a:cubicBezTo>
                      <a:pt x="190599" y="16147"/>
                      <a:pt x="200026" y="27923"/>
                      <a:pt x="203190" y="41656"/>
                    </a:cubicBezTo>
                    <a:cubicBezTo>
                      <a:pt x="200400" y="42553"/>
                      <a:pt x="197462" y="42995"/>
                      <a:pt x="194628" y="42995"/>
                    </a:cubicBezTo>
                    <a:cubicBezTo>
                      <a:pt x="189840" y="42995"/>
                      <a:pt x="185350" y="41733"/>
                      <a:pt x="182378" y="39274"/>
                    </a:cubicBezTo>
                    <a:cubicBezTo>
                      <a:pt x="180976" y="38165"/>
                      <a:pt x="180062" y="36828"/>
                      <a:pt x="179051" y="35425"/>
                    </a:cubicBezTo>
                    <a:cubicBezTo>
                      <a:pt x="177322" y="33011"/>
                      <a:pt x="175365" y="30271"/>
                      <a:pt x="171255" y="29456"/>
                    </a:cubicBezTo>
                    <a:cubicBezTo>
                      <a:pt x="170567" y="29324"/>
                      <a:pt x="169904" y="29265"/>
                      <a:pt x="169267" y="29265"/>
                    </a:cubicBezTo>
                    <a:cubicBezTo>
                      <a:pt x="166133" y="29265"/>
                      <a:pt x="163622" y="30687"/>
                      <a:pt x="161697" y="31772"/>
                    </a:cubicBezTo>
                    <a:cubicBezTo>
                      <a:pt x="160324" y="32556"/>
                      <a:pt x="159360" y="33052"/>
                      <a:pt x="158702" y="33052"/>
                    </a:cubicBezTo>
                    <a:cubicBezTo>
                      <a:pt x="158594" y="33052"/>
                      <a:pt x="158495" y="33039"/>
                      <a:pt x="158403" y="33011"/>
                    </a:cubicBezTo>
                    <a:cubicBezTo>
                      <a:pt x="156478" y="32392"/>
                      <a:pt x="155532" y="26259"/>
                      <a:pt x="154684" y="20844"/>
                    </a:cubicBezTo>
                    <a:cubicBezTo>
                      <a:pt x="153934" y="16082"/>
                      <a:pt x="153053" y="11156"/>
                      <a:pt x="152009" y="6589"/>
                    </a:cubicBezTo>
                    <a:cubicBezTo>
                      <a:pt x="154162" y="6296"/>
                      <a:pt x="156348" y="6133"/>
                      <a:pt x="158566" y="6133"/>
                    </a:cubicBezTo>
                    <a:cubicBezTo>
                      <a:pt x="161306" y="6133"/>
                      <a:pt x="164079" y="6361"/>
                      <a:pt x="166754" y="6850"/>
                    </a:cubicBezTo>
                    <a:cubicBezTo>
                      <a:pt x="166934" y="6882"/>
                      <a:pt x="167113" y="6897"/>
                      <a:pt x="167290" y="6897"/>
                    </a:cubicBezTo>
                    <a:cubicBezTo>
                      <a:pt x="168748" y="6897"/>
                      <a:pt x="170047" y="5855"/>
                      <a:pt x="170309" y="4371"/>
                    </a:cubicBezTo>
                    <a:cubicBezTo>
                      <a:pt x="170603" y="2707"/>
                      <a:pt x="169494" y="1142"/>
                      <a:pt x="167830" y="815"/>
                    </a:cubicBezTo>
                    <a:cubicBezTo>
                      <a:pt x="164796" y="294"/>
                      <a:pt x="161665" y="0"/>
                      <a:pt x="158566" y="0"/>
                    </a:cubicBezTo>
                    <a:close/>
                    <a:moveTo>
                      <a:pt x="62566" y="126924"/>
                    </a:moveTo>
                    <a:cubicBezTo>
                      <a:pt x="63153" y="126957"/>
                      <a:pt x="63414" y="127315"/>
                      <a:pt x="63283" y="127642"/>
                    </a:cubicBezTo>
                    <a:cubicBezTo>
                      <a:pt x="60804" y="133937"/>
                      <a:pt x="58097" y="140233"/>
                      <a:pt x="55487" y="146398"/>
                    </a:cubicBezTo>
                    <a:cubicBezTo>
                      <a:pt x="54737" y="148159"/>
                      <a:pt x="55357" y="149986"/>
                      <a:pt x="57053" y="150965"/>
                    </a:cubicBezTo>
                    <a:cubicBezTo>
                      <a:pt x="59075" y="152139"/>
                      <a:pt x="61098" y="153313"/>
                      <a:pt x="63120" y="154488"/>
                    </a:cubicBezTo>
                    <a:cubicBezTo>
                      <a:pt x="66056" y="156184"/>
                      <a:pt x="68992" y="157880"/>
                      <a:pt x="71928" y="159576"/>
                    </a:cubicBezTo>
                    <a:cubicBezTo>
                      <a:pt x="72254" y="159772"/>
                      <a:pt x="72482" y="160000"/>
                      <a:pt x="72482" y="160229"/>
                    </a:cubicBezTo>
                    <a:cubicBezTo>
                      <a:pt x="72515" y="160424"/>
                      <a:pt x="72384" y="160653"/>
                      <a:pt x="72123" y="160914"/>
                    </a:cubicBezTo>
                    <a:cubicBezTo>
                      <a:pt x="64849" y="167797"/>
                      <a:pt x="57575" y="174712"/>
                      <a:pt x="50268" y="181595"/>
                    </a:cubicBezTo>
                    <a:lnTo>
                      <a:pt x="45147" y="186455"/>
                    </a:lnTo>
                    <a:cubicBezTo>
                      <a:pt x="44683" y="186898"/>
                      <a:pt x="44437" y="187014"/>
                      <a:pt x="44268" y="187014"/>
                    </a:cubicBezTo>
                    <a:cubicBezTo>
                      <a:pt x="44176" y="187014"/>
                      <a:pt x="44107" y="186979"/>
                      <a:pt x="44038" y="186944"/>
                    </a:cubicBezTo>
                    <a:cubicBezTo>
                      <a:pt x="43777" y="186814"/>
                      <a:pt x="43614" y="186586"/>
                      <a:pt x="43711" y="186292"/>
                    </a:cubicBezTo>
                    <a:cubicBezTo>
                      <a:pt x="46158" y="179996"/>
                      <a:pt x="48833" y="173831"/>
                      <a:pt x="51508" y="167503"/>
                    </a:cubicBezTo>
                    <a:cubicBezTo>
                      <a:pt x="52258" y="165742"/>
                      <a:pt x="51638" y="163947"/>
                      <a:pt x="49942" y="162969"/>
                    </a:cubicBezTo>
                    <a:cubicBezTo>
                      <a:pt x="44951" y="160098"/>
                      <a:pt x="39895" y="157293"/>
                      <a:pt x="34937" y="154292"/>
                    </a:cubicBezTo>
                    <a:cubicBezTo>
                      <a:pt x="34447" y="153998"/>
                      <a:pt x="34349" y="153509"/>
                      <a:pt x="34839" y="153020"/>
                    </a:cubicBezTo>
                    <a:cubicBezTo>
                      <a:pt x="44592" y="143821"/>
                      <a:pt x="61489" y="127446"/>
                      <a:pt x="62566" y="126924"/>
                    </a:cubicBezTo>
                    <a:close/>
                    <a:moveTo>
                      <a:pt x="62815" y="120840"/>
                    </a:moveTo>
                    <a:cubicBezTo>
                      <a:pt x="61012" y="120840"/>
                      <a:pt x="59157" y="121569"/>
                      <a:pt x="57640" y="123010"/>
                    </a:cubicBezTo>
                    <a:cubicBezTo>
                      <a:pt x="48604" y="131621"/>
                      <a:pt x="39667" y="140037"/>
                      <a:pt x="30663" y="148583"/>
                    </a:cubicBezTo>
                    <a:cubicBezTo>
                      <a:pt x="29000" y="150149"/>
                      <a:pt x="28184" y="152270"/>
                      <a:pt x="28413" y="154390"/>
                    </a:cubicBezTo>
                    <a:cubicBezTo>
                      <a:pt x="28641" y="156510"/>
                      <a:pt x="29881" y="158369"/>
                      <a:pt x="31773" y="159511"/>
                    </a:cubicBezTo>
                    <a:cubicBezTo>
                      <a:pt x="36176" y="162186"/>
                      <a:pt x="40613" y="164665"/>
                      <a:pt x="45016" y="167177"/>
                    </a:cubicBezTo>
                    <a:cubicBezTo>
                      <a:pt x="42602" y="172918"/>
                      <a:pt x="40221" y="178333"/>
                      <a:pt x="38003" y="184074"/>
                    </a:cubicBezTo>
                    <a:cubicBezTo>
                      <a:pt x="36763" y="187303"/>
                      <a:pt x="38199" y="190924"/>
                      <a:pt x="41363" y="192425"/>
                    </a:cubicBezTo>
                    <a:cubicBezTo>
                      <a:pt x="42300" y="192881"/>
                      <a:pt x="43294" y="193132"/>
                      <a:pt x="44310" y="193132"/>
                    </a:cubicBezTo>
                    <a:cubicBezTo>
                      <a:pt x="45980" y="193132"/>
                      <a:pt x="47712" y="192453"/>
                      <a:pt x="49355" y="190891"/>
                    </a:cubicBezTo>
                    <a:cubicBezTo>
                      <a:pt x="57868" y="182834"/>
                      <a:pt x="67720" y="173538"/>
                      <a:pt x="76331" y="165350"/>
                    </a:cubicBezTo>
                    <a:cubicBezTo>
                      <a:pt x="77995" y="163752"/>
                      <a:pt x="78810" y="161631"/>
                      <a:pt x="78549" y="159511"/>
                    </a:cubicBezTo>
                    <a:cubicBezTo>
                      <a:pt x="78321" y="157326"/>
                      <a:pt x="76984" y="155434"/>
                      <a:pt x="74961" y="154259"/>
                    </a:cubicBezTo>
                    <a:cubicBezTo>
                      <a:pt x="70623" y="151780"/>
                      <a:pt x="66317" y="149269"/>
                      <a:pt x="61979" y="146757"/>
                    </a:cubicBezTo>
                    <a:cubicBezTo>
                      <a:pt x="62207" y="146267"/>
                      <a:pt x="62403" y="145746"/>
                      <a:pt x="62631" y="145256"/>
                    </a:cubicBezTo>
                    <a:cubicBezTo>
                      <a:pt x="64751" y="140233"/>
                      <a:pt x="66969" y="135046"/>
                      <a:pt x="68959" y="129860"/>
                    </a:cubicBezTo>
                    <a:cubicBezTo>
                      <a:pt x="69775" y="127837"/>
                      <a:pt x="69481" y="125554"/>
                      <a:pt x="68242" y="123760"/>
                    </a:cubicBezTo>
                    <a:cubicBezTo>
                      <a:pt x="66898" y="121805"/>
                      <a:pt x="64891" y="120840"/>
                      <a:pt x="62815" y="120840"/>
                    </a:cubicBezTo>
                    <a:close/>
                    <a:moveTo>
                      <a:pt x="204332" y="121803"/>
                    </a:moveTo>
                    <a:lnTo>
                      <a:pt x="204332" y="121803"/>
                    </a:lnTo>
                    <a:cubicBezTo>
                      <a:pt x="204723" y="136025"/>
                      <a:pt x="200319" y="149888"/>
                      <a:pt x="191610" y="161338"/>
                    </a:cubicBezTo>
                    <a:cubicBezTo>
                      <a:pt x="181726" y="174353"/>
                      <a:pt x="167406" y="182834"/>
                      <a:pt x="151259" y="185281"/>
                    </a:cubicBezTo>
                    <a:cubicBezTo>
                      <a:pt x="148584" y="185672"/>
                      <a:pt x="146725" y="188119"/>
                      <a:pt x="147084" y="190794"/>
                    </a:cubicBezTo>
                    <a:lnTo>
                      <a:pt x="148356" y="201199"/>
                    </a:lnTo>
                    <a:lnTo>
                      <a:pt x="121771" y="180420"/>
                    </a:lnTo>
                    <a:lnTo>
                      <a:pt x="142517" y="153835"/>
                    </a:lnTo>
                    <a:lnTo>
                      <a:pt x="143789" y="164111"/>
                    </a:lnTo>
                    <a:cubicBezTo>
                      <a:pt x="143952" y="165448"/>
                      <a:pt x="144670" y="166655"/>
                      <a:pt x="145714" y="167470"/>
                    </a:cubicBezTo>
                    <a:cubicBezTo>
                      <a:pt x="146576" y="168124"/>
                      <a:pt x="147627" y="168484"/>
                      <a:pt x="148699" y="168484"/>
                    </a:cubicBezTo>
                    <a:cubicBezTo>
                      <a:pt x="148964" y="168484"/>
                      <a:pt x="149232" y="168462"/>
                      <a:pt x="149498" y="168416"/>
                    </a:cubicBezTo>
                    <a:cubicBezTo>
                      <a:pt x="163296" y="166329"/>
                      <a:pt x="175952" y="160131"/>
                      <a:pt x="186097" y="150573"/>
                    </a:cubicBezTo>
                    <a:cubicBezTo>
                      <a:pt x="194546" y="142581"/>
                      <a:pt x="200776" y="132730"/>
                      <a:pt x="204332" y="121803"/>
                    </a:cubicBezTo>
                    <a:close/>
                    <a:moveTo>
                      <a:pt x="204900" y="110639"/>
                    </a:moveTo>
                    <a:cubicBezTo>
                      <a:pt x="202511" y="110639"/>
                      <a:pt x="200526" y="112239"/>
                      <a:pt x="199961" y="114594"/>
                    </a:cubicBezTo>
                    <a:cubicBezTo>
                      <a:pt x="197220" y="126663"/>
                      <a:pt x="190957" y="137591"/>
                      <a:pt x="181889" y="146137"/>
                    </a:cubicBezTo>
                    <a:cubicBezTo>
                      <a:pt x="172951" y="154586"/>
                      <a:pt x="161828" y="160098"/>
                      <a:pt x="149726" y="162186"/>
                    </a:cubicBezTo>
                    <a:lnTo>
                      <a:pt x="148258" y="150378"/>
                    </a:lnTo>
                    <a:cubicBezTo>
                      <a:pt x="148030" y="148355"/>
                      <a:pt x="146594" y="146724"/>
                      <a:pt x="144670" y="146170"/>
                    </a:cubicBezTo>
                    <a:cubicBezTo>
                      <a:pt x="144218" y="146042"/>
                      <a:pt x="143762" y="145980"/>
                      <a:pt x="143311" y="145980"/>
                    </a:cubicBezTo>
                    <a:cubicBezTo>
                      <a:pt x="141806" y="145980"/>
                      <a:pt x="140364" y="146669"/>
                      <a:pt x="139385" y="147898"/>
                    </a:cubicBezTo>
                    <a:lnTo>
                      <a:pt x="116225" y="177550"/>
                    </a:lnTo>
                    <a:cubicBezTo>
                      <a:pt x="115410" y="178594"/>
                      <a:pt x="115051" y="179899"/>
                      <a:pt x="115214" y="181236"/>
                    </a:cubicBezTo>
                    <a:cubicBezTo>
                      <a:pt x="115377" y="182541"/>
                      <a:pt x="116062" y="183715"/>
                      <a:pt x="117106" y="184531"/>
                    </a:cubicBezTo>
                    <a:lnTo>
                      <a:pt x="146758" y="207691"/>
                    </a:lnTo>
                    <a:cubicBezTo>
                      <a:pt x="147655" y="208405"/>
                      <a:pt x="148728" y="208760"/>
                      <a:pt x="149808" y="208760"/>
                    </a:cubicBezTo>
                    <a:cubicBezTo>
                      <a:pt x="150651" y="208760"/>
                      <a:pt x="151498" y="208544"/>
                      <a:pt x="152270" y="208115"/>
                    </a:cubicBezTo>
                    <a:cubicBezTo>
                      <a:pt x="154032" y="207104"/>
                      <a:pt x="155010" y="205179"/>
                      <a:pt x="154749" y="203189"/>
                    </a:cubicBezTo>
                    <a:lnTo>
                      <a:pt x="153282" y="191152"/>
                    </a:lnTo>
                    <a:cubicBezTo>
                      <a:pt x="170537" y="188249"/>
                      <a:pt x="185836" y="179018"/>
                      <a:pt x="196470" y="165024"/>
                    </a:cubicBezTo>
                    <a:cubicBezTo>
                      <a:pt x="207365" y="150704"/>
                      <a:pt x="212160" y="132926"/>
                      <a:pt x="209942" y="115050"/>
                    </a:cubicBezTo>
                    <a:cubicBezTo>
                      <a:pt x="209616" y="112604"/>
                      <a:pt x="207659" y="110777"/>
                      <a:pt x="205180" y="110647"/>
                    </a:cubicBezTo>
                    <a:cubicBezTo>
                      <a:pt x="205086" y="110642"/>
                      <a:pt x="204992" y="110639"/>
                      <a:pt x="204900" y="110639"/>
                    </a:cubicBezTo>
                    <a:close/>
                    <a:moveTo>
                      <a:pt x="53497" y="105166"/>
                    </a:moveTo>
                    <a:cubicBezTo>
                      <a:pt x="24922" y="105166"/>
                      <a:pt x="1697" y="128392"/>
                      <a:pt x="1697" y="156967"/>
                    </a:cubicBezTo>
                    <a:cubicBezTo>
                      <a:pt x="1697" y="165220"/>
                      <a:pt x="3589" y="173114"/>
                      <a:pt x="7308" y="180420"/>
                    </a:cubicBezTo>
                    <a:cubicBezTo>
                      <a:pt x="7837" y="181480"/>
                      <a:pt x="8919" y="182084"/>
                      <a:pt x="10038" y="182084"/>
                    </a:cubicBezTo>
                    <a:cubicBezTo>
                      <a:pt x="10504" y="182084"/>
                      <a:pt x="10976" y="181979"/>
                      <a:pt x="11418" y="181758"/>
                    </a:cubicBezTo>
                    <a:cubicBezTo>
                      <a:pt x="12918" y="180975"/>
                      <a:pt x="13505" y="179148"/>
                      <a:pt x="12755" y="177648"/>
                    </a:cubicBezTo>
                    <a:cubicBezTo>
                      <a:pt x="9461" y="171189"/>
                      <a:pt x="7830" y="164241"/>
                      <a:pt x="7830" y="156967"/>
                    </a:cubicBezTo>
                    <a:cubicBezTo>
                      <a:pt x="7830" y="131784"/>
                      <a:pt x="28315" y="111299"/>
                      <a:pt x="53497" y="111299"/>
                    </a:cubicBezTo>
                    <a:cubicBezTo>
                      <a:pt x="78680" y="111299"/>
                      <a:pt x="99165" y="131784"/>
                      <a:pt x="99165" y="156967"/>
                    </a:cubicBezTo>
                    <a:cubicBezTo>
                      <a:pt x="99165" y="182149"/>
                      <a:pt x="78680" y="202635"/>
                      <a:pt x="53497" y="202635"/>
                    </a:cubicBezTo>
                    <a:cubicBezTo>
                      <a:pt x="39830" y="202635"/>
                      <a:pt x="26977" y="196600"/>
                      <a:pt x="18235" y="186031"/>
                    </a:cubicBezTo>
                    <a:cubicBezTo>
                      <a:pt x="17627" y="185294"/>
                      <a:pt x="16749" y="184911"/>
                      <a:pt x="15864" y="184911"/>
                    </a:cubicBezTo>
                    <a:cubicBezTo>
                      <a:pt x="15183" y="184911"/>
                      <a:pt x="14497" y="185139"/>
                      <a:pt x="13929" y="185607"/>
                    </a:cubicBezTo>
                    <a:cubicBezTo>
                      <a:pt x="12625" y="186683"/>
                      <a:pt x="12462" y="188608"/>
                      <a:pt x="13538" y="189913"/>
                    </a:cubicBezTo>
                    <a:cubicBezTo>
                      <a:pt x="23422" y="201884"/>
                      <a:pt x="37970" y="208767"/>
                      <a:pt x="53497" y="208767"/>
                    </a:cubicBezTo>
                    <a:cubicBezTo>
                      <a:pt x="82072" y="208767"/>
                      <a:pt x="105298" y="185542"/>
                      <a:pt x="105298" y="156967"/>
                    </a:cubicBezTo>
                    <a:cubicBezTo>
                      <a:pt x="105298" y="128392"/>
                      <a:pt x="82072" y="105166"/>
                      <a:pt x="53497" y="1051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4" name="Google Shape;754;p44"/>
          <p:cNvGrpSpPr/>
          <p:nvPr/>
        </p:nvGrpSpPr>
        <p:grpSpPr>
          <a:xfrm rot="1114685">
            <a:off x="7320304" y="2182290"/>
            <a:ext cx="1241713" cy="1612216"/>
            <a:chOff x="7451312" y="2859537"/>
            <a:chExt cx="1241700" cy="1612200"/>
          </a:xfrm>
        </p:grpSpPr>
        <p:sp>
          <p:nvSpPr>
            <p:cNvPr id="755" name="Google Shape;755;p44"/>
            <p:cNvSpPr/>
            <p:nvPr/>
          </p:nvSpPr>
          <p:spPr>
            <a:xfrm>
              <a:off x="7451312" y="2859537"/>
              <a:ext cx="1241700" cy="1612200"/>
            </a:xfrm>
            <a:prstGeom prst="roundRect">
              <a:avLst>
                <a:gd name="adj" fmla="val 16667"/>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 name="Google Shape;756;p44"/>
            <p:cNvGrpSpPr/>
            <p:nvPr/>
          </p:nvGrpSpPr>
          <p:grpSpPr>
            <a:xfrm>
              <a:off x="7606034" y="3014282"/>
              <a:ext cx="932256" cy="1302712"/>
              <a:chOff x="1932725" y="238125"/>
              <a:chExt cx="3735000" cy="5219200"/>
            </a:xfrm>
          </p:grpSpPr>
          <p:sp>
            <p:nvSpPr>
              <p:cNvPr id="757" name="Google Shape;757;p44"/>
              <p:cNvSpPr/>
              <p:nvPr/>
            </p:nvSpPr>
            <p:spPr>
              <a:xfrm>
                <a:off x="2179800" y="967975"/>
                <a:ext cx="3240825" cy="4085675"/>
              </a:xfrm>
              <a:custGeom>
                <a:avLst/>
                <a:gdLst/>
                <a:ahLst/>
                <a:cxnLst/>
                <a:rect l="l" t="t" r="r" b="b"/>
                <a:pathLst>
                  <a:path w="129633" h="163427" extrusionOk="0">
                    <a:moveTo>
                      <a:pt x="1" y="1"/>
                    </a:moveTo>
                    <a:lnTo>
                      <a:pt x="1" y="163426"/>
                    </a:lnTo>
                    <a:lnTo>
                      <a:pt x="129632" y="163426"/>
                    </a:lnTo>
                    <a:lnTo>
                      <a:pt x="129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4"/>
              <p:cNvSpPr/>
              <p:nvPr/>
            </p:nvSpPr>
            <p:spPr>
              <a:xfrm>
                <a:off x="2179800" y="967975"/>
                <a:ext cx="3240825" cy="654050"/>
              </a:xfrm>
              <a:custGeom>
                <a:avLst/>
                <a:gdLst/>
                <a:ahLst/>
                <a:cxnLst/>
                <a:rect l="l" t="t" r="r" b="b"/>
                <a:pathLst>
                  <a:path w="129633" h="26162" extrusionOk="0">
                    <a:moveTo>
                      <a:pt x="1" y="1"/>
                    </a:moveTo>
                    <a:lnTo>
                      <a:pt x="1" y="26162"/>
                    </a:lnTo>
                    <a:lnTo>
                      <a:pt x="129632" y="26162"/>
                    </a:lnTo>
                    <a:lnTo>
                      <a:pt x="1296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4"/>
              <p:cNvSpPr/>
              <p:nvPr/>
            </p:nvSpPr>
            <p:spPr>
              <a:xfrm>
                <a:off x="2009375" y="5053625"/>
                <a:ext cx="3581675" cy="327025"/>
              </a:xfrm>
              <a:custGeom>
                <a:avLst/>
                <a:gdLst/>
                <a:ahLst/>
                <a:cxnLst/>
                <a:rect l="l" t="t" r="r" b="b"/>
                <a:pathLst>
                  <a:path w="143267" h="13081" extrusionOk="0">
                    <a:moveTo>
                      <a:pt x="6818" y="0"/>
                    </a:moveTo>
                    <a:cubicBezTo>
                      <a:pt x="3067" y="0"/>
                      <a:pt x="0" y="2936"/>
                      <a:pt x="0" y="6557"/>
                    </a:cubicBezTo>
                    <a:cubicBezTo>
                      <a:pt x="0" y="10178"/>
                      <a:pt x="3067" y="13081"/>
                      <a:pt x="6818" y="13081"/>
                    </a:cubicBezTo>
                    <a:lnTo>
                      <a:pt x="136449" y="13081"/>
                    </a:lnTo>
                    <a:cubicBezTo>
                      <a:pt x="140201" y="13081"/>
                      <a:pt x="143267" y="10178"/>
                      <a:pt x="143267" y="6557"/>
                    </a:cubicBezTo>
                    <a:cubicBezTo>
                      <a:pt x="143267" y="2936"/>
                      <a:pt x="140201" y="0"/>
                      <a:pt x="136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4"/>
              <p:cNvSpPr/>
              <p:nvPr/>
            </p:nvSpPr>
            <p:spPr>
              <a:xfrm>
                <a:off x="2009375" y="641775"/>
                <a:ext cx="3581675" cy="326225"/>
              </a:xfrm>
              <a:custGeom>
                <a:avLst/>
                <a:gdLst/>
                <a:ahLst/>
                <a:cxnLst/>
                <a:rect l="l" t="t" r="r" b="b"/>
                <a:pathLst>
                  <a:path w="143267" h="13049" extrusionOk="0">
                    <a:moveTo>
                      <a:pt x="6818" y="1"/>
                    </a:moveTo>
                    <a:cubicBezTo>
                      <a:pt x="3067" y="1"/>
                      <a:pt x="0" y="2904"/>
                      <a:pt x="0" y="6525"/>
                    </a:cubicBezTo>
                    <a:cubicBezTo>
                      <a:pt x="0" y="10146"/>
                      <a:pt x="3067" y="13049"/>
                      <a:pt x="6818" y="13049"/>
                    </a:cubicBezTo>
                    <a:lnTo>
                      <a:pt x="136449" y="13049"/>
                    </a:lnTo>
                    <a:cubicBezTo>
                      <a:pt x="140201" y="13049"/>
                      <a:pt x="143267" y="10146"/>
                      <a:pt x="143267" y="6525"/>
                    </a:cubicBezTo>
                    <a:cubicBezTo>
                      <a:pt x="143267" y="2904"/>
                      <a:pt x="140201" y="1"/>
                      <a:pt x="1364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4"/>
              <p:cNvSpPr/>
              <p:nvPr/>
            </p:nvSpPr>
            <p:spPr>
              <a:xfrm>
                <a:off x="2179800" y="4400400"/>
                <a:ext cx="3240825" cy="653250"/>
              </a:xfrm>
              <a:custGeom>
                <a:avLst/>
                <a:gdLst/>
                <a:ahLst/>
                <a:cxnLst/>
                <a:rect l="l" t="t" r="r" b="b"/>
                <a:pathLst>
                  <a:path w="129633" h="26130" extrusionOk="0">
                    <a:moveTo>
                      <a:pt x="1" y="1"/>
                    </a:moveTo>
                    <a:lnTo>
                      <a:pt x="1" y="26129"/>
                    </a:lnTo>
                    <a:lnTo>
                      <a:pt x="129632" y="26129"/>
                    </a:lnTo>
                    <a:lnTo>
                      <a:pt x="1296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4"/>
              <p:cNvSpPr/>
              <p:nvPr/>
            </p:nvSpPr>
            <p:spPr>
              <a:xfrm>
                <a:off x="4056275" y="314775"/>
                <a:ext cx="1022650" cy="327025"/>
              </a:xfrm>
              <a:custGeom>
                <a:avLst/>
                <a:gdLst/>
                <a:ahLst/>
                <a:cxnLst/>
                <a:rect l="l" t="t" r="r" b="b"/>
                <a:pathLst>
                  <a:path w="40906" h="13081" extrusionOk="0">
                    <a:moveTo>
                      <a:pt x="6655" y="0"/>
                    </a:moveTo>
                    <a:cubicBezTo>
                      <a:pt x="2969" y="0"/>
                      <a:pt x="0" y="2969"/>
                      <a:pt x="0" y="6655"/>
                    </a:cubicBezTo>
                    <a:lnTo>
                      <a:pt x="0" y="13081"/>
                    </a:lnTo>
                    <a:lnTo>
                      <a:pt x="40906" y="13081"/>
                    </a:lnTo>
                    <a:lnTo>
                      <a:pt x="40906" y="6655"/>
                    </a:lnTo>
                    <a:cubicBezTo>
                      <a:pt x="40906" y="2969"/>
                      <a:pt x="37937" y="0"/>
                      <a:pt x="34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4"/>
              <p:cNvSpPr/>
              <p:nvPr/>
            </p:nvSpPr>
            <p:spPr>
              <a:xfrm>
                <a:off x="3185325" y="2229550"/>
                <a:ext cx="1229775" cy="1602475"/>
              </a:xfrm>
              <a:custGeom>
                <a:avLst/>
                <a:gdLst/>
                <a:ahLst/>
                <a:cxnLst/>
                <a:rect l="l" t="t" r="r" b="b"/>
                <a:pathLst>
                  <a:path w="49191" h="64099" extrusionOk="0">
                    <a:moveTo>
                      <a:pt x="24596" y="1"/>
                    </a:moveTo>
                    <a:cubicBezTo>
                      <a:pt x="23911" y="1"/>
                      <a:pt x="23226" y="294"/>
                      <a:pt x="22736" y="881"/>
                    </a:cubicBezTo>
                    <a:cubicBezTo>
                      <a:pt x="16963" y="7732"/>
                      <a:pt x="0" y="28935"/>
                      <a:pt x="0" y="39993"/>
                    </a:cubicBezTo>
                    <a:cubicBezTo>
                      <a:pt x="0" y="53302"/>
                      <a:pt x="10993" y="64099"/>
                      <a:pt x="24596" y="64099"/>
                    </a:cubicBezTo>
                    <a:cubicBezTo>
                      <a:pt x="38198" y="64099"/>
                      <a:pt x="49191" y="53302"/>
                      <a:pt x="49191" y="39993"/>
                    </a:cubicBezTo>
                    <a:cubicBezTo>
                      <a:pt x="49191" y="28935"/>
                      <a:pt x="32229" y="7732"/>
                      <a:pt x="26455" y="881"/>
                    </a:cubicBezTo>
                    <a:cubicBezTo>
                      <a:pt x="25966" y="294"/>
                      <a:pt x="25281" y="1"/>
                      <a:pt x="24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4"/>
              <p:cNvSpPr/>
              <p:nvPr/>
            </p:nvSpPr>
            <p:spPr>
              <a:xfrm>
                <a:off x="1932725" y="238125"/>
                <a:ext cx="3735000" cy="5219200"/>
              </a:xfrm>
              <a:custGeom>
                <a:avLst/>
                <a:gdLst/>
                <a:ahLst/>
                <a:cxnLst/>
                <a:rect l="l" t="t" r="r" b="b"/>
                <a:pathLst>
                  <a:path w="149400" h="208768" extrusionOk="0">
                    <a:moveTo>
                      <a:pt x="119193" y="6133"/>
                    </a:moveTo>
                    <a:cubicBezTo>
                      <a:pt x="121183" y="6133"/>
                      <a:pt x="122814" y="7731"/>
                      <a:pt x="122814" y="9721"/>
                    </a:cubicBezTo>
                    <a:lnTo>
                      <a:pt x="122814" y="13081"/>
                    </a:lnTo>
                    <a:lnTo>
                      <a:pt x="87976" y="13081"/>
                    </a:lnTo>
                    <a:lnTo>
                      <a:pt x="87976" y="9721"/>
                    </a:lnTo>
                    <a:cubicBezTo>
                      <a:pt x="87976" y="7731"/>
                      <a:pt x="89607" y="6133"/>
                      <a:pt x="91597" y="6133"/>
                    </a:cubicBezTo>
                    <a:close/>
                    <a:moveTo>
                      <a:pt x="139515" y="19180"/>
                    </a:moveTo>
                    <a:cubicBezTo>
                      <a:pt x="141570" y="19180"/>
                      <a:pt x="143267" y="20746"/>
                      <a:pt x="143267" y="22671"/>
                    </a:cubicBezTo>
                    <a:cubicBezTo>
                      <a:pt x="143267" y="24595"/>
                      <a:pt x="141570" y="26161"/>
                      <a:pt x="139515" y="26161"/>
                    </a:cubicBezTo>
                    <a:lnTo>
                      <a:pt x="9884" y="26161"/>
                    </a:lnTo>
                    <a:cubicBezTo>
                      <a:pt x="7829" y="26161"/>
                      <a:pt x="6133" y="24595"/>
                      <a:pt x="6133" y="22671"/>
                    </a:cubicBezTo>
                    <a:cubicBezTo>
                      <a:pt x="6133" y="20746"/>
                      <a:pt x="7829" y="19180"/>
                      <a:pt x="9884" y="19180"/>
                    </a:cubicBezTo>
                    <a:close/>
                    <a:moveTo>
                      <a:pt x="136449" y="32261"/>
                    </a:moveTo>
                    <a:lnTo>
                      <a:pt x="136449" y="52290"/>
                    </a:lnTo>
                    <a:lnTo>
                      <a:pt x="12950" y="52290"/>
                    </a:lnTo>
                    <a:lnTo>
                      <a:pt x="12950" y="32261"/>
                    </a:lnTo>
                    <a:close/>
                    <a:moveTo>
                      <a:pt x="74700" y="83050"/>
                    </a:moveTo>
                    <a:cubicBezTo>
                      <a:pt x="90585" y="102100"/>
                      <a:pt x="96261" y="114430"/>
                      <a:pt x="96261" y="119650"/>
                    </a:cubicBezTo>
                    <a:cubicBezTo>
                      <a:pt x="96261" y="131262"/>
                      <a:pt x="86573" y="140689"/>
                      <a:pt x="74700" y="140689"/>
                    </a:cubicBezTo>
                    <a:cubicBezTo>
                      <a:pt x="62826" y="140689"/>
                      <a:pt x="53138" y="131262"/>
                      <a:pt x="53138" y="119650"/>
                    </a:cubicBezTo>
                    <a:cubicBezTo>
                      <a:pt x="53138" y="111756"/>
                      <a:pt x="64196" y="95674"/>
                      <a:pt x="74700" y="83050"/>
                    </a:cubicBezTo>
                    <a:close/>
                    <a:moveTo>
                      <a:pt x="74700" y="76591"/>
                    </a:moveTo>
                    <a:cubicBezTo>
                      <a:pt x="73069" y="76591"/>
                      <a:pt x="71535" y="77309"/>
                      <a:pt x="70492" y="78549"/>
                    </a:cubicBezTo>
                    <a:cubicBezTo>
                      <a:pt x="67523" y="82104"/>
                      <a:pt x="61782" y="89183"/>
                      <a:pt x="56759" y="96816"/>
                    </a:cubicBezTo>
                    <a:cubicBezTo>
                      <a:pt x="50202" y="106765"/>
                      <a:pt x="47038" y="114235"/>
                      <a:pt x="47038" y="119650"/>
                    </a:cubicBezTo>
                    <a:cubicBezTo>
                      <a:pt x="47038" y="134622"/>
                      <a:pt x="59433" y="146789"/>
                      <a:pt x="74700" y="146789"/>
                    </a:cubicBezTo>
                    <a:cubicBezTo>
                      <a:pt x="89966" y="146789"/>
                      <a:pt x="102361" y="134622"/>
                      <a:pt x="102361" y="119650"/>
                    </a:cubicBezTo>
                    <a:cubicBezTo>
                      <a:pt x="102361" y="114235"/>
                      <a:pt x="99197" y="106765"/>
                      <a:pt x="92640" y="96816"/>
                    </a:cubicBezTo>
                    <a:cubicBezTo>
                      <a:pt x="87617" y="89183"/>
                      <a:pt x="81876" y="82104"/>
                      <a:pt x="78908" y="78549"/>
                    </a:cubicBezTo>
                    <a:cubicBezTo>
                      <a:pt x="77864" y="77309"/>
                      <a:pt x="76331" y="76591"/>
                      <a:pt x="74700" y="76591"/>
                    </a:cubicBezTo>
                    <a:close/>
                    <a:moveTo>
                      <a:pt x="139515" y="195687"/>
                    </a:moveTo>
                    <a:cubicBezTo>
                      <a:pt x="141570" y="195687"/>
                      <a:pt x="143267" y="197252"/>
                      <a:pt x="143267" y="199177"/>
                    </a:cubicBezTo>
                    <a:cubicBezTo>
                      <a:pt x="143267" y="201101"/>
                      <a:pt x="141570" y="202667"/>
                      <a:pt x="139515" y="202667"/>
                    </a:cubicBezTo>
                    <a:lnTo>
                      <a:pt x="9884" y="202667"/>
                    </a:lnTo>
                    <a:cubicBezTo>
                      <a:pt x="7829" y="202667"/>
                      <a:pt x="6133" y="201101"/>
                      <a:pt x="6133" y="199177"/>
                    </a:cubicBezTo>
                    <a:cubicBezTo>
                      <a:pt x="6133" y="197252"/>
                      <a:pt x="7829" y="195687"/>
                      <a:pt x="9884" y="195687"/>
                    </a:cubicBezTo>
                    <a:close/>
                    <a:moveTo>
                      <a:pt x="91597" y="0"/>
                    </a:moveTo>
                    <a:cubicBezTo>
                      <a:pt x="86247" y="0"/>
                      <a:pt x="81876" y="4371"/>
                      <a:pt x="81876" y="9721"/>
                    </a:cubicBezTo>
                    <a:lnTo>
                      <a:pt x="81876" y="13081"/>
                    </a:lnTo>
                    <a:lnTo>
                      <a:pt x="9884" y="13081"/>
                    </a:lnTo>
                    <a:cubicBezTo>
                      <a:pt x="4436" y="13081"/>
                      <a:pt x="0" y="17386"/>
                      <a:pt x="0" y="22671"/>
                    </a:cubicBezTo>
                    <a:cubicBezTo>
                      <a:pt x="0" y="26911"/>
                      <a:pt x="2871" y="30532"/>
                      <a:pt x="6850" y="31804"/>
                    </a:cubicBezTo>
                    <a:lnTo>
                      <a:pt x="6850" y="190043"/>
                    </a:lnTo>
                    <a:cubicBezTo>
                      <a:pt x="2871" y="191316"/>
                      <a:pt x="0" y="194904"/>
                      <a:pt x="0" y="199177"/>
                    </a:cubicBezTo>
                    <a:cubicBezTo>
                      <a:pt x="0" y="204461"/>
                      <a:pt x="4436" y="208767"/>
                      <a:pt x="9884" y="208767"/>
                    </a:cubicBezTo>
                    <a:lnTo>
                      <a:pt x="139515" y="208767"/>
                    </a:lnTo>
                    <a:cubicBezTo>
                      <a:pt x="144963" y="208767"/>
                      <a:pt x="149399" y="204461"/>
                      <a:pt x="149399" y="199177"/>
                    </a:cubicBezTo>
                    <a:cubicBezTo>
                      <a:pt x="149399" y="194904"/>
                      <a:pt x="146529" y="191316"/>
                      <a:pt x="142549" y="190043"/>
                    </a:cubicBezTo>
                    <a:lnTo>
                      <a:pt x="142549" y="76135"/>
                    </a:lnTo>
                    <a:cubicBezTo>
                      <a:pt x="142549" y="74439"/>
                      <a:pt x="141179" y="73068"/>
                      <a:pt x="139515" y="73068"/>
                    </a:cubicBezTo>
                    <a:cubicBezTo>
                      <a:pt x="137819" y="73068"/>
                      <a:pt x="136449" y="74439"/>
                      <a:pt x="136449" y="76135"/>
                    </a:cubicBezTo>
                    <a:lnTo>
                      <a:pt x="136449" y="163426"/>
                    </a:lnTo>
                    <a:lnTo>
                      <a:pt x="50039" y="163426"/>
                    </a:lnTo>
                    <a:cubicBezTo>
                      <a:pt x="48343" y="163426"/>
                      <a:pt x="46973" y="164796"/>
                      <a:pt x="46973" y="166492"/>
                    </a:cubicBezTo>
                    <a:cubicBezTo>
                      <a:pt x="46973" y="168188"/>
                      <a:pt x="48343" y="169558"/>
                      <a:pt x="50039" y="169558"/>
                    </a:cubicBezTo>
                    <a:lnTo>
                      <a:pt x="136449" y="169558"/>
                    </a:lnTo>
                    <a:lnTo>
                      <a:pt x="136449" y="189587"/>
                    </a:lnTo>
                    <a:lnTo>
                      <a:pt x="12950" y="189587"/>
                    </a:lnTo>
                    <a:lnTo>
                      <a:pt x="12950" y="169558"/>
                    </a:lnTo>
                    <a:lnTo>
                      <a:pt x="37807" y="169558"/>
                    </a:lnTo>
                    <a:cubicBezTo>
                      <a:pt x="39503" y="169558"/>
                      <a:pt x="40873" y="168188"/>
                      <a:pt x="40873" y="166492"/>
                    </a:cubicBezTo>
                    <a:cubicBezTo>
                      <a:pt x="40873" y="164796"/>
                      <a:pt x="39503" y="163426"/>
                      <a:pt x="37807" y="163426"/>
                    </a:cubicBezTo>
                    <a:lnTo>
                      <a:pt x="12950" y="163426"/>
                    </a:lnTo>
                    <a:lnTo>
                      <a:pt x="12950" y="58422"/>
                    </a:lnTo>
                    <a:lnTo>
                      <a:pt x="136449" y="58422"/>
                    </a:lnTo>
                    <a:lnTo>
                      <a:pt x="136449" y="63902"/>
                    </a:lnTo>
                    <a:cubicBezTo>
                      <a:pt x="136449" y="65599"/>
                      <a:pt x="137819" y="66969"/>
                      <a:pt x="139515" y="66969"/>
                    </a:cubicBezTo>
                    <a:cubicBezTo>
                      <a:pt x="141179" y="66969"/>
                      <a:pt x="142549" y="65599"/>
                      <a:pt x="142549" y="63902"/>
                    </a:cubicBezTo>
                    <a:lnTo>
                      <a:pt x="142549" y="31804"/>
                    </a:lnTo>
                    <a:cubicBezTo>
                      <a:pt x="146529" y="30532"/>
                      <a:pt x="149399" y="26911"/>
                      <a:pt x="149399" y="22671"/>
                    </a:cubicBezTo>
                    <a:cubicBezTo>
                      <a:pt x="149399" y="17386"/>
                      <a:pt x="144963" y="13081"/>
                      <a:pt x="139515" y="13081"/>
                    </a:cubicBezTo>
                    <a:lnTo>
                      <a:pt x="128914" y="13081"/>
                    </a:lnTo>
                    <a:lnTo>
                      <a:pt x="128914" y="9721"/>
                    </a:lnTo>
                    <a:cubicBezTo>
                      <a:pt x="128914" y="4371"/>
                      <a:pt x="124543" y="0"/>
                      <a:pt x="119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765" name="Google Shape;765;p44"/>
          <p:cNvCxnSpPr/>
          <p:nvPr/>
        </p:nvCxnSpPr>
        <p:spPr>
          <a:xfrm>
            <a:off x="805150" y="2001338"/>
            <a:ext cx="1135800" cy="0"/>
          </a:xfrm>
          <a:prstGeom prst="straightConnector1">
            <a:avLst/>
          </a:prstGeom>
          <a:noFill/>
          <a:ln w="38100" cap="rnd" cmpd="sng">
            <a:solidFill>
              <a:schemeClr val="dk1"/>
            </a:solidFill>
            <a:prstDash val="solid"/>
            <a:round/>
            <a:headEnd type="none" w="med" len="med"/>
            <a:tailEnd type="none" w="med" len="med"/>
          </a:ln>
        </p:spPr>
      </p:cxnSp>
      <p:cxnSp>
        <p:nvCxnSpPr>
          <p:cNvPr id="766" name="Google Shape;766;p44"/>
          <p:cNvCxnSpPr/>
          <p:nvPr/>
        </p:nvCxnSpPr>
        <p:spPr>
          <a:xfrm>
            <a:off x="805150" y="3514963"/>
            <a:ext cx="341100" cy="0"/>
          </a:xfrm>
          <a:prstGeom prst="straightConnector1">
            <a:avLst/>
          </a:prstGeom>
          <a:noFill/>
          <a:ln w="38100" cap="rnd" cmpd="sng">
            <a:solidFill>
              <a:schemeClr val="dk1"/>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2098D-A387-C986-FEB1-AC8D8695AB95}"/>
              </a:ext>
            </a:extLst>
          </p:cNvPr>
          <p:cNvSpPr txBox="1"/>
          <p:nvPr/>
        </p:nvSpPr>
        <p:spPr>
          <a:xfrm>
            <a:off x="600891" y="687977"/>
            <a:ext cx="7750629" cy="415498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en-VN" sz="2400" b="1" dirty="0"/>
              <a:t>A) Mẫu định dạng (themes)</a:t>
            </a:r>
          </a:p>
          <a:p>
            <a:r>
              <a:rPr lang="en-US" sz="2400" dirty="0"/>
              <a:t>	L</a:t>
            </a:r>
            <a:r>
              <a:rPr lang="en-VN" sz="2400" dirty="0"/>
              <a:t>à một trang chiếu có màu sắc, hình ảnh nền, phông chữ, kiểu chữ, cỡ chữ…được thiết kế sẵn theo chủ đề.</a:t>
            </a:r>
          </a:p>
          <a:p>
            <a:r>
              <a:rPr lang="en-VN" sz="2400" dirty="0"/>
              <a:t>        Design </a:t>
            </a:r>
            <a:r>
              <a:rPr lang="en-VN" sz="2400" dirty="0">
                <a:sym typeface="Wingdings" pitchFamily="2" charset="2"/>
              </a:rPr>
              <a:t> Themes</a:t>
            </a:r>
            <a:endParaRPr lang="en-VN" sz="2400" dirty="0"/>
          </a:p>
          <a:p>
            <a:r>
              <a:rPr lang="en-VN" sz="2400" b="1" dirty="0"/>
              <a:t>B) Bản mẫu (Templates):</a:t>
            </a:r>
          </a:p>
          <a:p>
            <a:r>
              <a:rPr lang="en-US" sz="2400" dirty="0"/>
              <a:t>- G</a:t>
            </a:r>
            <a:r>
              <a:rPr lang="en-VN" sz="2400" dirty="0"/>
              <a:t>ồm một hay nhiều trang chiếu với bố cục, định dạng và cấu trúc nội dung trình chiếu có sẵn, được thiết kế một cách chuyên nghiệp phù hợp với chủ đề trình chiếu.</a:t>
            </a:r>
          </a:p>
          <a:p>
            <a:r>
              <a:rPr lang="en-US" sz="2400" dirty="0"/>
              <a:t> - </a:t>
            </a:r>
            <a:r>
              <a:rPr lang="en-US" sz="2400" dirty="0" err="1"/>
              <a:t>Mở</a:t>
            </a:r>
            <a:r>
              <a:rPr lang="en-US" sz="2400" dirty="0"/>
              <a:t> </a:t>
            </a:r>
            <a:r>
              <a:rPr lang="en-US" sz="2400" dirty="0" err="1"/>
              <a:t>thẻ</a:t>
            </a:r>
            <a:r>
              <a:rPr lang="en-US" sz="2400" dirty="0"/>
              <a:t> File </a:t>
            </a:r>
            <a:r>
              <a:rPr lang="en-US" sz="2400" dirty="0">
                <a:sym typeface="Wingdings" pitchFamily="2" charset="2"/>
              </a:rPr>
              <a:t> </a:t>
            </a:r>
            <a:r>
              <a:rPr lang="en-US" sz="2400" dirty="0"/>
              <a:t>New </a:t>
            </a:r>
            <a:r>
              <a:rPr lang="en-US" sz="2400" dirty="0">
                <a:sym typeface="Wingdings" pitchFamily="2" charset="2"/>
              </a:rPr>
              <a:t> </a:t>
            </a:r>
            <a:r>
              <a:rPr lang="en-US" sz="2400" dirty="0" err="1">
                <a:sym typeface="Wingdings" pitchFamily="2" charset="2"/>
              </a:rPr>
              <a:t>Chọn</a:t>
            </a:r>
            <a:r>
              <a:rPr lang="en-US" sz="2400" dirty="0">
                <a:sym typeface="Wingdings" pitchFamily="2" charset="2"/>
              </a:rPr>
              <a:t> Education</a:t>
            </a:r>
            <a:endParaRPr lang="en-VN" sz="2400" dirty="0"/>
          </a:p>
        </p:txBody>
      </p:sp>
    </p:spTree>
    <p:extLst>
      <p:ext uri="{BB962C8B-B14F-4D97-AF65-F5344CB8AC3E}">
        <p14:creationId xmlns:p14="http://schemas.microsoft.com/office/powerpoint/2010/main" val="4141210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cxnSp>
        <p:nvCxnSpPr>
          <p:cNvPr id="1021" name="Google Shape;1021;p55"/>
          <p:cNvCxnSpPr/>
          <p:nvPr/>
        </p:nvCxnSpPr>
        <p:spPr>
          <a:xfrm>
            <a:off x="4401450" y="3736950"/>
            <a:ext cx="341100" cy="0"/>
          </a:xfrm>
          <a:prstGeom prst="straightConnector1">
            <a:avLst/>
          </a:prstGeom>
          <a:noFill/>
          <a:ln w="38100" cap="rnd" cmpd="sng">
            <a:solidFill>
              <a:schemeClr val="dk1"/>
            </a:solidFill>
            <a:prstDash val="solid"/>
            <a:round/>
            <a:headEnd type="none" w="med" len="med"/>
            <a:tailEnd type="none" w="med" len="med"/>
          </a:ln>
        </p:spPr>
      </p:cxnSp>
      <p:sp>
        <p:nvSpPr>
          <p:cNvPr id="4" name="Google Shape;771;p45">
            <a:extLst>
              <a:ext uri="{FF2B5EF4-FFF2-40B4-BE49-F238E27FC236}">
                <a16:creationId xmlns:a16="http://schemas.microsoft.com/office/drawing/2014/main" id="{64528E5F-6A16-7D3C-F502-21EA88031FE3}"/>
              </a:ext>
            </a:extLst>
          </p:cNvPr>
          <p:cNvSpPr txBox="1">
            <a:spLocks noGrp="1"/>
          </p:cNvSpPr>
          <p:nvPr>
            <p:ph type="title"/>
          </p:nvPr>
        </p:nvSpPr>
        <p:spPr>
          <a:xfrm>
            <a:off x="548640" y="343070"/>
            <a:ext cx="8291102" cy="63823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t>BT1 SGK54 Chọn phát biểu sai?</a:t>
            </a:r>
            <a:endParaRPr sz="3000"/>
          </a:p>
        </p:txBody>
      </p:sp>
      <p:sp>
        <p:nvSpPr>
          <p:cNvPr id="5" name="Google Shape;771;p45">
            <a:extLst>
              <a:ext uri="{FF2B5EF4-FFF2-40B4-BE49-F238E27FC236}">
                <a16:creationId xmlns:a16="http://schemas.microsoft.com/office/drawing/2014/main" id="{4F1937FF-9C69-37CB-F280-17440CBD14C3}"/>
              </a:ext>
            </a:extLst>
          </p:cNvPr>
          <p:cNvSpPr txBox="1">
            <a:spLocks/>
          </p:cNvSpPr>
          <p:nvPr/>
        </p:nvSpPr>
        <p:spPr>
          <a:xfrm>
            <a:off x="5814974" y="4163885"/>
            <a:ext cx="2902199" cy="11806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Inter Black"/>
              <a:buNone/>
              <a:defRPr sz="7200" b="0" i="0" u="none" strike="noStrike" cap="none">
                <a:solidFill>
                  <a:schemeClr val="dk1"/>
                </a:solidFill>
                <a:latin typeface="Inter Black"/>
                <a:ea typeface="Inter Black"/>
                <a:cs typeface="Inter Black"/>
                <a:sym typeface="Inter Black"/>
              </a:defRPr>
            </a:lvl1pPr>
            <a:lvl2pPr marR="0" lvl="1"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2pPr>
            <a:lvl3pPr marR="0" lvl="2"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3pPr>
            <a:lvl4pPr marR="0" lvl="3"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4pPr>
            <a:lvl5pPr marR="0" lvl="4"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5pPr>
            <a:lvl6pPr marR="0" lvl="5"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6pPr>
            <a:lvl7pPr marR="0" lvl="6"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7pPr>
            <a:lvl8pPr marR="0" lvl="7"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8pPr>
            <a:lvl9pPr marR="0" lvl="8"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9pPr>
          </a:lstStyle>
          <a:p>
            <a:pPr algn="r"/>
            <a:r>
              <a:rPr lang="en-US" sz="3600">
                <a:solidFill>
                  <a:schemeClr val="tx2">
                    <a:lumMod val="50000"/>
                  </a:schemeClr>
                </a:solidFill>
              </a:rPr>
              <a:t>Đáp án: E</a:t>
            </a:r>
          </a:p>
        </p:txBody>
      </p:sp>
      <p:sp>
        <p:nvSpPr>
          <p:cNvPr id="2" name="Google Shape;771;p45">
            <a:extLst>
              <a:ext uri="{FF2B5EF4-FFF2-40B4-BE49-F238E27FC236}">
                <a16:creationId xmlns:a16="http://schemas.microsoft.com/office/drawing/2014/main" id="{3261EFCD-61BE-285C-E12D-50898CA0ABAE}"/>
              </a:ext>
            </a:extLst>
          </p:cNvPr>
          <p:cNvSpPr txBox="1">
            <a:spLocks/>
          </p:cNvSpPr>
          <p:nvPr/>
        </p:nvSpPr>
        <p:spPr>
          <a:xfrm>
            <a:off x="213351" y="884965"/>
            <a:ext cx="8788663" cy="773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Inter Black"/>
              <a:buNone/>
              <a:defRPr sz="7200" b="0" i="0" u="none" strike="noStrike" cap="none">
                <a:solidFill>
                  <a:schemeClr val="dk1"/>
                </a:solidFill>
                <a:latin typeface="Inter Black"/>
                <a:ea typeface="Inter Black"/>
                <a:cs typeface="Inter Black"/>
                <a:sym typeface="Inter Black"/>
              </a:defRPr>
            </a:lvl1pPr>
            <a:lvl2pPr marR="0" lvl="1"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2pPr>
            <a:lvl3pPr marR="0" lvl="2"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3pPr>
            <a:lvl4pPr marR="0" lvl="3"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4pPr>
            <a:lvl5pPr marR="0" lvl="4"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5pPr>
            <a:lvl6pPr marR="0" lvl="5"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6pPr>
            <a:lvl7pPr marR="0" lvl="6"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7pPr>
            <a:lvl8pPr marR="0" lvl="7"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8pPr>
            <a:lvl9pPr marR="0" lvl="8"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9pPr>
          </a:lstStyle>
          <a:p>
            <a:pPr algn="l"/>
            <a:r>
              <a:rPr lang="en-US" sz="2000">
                <a:solidFill>
                  <a:schemeClr val="accent1">
                    <a:lumMod val="75000"/>
                  </a:schemeClr>
                </a:solidFill>
              </a:rPr>
              <a:t>A. Có thể tạo bài trình chiếu mới bằng cách chọn File&gt;New&gt;Blank Presentation</a:t>
            </a:r>
          </a:p>
        </p:txBody>
      </p:sp>
      <p:sp>
        <p:nvSpPr>
          <p:cNvPr id="3" name="Google Shape;771;p45">
            <a:extLst>
              <a:ext uri="{FF2B5EF4-FFF2-40B4-BE49-F238E27FC236}">
                <a16:creationId xmlns:a16="http://schemas.microsoft.com/office/drawing/2014/main" id="{E9B52B05-D2FE-97B9-639E-F8776C41926E}"/>
              </a:ext>
            </a:extLst>
          </p:cNvPr>
          <p:cNvSpPr txBox="1">
            <a:spLocks/>
          </p:cNvSpPr>
          <p:nvPr/>
        </p:nvSpPr>
        <p:spPr>
          <a:xfrm>
            <a:off x="177665" y="1590961"/>
            <a:ext cx="8788663" cy="773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Inter Black"/>
              <a:buNone/>
              <a:defRPr sz="7200" b="0" i="0" u="none" strike="noStrike" cap="none">
                <a:solidFill>
                  <a:schemeClr val="dk1"/>
                </a:solidFill>
                <a:latin typeface="Inter Black"/>
                <a:ea typeface="Inter Black"/>
                <a:cs typeface="Inter Black"/>
                <a:sym typeface="Inter Black"/>
              </a:defRPr>
            </a:lvl1pPr>
            <a:lvl2pPr marR="0" lvl="1"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2pPr>
            <a:lvl3pPr marR="0" lvl="2"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3pPr>
            <a:lvl4pPr marR="0" lvl="3"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4pPr>
            <a:lvl5pPr marR="0" lvl="4"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5pPr>
            <a:lvl6pPr marR="0" lvl="5"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6pPr>
            <a:lvl7pPr marR="0" lvl="6"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7pPr>
            <a:lvl8pPr marR="0" lvl="7"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8pPr>
            <a:lvl9pPr marR="0" lvl="8"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9pPr>
          </a:lstStyle>
          <a:p>
            <a:pPr algn="l"/>
            <a:r>
              <a:rPr lang="en-US" sz="2000">
                <a:solidFill>
                  <a:schemeClr val="accent3">
                    <a:lumMod val="75000"/>
                  </a:schemeClr>
                </a:solidFill>
              </a:rPr>
              <a:t>B. Chọn mẫu bố cục: Home, nhấp mũi tên bên phải New Slide, chọn mẫu bố cục</a:t>
            </a:r>
          </a:p>
        </p:txBody>
      </p:sp>
      <p:sp>
        <p:nvSpPr>
          <p:cNvPr id="6" name="Google Shape;771;p45">
            <a:extLst>
              <a:ext uri="{FF2B5EF4-FFF2-40B4-BE49-F238E27FC236}">
                <a16:creationId xmlns:a16="http://schemas.microsoft.com/office/drawing/2014/main" id="{DA4F64EF-6C53-2302-7AB8-B2FAD631120A}"/>
              </a:ext>
            </a:extLst>
          </p:cNvPr>
          <p:cNvSpPr txBox="1">
            <a:spLocks/>
          </p:cNvSpPr>
          <p:nvPr/>
        </p:nvSpPr>
        <p:spPr>
          <a:xfrm>
            <a:off x="177665" y="2296957"/>
            <a:ext cx="8788663" cy="773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Inter Black"/>
              <a:buNone/>
              <a:defRPr sz="7200" b="0" i="0" u="none" strike="noStrike" cap="none">
                <a:solidFill>
                  <a:schemeClr val="dk1"/>
                </a:solidFill>
                <a:latin typeface="Inter Black"/>
                <a:ea typeface="Inter Black"/>
                <a:cs typeface="Inter Black"/>
                <a:sym typeface="Inter Black"/>
              </a:defRPr>
            </a:lvl1pPr>
            <a:lvl2pPr marR="0" lvl="1"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2pPr>
            <a:lvl3pPr marR="0" lvl="2"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3pPr>
            <a:lvl4pPr marR="0" lvl="3"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4pPr>
            <a:lvl5pPr marR="0" lvl="4"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5pPr>
            <a:lvl6pPr marR="0" lvl="5"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6pPr>
            <a:lvl7pPr marR="0" lvl="6"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7pPr>
            <a:lvl8pPr marR="0" lvl="7"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8pPr>
            <a:lvl9pPr marR="0" lvl="8"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9pPr>
          </a:lstStyle>
          <a:p>
            <a:pPr algn="l"/>
            <a:r>
              <a:rPr lang="en-US" sz="2000">
                <a:solidFill>
                  <a:schemeClr val="accent6">
                    <a:lumMod val="50000"/>
                  </a:schemeClr>
                </a:solidFill>
              </a:rPr>
              <a:t>C. Mẫu định dạng trang chiếu được thiết kế sẵn với màu sắc, hình nền, phông chữ…được áp dụng cho toàn bộ các trang</a:t>
            </a:r>
          </a:p>
        </p:txBody>
      </p:sp>
      <p:sp>
        <p:nvSpPr>
          <p:cNvPr id="7" name="Google Shape;771;p45">
            <a:extLst>
              <a:ext uri="{FF2B5EF4-FFF2-40B4-BE49-F238E27FC236}">
                <a16:creationId xmlns:a16="http://schemas.microsoft.com/office/drawing/2014/main" id="{B7CEF0F3-7AC2-F4D2-1F34-FA67254000A5}"/>
              </a:ext>
            </a:extLst>
          </p:cNvPr>
          <p:cNvSpPr txBox="1">
            <a:spLocks/>
          </p:cNvSpPr>
          <p:nvPr/>
        </p:nvSpPr>
        <p:spPr>
          <a:xfrm>
            <a:off x="177665" y="3002953"/>
            <a:ext cx="8788663" cy="773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Inter Black"/>
              <a:buNone/>
              <a:defRPr sz="7200" b="0" i="0" u="none" strike="noStrike" cap="none">
                <a:solidFill>
                  <a:schemeClr val="dk1"/>
                </a:solidFill>
                <a:latin typeface="Inter Black"/>
                <a:ea typeface="Inter Black"/>
                <a:cs typeface="Inter Black"/>
                <a:sym typeface="Inter Black"/>
              </a:defRPr>
            </a:lvl1pPr>
            <a:lvl2pPr marR="0" lvl="1"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2pPr>
            <a:lvl3pPr marR="0" lvl="2"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3pPr>
            <a:lvl4pPr marR="0" lvl="3"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4pPr>
            <a:lvl5pPr marR="0" lvl="4"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5pPr>
            <a:lvl6pPr marR="0" lvl="5"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6pPr>
            <a:lvl7pPr marR="0" lvl="6"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7pPr>
            <a:lvl8pPr marR="0" lvl="7"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8pPr>
            <a:lvl9pPr marR="0" lvl="8"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9pPr>
          </a:lstStyle>
          <a:p>
            <a:pPr algn="l"/>
            <a:r>
              <a:rPr lang="en-US" sz="2000">
                <a:solidFill>
                  <a:schemeClr val="tx2">
                    <a:lumMod val="50000"/>
                  </a:schemeClr>
                </a:solidFill>
              </a:rPr>
              <a:t>D. Trong bản mẫu, bố cục, định dạng, cấu trúc nội dung…được thiết kế chuyên nghiệp…</a:t>
            </a:r>
          </a:p>
        </p:txBody>
      </p:sp>
      <p:sp>
        <p:nvSpPr>
          <p:cNvPr id="8" name="Google Shape;771;p45">
            <a:extLst>
              <a:ext uri="{FF2B5EF4-FFF2-40B4-BE49-F238E27FC236}">
                <a16:creationId xmlns:a16="http://schemas.microsoft.com/office/drawing/2014/main" id="{070E7CC2-96B8-12E4-8115-35FA529E7201}"/>
              </a:ext>
            </a:extLst>
          </p:cNvPr>
          <p:cNvSpPr txBox="1">
            <a:spLocks/>
          </p:cNvSpPr>
          <p:nvPr/>
        </p:nvSpPr>
        <p:spPr>
          <a:xfrm>
            <a:off x="177665" y="3708948"/>
            <a:ext cx="8788663" cy="773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Inter Black"/>
              <a:buNone/>
              <a:defRPr sz="7200" b="0" i="0" u="none" strike="noStrike" cap="none">
                <a:solidFill>
                  <a:schemeClr val="dk1"/>
                </a:solidFill>
                <a:latin typeface="Inter Black"/>
                <a:ea typeface="Inter Black"/>
                <a:cs typeface="Inter Black"/>
                <a:sym typeface="Inter Black"/>
              </a:defRPr>
            </a:lvl1pPr>
            <a:lvl2pPr marR="0" lvl="1"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2pPr>
            <a:lvl3pPr marR="0" lvl="2"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3pPr>
            <a:lvl4pPr marR="0" lvl="3"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4pPr>
            <a:lvl5pPr marR="0" lvl="4"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5pPr>
            <a:lvl6pPr marR="0" lvl="5"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6pPr>
            <a:lvl7pPr marR="0" lvl="6"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7pPr>
            <a:lvl8pPr marR="0" lvl="7"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8pPr>
            <a:lvl9pPr marR="0" lvl="8" algn="l" rtl="0">
              <a:lnSpc>
                <a:spcPct val="100000"/>
              </a:lnSpc>
              <a:spcBef>
                <a:spcPts val="0"/>
              </a:spcBef>
              <a:spcAft>
                <a:spcPts val="0"/>
              </a:spcAft>
              <a:buClr>
                <a:schemeClr val="dk1"/>
              </a:buClr>
              <a:buSzPts val="4800"/>
              <a:buFont typeface="Inter Black"/>
              <a:buNone/>
              <a:defRPr sz="4800" b="0" i="0" u="none" strike="noStrike" cap="none">
                <a:solidFill>
                  <a:schemeClr val="dk1"/>
                </a:solidFill>
                <a:latin typeface="Inter Black"/>
                <a:ea typeface="Inter Black"/>
                <a:cs typeface="Inter Black"/>
                <a:sym typeface="Inter Black"/>
              </a:defRPr>
            </a:lvl9pPr>
          </a:lstStyle>
          <a:p>
            <a:pPr algn="l"/>
            <a:r>
              <a:rPr lang="en-US" sz="2000">
                <a:solidFill>
                  <a:srgbClr val="00B0F0"/>
                </a:solidFill>
              </a:rPr>
              <a:t>E. Ta không thể thay đổi được bố cục, định dạng, nội dung trang chiếu của bản mẫu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mph" presetSubtype="0" fill="hold" grpId="1" nodeType="clickEffect">
                                  <p:stCondLst>
                                    <p:cond delay="0"/>
                                  </p:stCondLst>
                                  <p:childTnLst>
                                    <p:animClr clrSpc="hsl" dir="cw">
                                      <p:cBhvr override="childStyle">
                                        <p:cTn id="36" dur="500" fill="hold"/>
                                        <p:tgtEl>
                                          <p:spTgt spid="8"/>
                                        </p:tgtEl>
                                        <p:attrNameLst>
                                          <p:attrName>style.color</p:attrName>
                                        </p:attrNameLst>
                                      </p:cBhvr>
                                      <p:by>
                                        <p:hsl h="0" s="-12549" l="-25098"/>
                                      </p:by>
                                    </p:animClr>
                                    <p:animClr clrSpc="hsl" dir="cw">
                                      <p:cBhvr>
                                        <p:cTn id="37" dur="500" fill="hold"/>
                                        <p:tgtEl>
                                          <p:spTgt spid="8"/>
                                        </p:tgtEl>
                                        <p:attrNameLst>
                                          <p:attrName>fillcolor</p:attrName>
                                        </p:attrNameLst>
                                      </p:cBhvr>
                                      <p:by>
                                        <p:hsl h="0" s="-12549" l="-25098"/>
                                      </p:by>
                                    </p:animClr>
                                    <p:animClr clrSpc="hsl" dir="cw">
                                      <p:cBhvr>
                                        <p:cTn id="38" dur="500" fill="hold"/>
                                        <p:tgtEl>
                                          <p:spTgt spid="8"/>
                                        </p:tgtEl>
                                        <p:attrNameLst>
                                          <p:attrName>stroke.color</p:attrName>
                                        </p:attrNameLst>
                                      </p:cBhvr>
                                      <p:by>
                                        <p:hsl h="0" s="-12549" l="-25098"/>
                                      </p:by>
                                    </p:animClr>
                                    <p:set>
                                      <p:cBhvr>
                                        <p:cTn id="39" dur="500" fill="hold"/>
                                        <p:tgtEl>
                                          <p:spTgt spid="8"/>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randombar(horizontal)">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P spid="6" grpId="0"/>
      <p:bldP spid="7" grpId="0"/>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4"/>
          <p:cNvSpPr txBox="1">
            <a:spLocks noGrp="1"/>
          </p:cNvSpPr>
          <p:nvPr>
            <p:ph type="title"/>
          </p:nvPr>
        </p:nvSpPr>
        <p:spPr>
          <a:xfrm>
            <a:off x="357512" y="2064938"/>
            <a:ext cx="4859400" cy="130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lumMod val="50000"/>
                  </a:schemeClr>
                </a:solidFill>
              </a:rPr>
              <a:t>LƯU </a:t>
            </a:r>
            <a:br>
              <a:rPr lang="en">
                <a:solidFill>
                  <a:schemeClr val="accent2">
                    <a:lumMod val="50000"/>
                  </a:schemeClr>
                </a:solidFill>
              </a:rPr>
            </a:br>
            <a:r>
              <a:rPr lang="en">
                <a:solidFill>
                  <a:schemeClr val="accent2">
                    <a:lumMod val="50000"/>
                  </a:schemeClr>
                </a:solidFill>
              </a:rPr>
              <a:t>BÀI TRÌNH CHIẾU DƯỚI DẠNG </a:t>
            </a:r>
            <a:br>
              <a:rPr lang="en">
                <a:solidFill>
                  <a:schemeClr val="accent2">
                    <a:lumMod val="50000"/>
                  </a:schemeClr>
                </a:solidFill>
              </a:rPr>
            </a:br>
            <a:r>
              <a:rPr lang="en">
                <a:solidFill>
                  <a:schemeClr val="accent2">
                    <a:lumMod val="50000"/>
                  </a:schemeClr>
                </a:solidFill>
              </a:rPr>
              <a:t>TỆP VIDEO</a:t>
            </a:r>
            <a:endParaRPr>
              <a:solidFill>
                <a:schemeClr val="accent2">
                  <a:lumMod val="50000"/>
                </a:schemeClr>
              </a:solidFill>
            </a:endParaRPr>
          </a:p>
        </p:txBody>
      </p:sp>
      <p:sp>
        <p:nvSpPr>
          <p:cNvPr id="728" name="Google Shape;728;p44"/>
          <p:cNvSpPr txBox="1">
            <a:spLocks noGrp="1"/>
          </p:cNvSpPr>
          <p:nvPr>
            <p:ph type="title" idx="2"/>
          </p:nvPr>
        </p:nvSpPr>
        <p:spPr>
          <a:xfrm>
            <a:off x="713225" y="711838"/>
            <a:ext cx="1540500" cy="10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02</a:t>
            </a:r>
            <a:endParaRPr/>
          </a:p>
        </p:txBody>
      </p:sp>
      <p:cxnSp>
        <p:nvCxnSpPr>
          <p:cNvPr id="765" name="Google Shape;765;p44"/>
          <p:cNvCxnSpPr/>
          <p:nvPr/>
        </p:nvCxnSpPr>
        <p:spPr>
          <a:xfrm>
            <a:off x="805150" y="2001338"/>
            <a:ext cx="1135800" cy="0"/>
          </a:xfrm>
          <a:prstGeom prst="straightConnector1">
            <a:avLst/>
          </a:prstGeom>
          <a:noFill/>
          <a:ln w="38100" cap="rnd" cmpd="sng">
            <a:solidFill>
              <a:schemeClr val="dk1"/>
            </a:solidFill>
            <a:prstDash val="solid"/>
            <a:round/>
            <a:headEnd type="none" w="med" len="med"/>
            <a:tailEnd type="none" w="med" len="med"/>
          </a:ln>
        </p:spPr>
      </p:cxnSp>
      <p:cxnSp>
        <p:nvCxnSpPr>
          <p:cNvPr id="766" name="Google Shape;766;p44"/>
          <p:cNvCxnSpPr/>
          <p:nvPr/>
        </p:nvCxnSpPr>
        <p:spPr>
          <a:xfrm>
            <a:off x="805150" y="3514963"/>
            <a:ext cx="341100" cy="0"/>
          </a:xfrm>
          <a:prstGeom prst="straightConnector1">
            <a:avLst/>
          </a:prstGeom>
          <a:noFill/>
          <a:ln w="38100" cap="rnd" cmpd="sng">
            <a:solidFill>
              <a:schemeClr val="dk1"/>
            </a:solidFill>
            <a:prstDash val="solid"/>
            <a:round/>
            <a:headEnd type="none" w="med" len="med"/>
            <a:tailEnd type="none" w="med" len="med"/>
          </a:ln>
        </p:spPr>
      </p:cxnSp>
      <p:grpSp>
        <p:nvGrpSpPr>
          <p:cNvPr id="2" name="Google Shape;1164;p61">
            <a:extLst>
              <a:ext uri="{FF2B5EF4-FFF2-40B4-BE49-F238E27FC236}">
                <a16:creationId xmlns:a16="http://schemas.microsoft.com/office/drawing/2014/main" id="{92729473-9B89-B0AB-AD53-AA0B02C76627}"/>
              </a:ext>
            </a:extLst>
          </p:cNvPr>
          <p:cNvGrpSpPr/>
          <p:nvPr/>
        </p:nvGrpSpPr>
        <p:grpSpPr>
          <a:xfrm rot="1007950">
            <a:off x="5374895" y="2201825"/>
            <a:ext cx="1605839" cy="1479621"/>
            <a:chOff x="747775" y="1525925"/>
            <a:chExt cx="3110700" cy="2866200"/>
          </a:xfrm>
        </p:grpSpPr>
        <p:sp>
          <p:nvSpPr>
            <p:cNvPr id="3" name="Google Shape;1165;p61">
              <a:extLst>
                <a:ext uri="{FF2B5EF4-FFF2-40B4-BE49-F238E27FC236}">
                  <a16:creationId xmlns:a16="http://schemas.microsoft.com/office/drawing/2014/main" id="{591C0F44-DDFB-04B6-ED24-A8EB5AB5F513}"/>
                </a:ext>
              </a:extLst>
            </p:cNvPr>
            <p:cNvSpPr/>
            <p:nvPr/>
          </p:nvSpPr>
          <p:spPr>
            <a:xfrm>
              <a:off x="747775" y="1525925"/>
              <a:ext cx="3110700" cy="2866200"/>
            </a:xfrm>
            <a:prstGeom prst="roundRect">
              <a:avLst>
                <a:gd name="adj" fmla="val 16667"/>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166;p61">
              <a:extLst>
                <a:ext uri="{FF2B5EF4-FFF2-40B4-BE49-F238E27FC236}">
                  <a16:creationId xmlns:a16="http://schemas.microsoft.com/office/drawing/2014/main" id="{3055E27B-00B5-059B-94EF-6873E967A769}"/>
                </a:ext>
              </a:extLst>
            </p:cNvPr>
            <p:cNvGrpSpPr/>
            <p:nvPr/>
          </p:nvGrpSpPr>
          <p:grpSpPr>
            <a:xfrm>
              <a:off x="1154893" y="1810801"/>
              <a:ext cx="2296448" cy="2296448"/>
              <a:chOff x="1190625" y="238125"/>
              <a:chExt cx="5219200" cy="5219200"/>
            </a:xfrm>
          </p:grpSpPr>
          <p:sp>
            <p:nvSpPr>
              <p:cNvPr id="5" name="Google Shape;1167;p61">
                <a:extLst>
                  <a:ext uri="{FF2B5EF4-FFF2-40B4-BE49-F238E27FC236}">
                    <a16:creationId xmlns:a16="http://schemas.microsoft.com/office/drawing/2014/main" id="{1644C65A-463B-E53D-D738-7DE2ADBAAF48}"/>
                  </a:ext>
                </a:extLst>
              </p:cNvPr>
              <p:cNvSpPr/>
              <p:nvPr/>
            </p:nvSpPr>
            <p:spPr>
              <a:xfrm>
                <a:off x="1929450" y="1477675"/>
                <a:ext cx="3234275" cy="3234275"/>
              </a:xfrm>
              <a:custGeom>
                <a:avLst/>
                <a:gdLst/>
                <a:ahLst/>
                <a:cxnLst/>
                <a:rect l="l" t="t" r="r" b="b"/>
                <a:pathLst>
                  <a:path w="129371" h="129371" extrusionOk="0">
                    <a:moveTo>
                      <a:pt x="64686" y="0"/>
                    </a:moveTo>
                    <a:cubicBezTo>
                      <a:pt x="28967" y="0"/>
                      <a:pt x="1" y="28967"/>
                      <a:pt x="1" y="64685"/>
                    </a:cubicBezTo>
                    <a:cubicBezTo>
                      <a:pt x="1" y="100404"/>
                      <a:pt x="28967" y="129371"/>
                      <a:pt x="64686" y="129371"/>
                    </a:cubicBezTo>
                    <a:cubicBezTo>
                      <a:pt x="100405" y="129371"/>
                      <a:pt x="129371" y="100404"/>
                      <a:pt x="129371" y="64685"/>
                    </a:cubicBezTo>
                    <a:cubicBezTo>
                      <a:pt x="129371" y="28967"/>
                      <a:pt x="100405" y="0"/>
                      <a:pt x="64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68;p61">
                <a:extLst>
                  <a:ext uri="{FF2B5EF4-FFF2-40B4-BE49-F238E27FC236}">
                    <a16:creationId xmlns:a16="http://schemas.microsoft.com/office/drawing/2014/main" id="{C7B26889-BDFC-D5AF-1019-7FF5093058A0}"/>
                  </a:ext>
                </a:extLst>
              </p:cNvPr>
              <p:cNvSpPr/>
              <p:nvPr/>
            </p:nvSpPr>
            <p:spPr>
              <a:xfrm>
                <a:off x="5318650" y="808950"/>
                <a:ext cx="1014500" cy="1076500"/>
              </a:xfrm>
              <a:custGeom>
                <a:avLst/>
                <a:gdLst/>
                <a:ahLst/>
                <a:cxnLst/>
                <a:rect l="l" t="t" r="r" b="b"/>
                <a:pathLst>
                  <a:path w="40580" h="43060" extrusionOk="0">
                    <a:moveTo>
                      <a:pt x="2773" y="1"/>
                    </a:moveTo>
                    <a:cubicBezTo>
                      <a:pt x="1240" y="1"/>
                      <a:pt x="1" y="1240"/>
                      <a:pt x="1" y="2741"/>
                    </a:cubicBezTo>
                    <a:lnTo>
                      <a:pt x="1" y="22770"/>
                    </a:lnTo>
                    <a:cubicBezTo>
                      <a:pt x="1" y="33958"/>
                      <a:pt x="9102" y="43059"/>
                      <a:pt x="20290" y="43059"/>
                    </a:cubicBezTo>
                    <a:cubicBezTo>
                      <a:pt x="31512" y="43059"/>
                      <a:pt x="40580" y="33958"/>
                      <a:pt x="40580" y="22770"/>
                    </a:cubicBezTo>
                    <a:lnTo>
                      <a:pt x="40580" y="2741"/>
                    </a:lnTo>
                    <a:cubicBezTo>
                      <a:pt x="40580" y="1240"/>
                      <a:pt x="39340" y="1"/>
                      <a:pt x="37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69;p61">
                <a:extLst>
                  <a:ext uri="{FF2B5EF4-FFF2-40B4-BE49-F238E27FC236}">
                    <a16:creationId xmlns:a16="http://schemas.microsoft.com/office/drawing/2014/main" id="{7B1CD753-8899-E4FA-F478-8E56D259554E}"/>
                  </a:ext>
                </a:extLst>
              </p:cNvPr>
              <p:cNvSpPr/>
              <p:nvPr/>
            </p:nvSpPr>
            <p:spPr>
              <a:xfrm>
                <a:off x="2808550" y="2019150"/>
                <a:ext cx="1478525" cy="2151850"/>
              </a:xfrm>
              <a:custGeom>
                <a:avLst/>
                <a:gdLst/>
                <a:ahLst/>
                <a:cxnLst/>
                <a:rect l="l" t="t" r="r" b="b"/>
                <a:pathLst>
                  <a:path w="59141" h="86074" extrusionOk="0">
                    <a:moveTo>
                      <a:pt x="41220" y="1"/>
                    </a:moveTo>
                    <a:cubicBezTo>
                      <a:pt x="41202" y="1"/>
                      <a:pt x="41185" y="1"/>
                      <a:pt x="41167" y="1"/>
                    </a:cubicBezTo>
                    <a:cubicBezTo>
                      <a:pt x="39928" y="33"/>
                      <a:pt x="38721" y="751"/>
                      <a:pt x="37644" y="1795"/>
                    </a:cubicBezTo>
                    <a:cubicBezTo>
                      <a:pt x="25999" y="12886"/>
                      <a:pt x="14256" y="23944"/>
                      <a:pt x="2578" y="35002"/>
                    </a:cubicBezTo>
                    <a:cubicBezTo>
                      <a:pt x="1" y="37448"/>
                      <a:pt x="360" y="41134"/>
                      <a:pt x="3361" y="42929"/>
                    </a:cubicBezTo>
                    <a:cubicBezTo>
                      <a:pt x="9819" y="46843"/>
                      <a:pt x="16409" y="50496"/>
                      <a:pt x="22933" y="54280"/>
                    </a:cubicBezTo>
                    <a:cubicBezTo>
                      <a:pt x="23324" y="54509"/>
                      <a:pt x="23487" y="54672"/>
                      <a:pt x="23291" y="55194"/>
                    </a:cubicBezTo>
                    <a:cubicBezTo>
                      <a:pt x="21171" y="60217"/>
                      <a:pt x="19051" y="65273"/>
                      <a:pt x="16963" y="70297"/>
                    </a:cubicBezTo>
                    <a:cubicBezTo>
                      <a:pt x="15658" y="73428"/>
                      <a:pt x="14321" y="76527"/>
                      <a:pt x="13114" y="79691"/>
                    </a:cubicBezTo>
                    <a:cubicBezTo>
                      <a:pt x="12201" y="82007"/>
                      <a:pt x="13277" y="84486"/>
                      <a:pt x="15495" y="85563"/>
                    </a:cubicBezTo>
                    <a:cubicBezTo>
                      <a:pt x="16187" y="85903"/>
                      <a:pt x="16874" y="86073"/>
                      <a:pt x="17559" y="86073"/>
                    </a:cubicBezTo>
                    <a:cubicBezTo>
                      <a:pt x="18845" y="86073"/>
                      <a:pt x="20122" y="85471"/>
                      <a:pt x="21399" y="84258"/>
                    </a:cubicBezTo>
                    <a:cubicBezTo>
                      <a:pt x="33077" y="73167"/>
                      <a:pt x="44788" y="62109"/>
                      <a:pt x="56498" y="51018"/>
                    </a:cubicBezTo>
                    <a:cubicBezTo>
                      <a:pt x="59141" y="48507"/>
                      <a:pt x="58619" y="44788"/>
                      <a:pt x="55455" y="42961"/>
                    </a:cubicBezTo>
                    <a:cubicBezTo>
                      <a:pt x="48996" y="39242"/>
                      <a:pt x="42570" y="35491"/>
                      <a:pt x="36111" y="31773"/>
                    </a:cubicBezTo>
                    <a:cubicBezTo>
                      <a:pt x="35720" y="31544"/>
                      <a:pt x="35556" y="31348"/>
                      <a:pt x="35785" y="30859"/>
                    </a:cubicBezTo>
                    <a:cubicBezTo>
                      <a:pt x="39210" y="22704"/>
                      <a:pt x="42733" y="14582"/>
                      <a:pt x="45930" y="6362"/>
                    </a:cubicBezTo>
                    <a:cubicBezTo>
                      <a:pt x="47131" y="3278"/>
                      <a:pt x="44779" y="1"/>
                      <a:pt x="412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70;p61">
                <a:extLst>
                  <a:ext uri="{FF2B5EF4-FFF2-40B4-BE49-F238E27FC236}">
                    <a16:creationId xmlns:a16="http://schemas.microsoft.com/office/drawing/2014/main" id="{0ECC2FB3-AD6F-2872-769A-71E920ABADF1}"/>
                  </a:ext>
                </a:extLst>
              </p:cNvPr>
              <p:cNvSpPr/>
              <p:nvPr/>
            </p:nvSpPr>
            <p:spPr>
              <a:xfrm>
                <a:off x="1190625" y="238125"/>
                <a:ext cx="5219200" cy="5219200"/>
              </a:xfrm>
              <a:custGeom>
                <a:avLst/>
                <a:gdLst/>
                <a:ahLst/>
                <a:cxnLst/>
                <a:rect l="l" t="t" r="r" b="b"/>
                <a:pathLst>
                  <a:path w="208768" h="208768" extrusionOk="0">
                    <a:moveTo>
                      <a:pt x="202635" y="25868"/>
                    </a:moveTo>
                    <a:lnTo>
                      <a:pt x="202667" y="45603"/>
                    </a:lnTo>
                    <a:cubicBezTo>
                      <a:pt x="202667" y="55095"/>
                      <a:pt x="194936" y="62826"/>
                      <a:pt x="185411" y="62826"/>
                    </a:cubicBezTo>
                    <a:cubicBezTo>
                      <a:pt x="175919" y="62826"/>
                      <a:pt x="168188" y="55095"/>
                      <a:pt x="168188" y="45603"/>
                    </a:cubicBezTo>
                    <a:lnTo>
                      <a:pt x="168188" y="25868"/>
                    </a:lnTo>
                    <a:close/>
                    <a:moveTo>
                      <a:pt x="176245" y="0"/>
                    </a:moveTo>
                    <a:cubicBezTo>
                      <a:pt x="174549" y="0"/>
                      <a:pt x="173179" y="1370"/>
                      <a:pt x="173179" y="3066"/>
                    </a:cubicBezTo>
                    <a:lnTo>
                      <a:pt x="173179" y="19768"/>
                    </a:lnTo>
                    <a:lnTo>
                      <a:pt x="167894" y="19768"/>
                    </a:lnTo>
                    <a:cubicBezTo>
                      <a:pt x="164698" y="19768"/>
                      <a:pt x="162088" y="22377"/>
                      <a:pt x="162088" y="25574"/>
                    </a:cubicBezTo>
                    <a:lnTo>
                      <a:pt x="162088" y="45603"/>
                    </a:lnTo>
                    <a:cubicBezTo>
                      <a:pt x="162088" y="57444"/>
                      <a:pt x="170928" y="67230"/>
                      <a:pt x="182378" y="68730"/>
                    </a:cubicBezTo>
                    <a:lnTo>
                      <a:pt x="182378" y="130936"/>
                    </a:lnTo>
                    <a:cubicBezTo>
                      <a:pt x="182378" y="132632"/>
                      <a:pt x="183748" y="134002"/>
                      <a:pt x="185411" y="134002"/>
                    </a:cubicBezTo>
                    <a:cubicBezTo>
                      <a:pt x="187108" y="134002"/>
                      <a:pt x="188478" y="132632"/>
                      <a:pt x="188478" y="130936"/>
                    </a:cubicBezTo>
                    <a:lnTo>
                      <a:pt x="188478" y="68730"/>
                    </a:lnTo>
                    <a:cubicBezTo>
                      <a:pt x="199927" y="67230"/>
                      <a:pt x="208767" y="57444"/>
                      <a:pt x="208767" y="45603"/>
                    </a:cubicBezTo>
                    <a:lnTo>
                      <a:pt x="208767" y="25574"/>
                    </a:lnTo>
                    <a:cubicBezTo>
                      <a:pt x="208767" y="22377"/>
                      <a:pt x="206158" y="19768"/>
                      <a:pt x="202961" y="19768"/>
                    </a:cubicBezTo>
                    <a:lnTo>
                      <a:pt x="197644" y="19768"/>
                    </a:lnTo>
                    <a:lnTo>
                      <a:pt x="197644" y="3066"/>
                    </a:lnTo>
                    <a:cubicBezTo>
                      <a:pt x="197644" y="1370"/>
                      <a:pt x="196274" y="0"/>
                      <a:pt x="194610" y="0"/>
                    </a:cubicBezTo>
                    <a:cubicBezTo>
                      <a:pt x="192914" y="0"/>
                      <a:pt x="191544" y="1370"/>
                      <a:pt x="191544" y="3066"/>
                    </a:cubicBezTo>
                    <a:lnTo>
                      <a:pt x="191544" y="19768"/>
                    </a:lnTo>
                    <a:lnTo>
                      <a:pt x="179311" y="19768"/>
                    </a:lnTo>
                    <a:lnTo>
                      <a:pt x="179311" y="3066"/>
                    </a:lnTo>
                    <a:cubicBezTo>
                      <a:pt x="179311" y="1370"/>
                      <a:pt x="177941" y="0"/>
                      <a:pt x="176245" y="0"/>
                    </a:cubicBezTo>
                    <a:close/>
                    <a:moveTo>
                      <a:pt x="106112" y="74269"/>
                    </a:moveTo>
                    <a:cubicBezTo>
                      <a:pt x="107229" y="74269"/>
                      <a:pt x="108275" y="75218"/>
                      <a:pt x="107809" y="76494"/>
                    </a:cubicBezTo>
                    <a:cubicBezTo>
                      <a:pt x="104612" y="84714"/>
                      <a:pt x="101089" y="92836"/>
                      <a:pt x="97664" y="100893"/>
                    </a:cubicBezTo>
                    <a:cubicBezTo>
                      <a:pt x="96881" y="102753"/>
                      <a:pt x="97533" y="104645"/>
                      <a:pt x="99295" y="105656"/>
                    </a:cubicBezTo>
                    <a:cubicBezTo>
                      <a:pt x="105754" y="109407"/>
                      <a:pt x="112180" y="113126"/>
                      <a:pt x="118638" y="116844"/>
                    </a:cubicBezTo>
                    <a:cubicBezTo>
                      <a:pt x="120008" y="117660"/>
                      <a:pt x="120269" y="118932"/>
                      <a:pt x="119095" y="120041"/>
                    </a:cubicBezTo>
                    <a:cubicBezTo>
                      <a:pt x="107450" y="131099"/>
                      <a:pt x="95674" y="142223"/>
                      <a:pt x="83996" y="153281"/>
                    </a:cubicBezTo>
                    <a:cubicBezTo>
                      <a:pt x="83326" y="153916"/>
                      <a:pt x="82620" y="154187"/>
                      <a:pt x="82019" y="154187"/>
                    </a:cubicBezTo>
                    <a:cubicBezTo>
                      <a:pt x="80925" y="154187"/>
                      <a:pt x="80184" y="153284"/>
                      <a:pt x="80669" y="152041"/>
                    </a:cubicBezTo>
                    <a:cubicBezTo>
                      <a:pt x="83866" y="143788"/>
                      <a:pt x="87323" y="135894"/>
                      <a:pt x="90814" y="127609"/>
                    </a:cubicBezTo>
                    <a:cubicBezTo>
                      <a:pt x="91401" y="126206"/>
                      <a:pt x="91336" y="124119"/>
                      <a:pt x="89150" y="122846"/>
                    </a:cubicBezTo>
                    <a:cubicBezTo>
                      <a:pt x="82659" y="119128"/>
                      <a:pt x="76102" y="115474"/>
                      <a:pt x="69643" y="111560"/>
                    </a:cubicBezTo>
                    <a:cubicBezTo>
                      <a:pt x="68371" y="110810"/>
                      <a:pt x="68306" y="109505"/>
                      <a:pt x="69382" y="108461"/>
                    </a:cubicBezTo>
                    <a:cubicBezTo>
                      <a:pt x="76363" y="101839"/>
                      <a:pt x="102492" y="74667"/>
                      <a:pt x="105949" y="74275"/>
                    </a:cubicBezTo>
                    <a:cubicBezTo>
                      <a:pt x="106004" y="74271"/>
                      <a:pt x="106058" y="74269"/>
                      <a:pt x="106112" y="74269"/>
                    </a:cubicBezTo>
                    <a:close/>
                    <a:moveTo>
                      <a:pt x="106386" y="68229"/>
                    </a:moveTo>
                    <a:cubicBezTo>
                      <a:pt x="104266" y="68229"/>
                      <a:pt x="102080" y="69103"/>
                      <a:pt x="100273" y="70818"/>
                    </a:cubicBezTo>
                    <a:cubicBezTo>
                      <a:pt x="88530" y="82006"/>
                      <a:pt x="76885" y="92967"/>
                      <a:pt x="65174" y="104025"/>
                    </a:cubicBezTo>
                    <a:cubicBezTo>
                      <a:pt x="61227" y="107776"/>
                      <a:pt x="61815" y="113974"/>
                      <a:pt x="66512" y="116812"/>
                    </a:cubicBezTo>
                    <a:cubicBezTo>
                      <a:pt x="72449" y="120400"/>
                      <a:pt x="78418" y="123760"/>
                      <a:pt x="84388" y="127152"/>
                    </a:cubicBezTo>
                    <a:cubicBezTo>
                      <a:pt x="81060" y="135014"/>
                      <a:pt x="77961" y="142092"/>
                      <a:pt x="74960" y="149823"/>
                    </a:cubicBezTo>
                    <a:cubicBezTo>
                      <a:pt x="73525" y="153574"/>
                      <a:pt x="75189" y="157782"/>
                      <a:pt x="78875" y="159544"/>
                    </a:cubicBezTo>
                    <a:cubicBezTo>
                      <a:pt x="79962" y="160069"/>
                      <a:pt x="81113" y="160356"/>
                      <a:pt x="82288" y="160356"/>
                    </a:cubicBezTo>
                    <a:cubicBezTo>
                      <a:pt x="84253" y="160356"/>
                      <a:pt x="86286" y="159554"/>
                      <a:pt x="88204" y="157717"/>
                    </a:cubicBezTo>
                    <a:cubicBezTo>
                      <a:pt x="99849" y="146626"/>
                      <a:pt x="111690" y="135503"/>
                      <a:pt x="123303" y="124477"/>
                    </a:cubicBezTo>
                    <a:cubicBezTo>
                      <a:pt x="125260" y="122618"/>
                      <a:pt x="126206" y="120139"/>
                      <a:pt x="125913" y="117660"/>
                    </a:cubicBezTo>
                    <a:cubicBezTo>
                      <a:pt x="125619" y="115148"/>
                      <a:pt x="124086" y="112930"/>
                      <a:pt x="121705" y="111560"/>
                    </a:cubicBezTo>
                    <a:cubicBezTo>
                      <a:pt x="115833" y="108167"/>
                      <a:pt x="109962" y="104775"/>
                      <a:pt x="104123" y="101383"/>
                    </a:cubicBezTo>
                    <a:cubicBezTo>
                      <a:pt x="107254" y="93945"/>
                      <a:pt x="110549" y="86345"/>
                      <a:pt x="113517" y="78679"/>
                    </a:cubicBezTo>
                    <a:cubicBezTo>
                      <a:pt x="114398" y="76330"/>
                      <a:pt x="114104" y="73688"/>
                      <a:pt x="112669" y="71633"/>
                    </a:cubicBezTo>
                    <a:cubicBezTo>
                      <a:pt x="111093" y="69348"/>
                      <a:pt x="108783" y="68229"/>
                      <a:pt x="106386" y="68229"/>
                    </a:cubicBezTo>
                    <a:close/>
                    <a:moveTo>
                      <a:pt x="15299" y="19768"/>
                    </a:moveTo>
                    <a:cubicBezTo>
                      <a:pt x="6850" y="19768"/>
                      <a:pt x="0" y="26618"/>
                      <a:pt x="0" y="35066"/>
                    </a:cubicBezTo>
                    <a:lnTo>
                      <a:pt x="0" y="193468"/>
                    </a:lnTo>
                    <a:cubicBezTo>
                      <a:pt x="0" y="201917"/>
                      <a:pt x="6850" y="208767"/>
                      <a:pt x="15299" y="208767"/>
                    </a:cubicBezTo>
                    <a:lnTo>
                      <a:pt x="173179" y="208767"/>
                    </a:lnTo>
                    <a:cubicBezTo>
                      <a:pt x="181627" y="208767"/>
                      <a:pt x="188478" y="201917"/>
                      <a:pt x="188478" y="193468"/>
                    </a:cubicBezTo>
                    <a:lnTo>
                      <a:pt x="188478" y="143169"/>
                    </a:lnTo>
                    <a:cubicBezTo>
                      <a:pt x="188478" y="141472"/>
                      <a:pt x="187108" y="140102"/>
                      <a:pt x="185411" y="140102"/>
                    </a:cubicBezTo>
                    <a:cubicBezTo>
                      <a:pt x="183748" y="140102"/>
                      <a:pt x="182378" y="141472"/>
                      <a:pt x="182378" y="143169"/>
                    </a:cubicBezTo>
                    <a:lnTo>
                      <a:pt x="182378" y="193468"/>
                    </a:lnTo>
                    <a:cubicBezTo>
                      <a:pt x="182378" y="198524"/>
                      <a:pt x="178235" y="202667"/>
                      <a:pt x="173179" y="202667"/>
                    </a:cubicBezTo>
                    <a:lnTo>
                      <a:pt x="15299" y="202667"/>
                    </a:lnTo>
                    <a:cubicBezTo>
                      <a:pt x="10243" y="202667"/>
                      <a:pt x="6133" y="198524"/>
                      <a:pt x="6133" y="193468"/>
                    </a:cubicBezTo>
                    <a:lnTo>
                      <a:pt x="6133" y="35066"/>
                    </a:lnTo>
                    <a:cubicBezTo>
                      <a:pt x="6133" y="30010"/>
                      <a:pt x="10243" y="25868"/>
                      <a:pt x="15299" y="25868"/>
                    </a:cubicBezTo>
                    <a:lnTo>
                      <a:pt x="82006" y="25868"/>
                    </a:lnTo>
                    <a:cubicBezTo>
                      <a:pt x="87062" y="25868"/>
                      <a:pt x="91173" y="30010"/>
                      <a:pt x="91173" y="35066"/>
                    </a:cubicBezTo>
                    <a:lnTo>
                      <a:pt x="91173" y="46614"/>
                    </a:lnTo>
                    <a:cubicBezTo>
                      <a:pt x="71796" y="47462"/>
                      <a:pt x="53855" y="56498"/>
                      <a:pt x="41558" y="71666"/>
                    </a:cubicBezTo>
                    <a:cubicBezTo>
                      <a:pt x="40514" y="73003"/>
                      <a:pt x="40710" y="74928"/>
                      <a:pt x="42014" y="75972"/>
                    </a:cubicBezTo>
                    <a:cubicBezTo>
                      <a:pt x="42579" y="76437"/>
                      <a:pt x="43260" y="76665"/>
                      <a:pt x="43937" y="76665"/>
                    </a:cubicBezTo>
                    <a:cubicBezTo>
                      <a:pt x="44826" y="76665"/>
                      <a:pt x="45710" y="76274"/>
                      <a:pt x="46320" y="75515"/>
                    </a:cubicBezTo>
                    <a:cubicBezTo>
                      <a:pt x="58096" y="60999"/>
                      <a:pt x="75548" y="52648"/>
                      <a:pt x="94239" y="52648"/>
                    </a:cubicBezTo>
                    <a:cubicBezTo>
                      <a:pt x="128229" y="52648"/>
                      <a:pt x="155858" y="80277"/>
                      <a:pt x="155858" y="114267"/>
                    </a:cubicBezTo>
                    <a:cubicBezTo>
                      <a:pt x="155858" y="148257"/>
                      <a:pt x="128229" y="175886"/>
                      <a:pt x="94239" y="175886"/>
                    </a:cubicBezTo>
                    <a:cubicBezTo>
                      <a:pt x="60249" y="175886"/>
                      <a:pt x="32620" y="148257"/>
                      <a:pt x="32620" y="114267"/>
                    </a:cubicBezTo>
                    <a:cubicBezTo>
                      <a:pt x="32620" y="103927"/>
                      <a:pt x="35229" y="93684"/>
                      <a:pt x="40188" y="84649"/>
                    </a:cubicBezTo>
                    <a:cubicBezTo>
                      <a:pt x="41003" y="83181"/>
                      <a:pt x="40449" y="81321"/>
                      <a:pt x="38981" y="80506"/>
                    </a:cubicBezTo>
                    <a:cubicBezTo>
                      <a:pt x="38520" y="80250"/>
                      <a:pt x="38020" y="80129"/>
                      <a:pt x="37526" y="80129"/>
                    </a:cubicBezTo>
                    <a:cubicBezTo>
                      <a:pt x="36448" y="80129"/>
                      <a:pt x="35397" y="80706"/>
                      <a:pt x="34838" y="81713"/>
                    </a:cubicBezTo>
                    <a:cubicBezTo>
                      <a:pt x="29391" y="91629"/>
                      <a:pt x="26520" y="102883"/>
                      <a:pt x="26520" y="114267"/>
                    </a:cubicBezTo>
                    <a:cubicBezTo>
                      <a:pt x="26520" y="151617"/>
                      <a:pt x="56889" y="181986"/>
                      <a:pt x="94239" y="181986"/>
                    </a:cubicBezTo>
                    <a:cubicBezTo>
                      <a:pt x="131589" y="181986"/>
                      <a:pt x="161990" y="151617"/>
                      <a:pt x="161990" y="114267"/>
                    </a:cubicBezTo>
                    <a:cubicBezTo>
                      <a:pt x="161990" y="77929"/>
                      <a:pt x="133220" y="48212"/>
                      <a:pt x="97305" y="46614"/>
                    </a:cubicBezTo>
                    <a:lnTo>
                      <a:pt x="97305" y="35066"/>
                    </a:lnTo>
                    <a:cubicBezTo>
                      <a:pt x="97305" y="26618"/>
                      <a:pt x="90455" y="19768"/>
                      <a:pt x="82006" y="197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oogle Shape;1171;p61">
            <a:extLst>
              <a:ext uri="{FF2B5EF4-FFF2-40B4-BE49-F238E27FC236}">
                <a16:creationId xmlns:a16="http://schemas.microsoft.com/office/drawing/2014/main" id="{8FEC460A-9981-6F9C-7644-295F0658CA3C}"/>
              </a:ext>
            </a:extLst>
          </p:cNvPr>
          <p:cNvGrpSpPr/>
          <p:nvPr/>
        </p:nvGrpSpPr>
        <p:grpSpPr>
          <a:xfrm>
            <a:off x="6241735" y="1066522"/>
            <a:ext cx="1722126" cy="1722126"/>
            <a:chOff x="2217588" y="408000"/>
            <a:chExt cx="2809800" cy="2809800"/>
          </a:xfrm>
        </p:grpSpPr>
        <p:sp>
          <p:nvSpPr>
            <p:cNvPr id="10" name="Google Shape;1172;p61">
              <a:extLst>
                <a:ext uri="{FF2B5EF4-FFF2-40B4-BE49-F238E27FC236}">
                  <a16:creationId xmlns:a16="http://schemas.microsoft.com/office/drawing/2014/main" id="{FF35E5A9-BCAF-D2B8-E009-0C45D6160EC7}"/>
                </a:ext>
              </a:extLst>
            </p:cNvPr>
            <p:cNvSpPr/>
            <p:nvPr/>
          </p:nvSpPr>
          <p:spPr>
            <a:xfrm>
              <a:off x="2217588" y="408000"/>
              <a:ext cx="2809800" cy="2809800"/>
            </a:xfrm>
            <a:prstGeom prst="ellipse">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73;p61">
              <a:extLst>
                <a:ext uri="{FF2B5EF4-FFF2-40B4-BE49-F238E27FC236}">
                  <a16:creationId xmlns:a16="http://schemas.microsoft.com/office/drawing/2014/main" id="{E818C562-7FBE-3BAD-7A90-A2234B1170D5}"/>
                </a:ext>
              </a:extLst>
            </p:cNvPr>
            <p:cNvGrpSpPr/>
            <p:nvPr/>
          </p:nvGrpSpPr>
          <p:grpSpPr>
            <a:xfrm>
              <a:off x="2537841" y="745862"/>
              <a:ext cx="2169287" cy="2134100"/>
              <a:chOff x="1127000" y="238200"/>
              <a:chExt cx="5306475" cy="5219125"/>
            </a:xfrm>
          </p:grpSpPr>
          <p:sp>
            <p:nvSpPr>
              <p:cNvPr id="12" name="Google Shape;1174;p61">
                <a:extLst>
                  <a:ext uri="{FF2B5EF4-FFF2-40B4-BE49-F238E27FC236}">
                    <a16:creationId xmlns:a16="http://schemas.microsoft.com/office/drawing/2014/main" id="{102D87B5-265F-688E-7A73-5651D4D5810A}"/>
                  </a:ext>
                </a:extLst>
              </p:cNvPr>
              <p:cNvSpPr/>
              <p:nvPr/>
            </p:nvSpPr>
            <p:spPr>
              <a:xfrm>
                <a:off x="3185325" y="1950650"/>
                <a:ext cx="1232225" cy="1794150"/>
              </a:xfrm>
              <a:custGeom>
                <a:avLst/>
                <a:gdLst/>
                <a:ahLst/>
                <a:cxnLst/>
                <a:rect l="l" t="t" r="r" b="b"/>
                <a:pathLst>
                  <a:path w="49289" h="71766" extrusionOk="0">
                    <a:moveTo>
                      <a:pt x="34337" y="0"/>
                    </a:moveTo>
                    <a:cubicBezTo>
                      <a:pt x="34319" y="0"/>
                      <a:pt x="34301" y="1"/>
                      <a:pt x="34284" y="1"/>
                    </a:cubicBezTo>
                    <a:cubicBezTo>
                      <a:pt x="33272" y="33"/>
                      <a:pt x="32261" y="653"/>
                      <a:pt x="31381" y="1501"/>
                    </a:cubicBezTo>
                    <a:cubicBezTo>
                      <a:pt x="21660" y="10765"/>
                      <a:pt x="11874" y="19964"/>
                      <a:pt x="2120" y="29195"/>
                    </a:cubicBezTo>
                    <a:cubicBezTo>
                      <a:pt x="0" y="31218"/>
                      <a:pt x="294" y="34317"/>
                      <a:pt x="2773" y="35817"/>
                    </a:cubicBezTo>
                    <a:cubicBezTo>
                      <a:pt x="8155" y="39047"/>
                      <a:pt x="13635" y="42113"/>
                      <a:pt x="19083" y="45244"/>
                    </a:cubicBezTo>
                    <a:cubicBezTo>
                      <a:pt x="19409" y="45440"/>
                      <a:pt x="19572" y="45603"/>
                      <a:pt x="19409" y="46027"/>
                    </a:cubicBezTo>
                    <a:cubicBezTo>
                      <a:pt x="17615" y="50203"/>
                      <a:pt x="15886" y="54411"/>
                      <a:pt x="14125" y="58619"/>
                    </a:cubicBezTo>
                    <a:cubicBezTo>
                      <a:pt x="13048" y="61228"/>
                      <a:pt x="11939" y="63805"/>
                      <a:pt x="10928" y="66447"/>
                    </a:cubicBezTo>
                    <a:cubicBezTo>
                      <a:pt x="10178" y="68372"/>
                      <a:pt x="11058" y="70460"/>
                      <a:pt x="12885" y="71340"/>
                    </a:cubicBezTo>
                    <a:cubicBezTo>
                      <a:pt x="13474" y="71624"/>
                      <a:pt x="14051" y="71765"/>
                      <a:pt x="14622" y="71765"/>
                    </a:cubicBezTo>
                    <a:cubicBezTo>
                      <a:pt x="15695" y="71765"/>
                      <a:pt x="16746" y="71265"/>
                      <a:pt x="17811" y="70264"/>
                    </a:cubicBezTo>
                    <a:cubicBezTo>
                      <a:pt x="27564" y="61032"/>
                      <a:pt x="37317" y="51801"/>
                      <a:pt x="47071" y="42537"/>
                    </a:cubicBezTo>
                    <a:cubicBezTo>
                      <a:pt x="49289" y="40449"/>
                      <a:pt x="48865" y="37350"/>
                      <a:pt x="46223" y="35817"/>
                    </a:cubicBezTo>
                    <a:cubicBezTo>
                      <a:pt x="40840" y="32718"/>
                      <a:pt x="35458" y="29620"/>
                      <a:pt x="30108" y="26521"/>
                    </a:cubicBezTo>
                    <a:cubicBezTo>
                      <a:pt x="29750" y="26325"/>
                      <a:pt x="29619" y="26129"/>
                      <a:pt x="29815" y="25738"/>
                    </a:cubicBezTo>
                    <a:cubicBezTo>
                      <a:pt x="32685" y="18953"/>
                      <a:pt x="35621" y="12168"/>
                      <a:pt x="38263" y="5318"/>
                    </a:cubicBezTo>
                    <a:cubicBezTo>
                      <a:pt x="39269" y="2724"/>
                      <a:pt x="37308" y="0"/>
                      <a:pt x="34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75;p61">
                <a:extLst>
                  <a:ext uri="{FF2B5EF4-FFF2-40B4-BE49-F238E27FC236}">
                    <a16:creationId xmlns:a16="http://schemas.microsoft.com/office/drawing/2014/main" id="{8692A291-E83D-831F-8CA5-C5295C1C5978}"/>
                  </a:ext>
                </a:extLst>
              </p:cNvPr>
              <p:cNvSpPr/>
              <p:nvPr/>
            </p:nvSpPr>
            <p:spPr>
              <a:xfrm>
                <a:off x="1171050" y="314425"/>
                <a:ext cx="2331525" cy="2300225"/>
              </a:xfrm>
              <a:custGeom>
                <a:avLst/>
                <a:gdLst/>
                <a:ahLst/>
                <a:cxnLst/>
                <a:rect l="l" t="t" r="r" b="b"/>
                <a:pathLst>
                  <a:path w="93261" h="92009" extrusionOk="0">
                    <a:moveTo>
                      <a:pt x="61458" y="0"/>
                    </a:moveTo>
                    <a:cubicBezTo>
                      <a:pt x="60379" y="0"/>
                      <a:pt x="59388" y="927"/>
                      <a:pt x="59531" y="2167"/>
                    </a:cubicBezTo>
                    <a:lnTo>
                      <a:pt x="61130" y="15280"/>
                    </a:lnTo>
                    <a:cubicBezTo>
                      <a:pt x="61260" y="16324"/>
                      <a:pt x="60543" y="17270"/>
                      <a:pt x="59531" y="17401"/>
                    </a:cubicBezTo>
                    <a:cubicBezTo>
                      <a:pt x="24596" y="22685"/>
                      <a:pt x="0" y="54881"/>
                      <a:pt x="4339" y="90143"/>
                    </a:cubicBezTo>
                    <a:cubicBezTo>
                      <a:pt x="4339" y="90208"/>
                      <a:pt x="4339" y="90241"/>
                      <a:pt x="4339" y="90273"/>
                    </a:cubicBezTo>
                    <a:cubicBezTo>
                      <a:pt x="4490" y="91419"/>
                      <a:pt x="5408" y="92008"/>
                      <a:pt x="6328" y="92008"/>
                    </a:cubicBezTo>
                    <a:cubicBezTo>
                      <a:pt x="7188" y="92008"/>
                      <a:pt x="8049" y="91493"/>
                      <a:pt x="8286" y="90437"/>
                    </a:cubicBezTo>
                    <a:cubicBezTo>
                      <a:pt x="14125" y="64928"/>
                      <a:pt x="35034" y="44475"/>
                      <a:pt x="62206" y="40300"/>
                    </a:cubicBezTo>
                    <a:cubicBezTo>
                      <a:pt x="62305" y="40285"/>
                      <a:pt x="62404" y="40278"/>
                      <a:pt x="62501" y="40278"/>
                    </a:cubicBezTo>
                    <a:cubicBezTo>
                      <a:pt x="63461" y="40278"/>
                      <a:pt x="64306" y="40986"/>
                      <a:pt x="64424" y="41963"/>
                    </a:cubicBezTo>
                    <a:lnTo>
                      <a:pt x="66023" y="54979"/>
                    </a:lnTo>
                    <a:cubicBezTo>
                      <a:pt x="66145" y="56034"/>
                      <a:pt x="67024" y="56660"/>
                      <a:pt x="67931" y="56660"/>
                    </a:cubicBezTo>
                    <a:cubicBezTo>
                      <a:pt x="68481" y="56660"/>
                      <a:pt x="69041" y="56430"/>
                      <a:pt x="69448" y="55925"/>
                    </a:cubicBezTo>
                    <a:lnTo>
                      <a:pt x="92608" y="26273"/>
                    </a:lnTo>
                    <a:cubicBezTo>
                      <a:pt x="93260" y="25458"/>
                      <a:pt x="93097" y="24251"/>
                      <a:pt x="92282" y="23598"/>
                    </a:cubicBezTo>
                    <a:lnTo>
                      <a:pt x="62630" y="406"/>
                    </a:lnTo>
                    <a:cubicBezTo>
                      <a:pt x="62262" y="125"/>
                      <a:pt x="61854" y="0"/>
                      <a:pt x="61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76;p61">
                <a:extLst>
                  <a:ext uri="{FF2B5EF4-FFF2-40B4-BE49-F238E27FC236}">
                    <a16:creationId xmlns:a16="http://schemas.microsoft.com/office/drawing/2014/main" id="{5CB6CE94-6A50-C30C-3459-1CE0A60B1CF2}"/>
                  </a:ext>
                </a:extLst>
              </p:cNvPr>
              <p:cNvSpPr/>
              <p:nvPr/>
            </p:nvSpPr>
            <p:spPr>
              <a:xfrm>
                <a:off x="4017950" y="314600"/>
                <a:ext cx="2330275" cy="2229225"/>
              </a:xfrm>
              <a:custGeom>
                <a:avLst/>
                <a:gdLst/>
                <a:ahLst/>
                <a:cxnLst/>
                <a:rect l="l" t="t" r="r" b="b"/>
                <a:pathLst>
                  <a:path w="93211" h="89169" extrusionOk="0">
                    <a:moveTo>
                      <a:pt x="10546" y="1"/>
                    </a:moveTo>
                    <a:cubicBezTo>
                      <a:pt x="7882" y="1"/>
                      <a:pt x="5190" y="163"/>
                      <a:pt x="2479" y="497"/>
                    </a:cubicBezTo>
                    <a:lnTo>
                      <a:pt x="2349" y="497"/>
                    </a:lnTo>
                    <a:cubicBezTo>
                      <a:pt x="131" y="790"/>
                      <a:pt x="0" y="3954"/>
                      <a:pt x="2186" y="4444"/>
                    </a:cubicBezTo>
                    <a:cubicBezTo>
                      <a:pt x="27694" y="10283"/>
                      <a:pt x="48147" y="31192"/>
                      <a:pt x="52322" y="58364"/>
                    </a:cubicBezTo>
                    <a:cubicBezTo>
                      <a:pt x="52485" y="59441"/>
                      <a:pt x="51735" y="60452"/>
                      <a:pt x="50659" y="60582"/>
                    </a:cubicBezTo>
                    <a:lnTo>
                      <a:pt x="37643" y="62181"/>
                    </a:lnTo>
                    <a:cubicBezTo>
                      <a:pt x="35947" y="62376"/>
                      <a:pt x="35360" y="64529"/>
                      <a:pt x="36697" y="65606"/>
                    </a:cubicBezTo>
                    <a:lnTo>
                      <a:pt x="66349" y="88766"/>
                    </a:lnTo>
                    <a:cubicBezTo>
                      <a:pt x="66689" y="89038"/>
                      <a:pt x="67098" y="89168"/>
                      <a:pt x="67506" y="89168"/>
                    </a:cubicBezTo>
                    <a:cubicBezTo>
                      <a:pt x="68075" y="89168"/>
                      <a:pt x="68644" y="88915"/>
                      <a:pt x="69024" y="88440"/>
                    </a:cubicBezTo>
                    <a:lnTo>
                      <a:pt x="92216" y="58788"/>
                    </a:lnTo>
                    <a:cubicBezTo>
                      <a:pt x="93211" y="57483"/>
                      <a:pt x="92252" y="55676"/>
                      <a:pt x="90693" y="55676"/>
                    </a:cubicBezTo>
                    <a:cubicBezTo>
                      <a:pt x="90615" y="55676"/>
                      <a:pt x="90536" y="55680"/>
                      <a:pt x="90455" y="55689"/>
                    </a:cubicBezTo>
                    <a:lnTo>
                      <a:pt x="77342" y="57288"/>
                    </a:lnTo>
                    <a:cubicBezTo>
                      <a:pt x="77259" y="57298"/>
                      <a:pt x="77178" y="57303"/>
                      <a:pt x="77097" y="57303"/>
                    </a:cubicBezTo>
                    <a:cubicBezTo>
                      <a:pt x="76154" y="57303"/>
                      <a:pt x="75342" y="56621"/>
                      <a:pt x="75221" y="55689"/>
                    </a:cubicBezTo>
                    <a:cubicBezTo>
                      <a:pt x="70343" y="23439"/>
                      <a:pt x="42532" y="1"/>
                      <a:pt x="10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7;p61">
                <a:extLst>
                  <a:ext uri="{FF2B5EF4-FFF2-40B4-BE49-F238E27FC236}">
                    <a16:creationId xmlns:a16="http://schemas.microsoft.com/office/drawing/2014/main" id="{C3FA8820-FD40-DBC8-CF00-CA5699C36458}"/>
                  </a:ext>
                </a:extLst>
              </p:cNvPr>
              <p:cNvSpPr/>
              <p:nvPr/>
            </p:nvSpPr>
            <p:spPr>
              <a:xfrm>
                <a:off x="4097850" y="3080775"/>
                <a:ext cx="2331525" cy="2300225"/>
              </a:xfrm>
              <a:custGeom>
                <a:avLst/>
                <a:gdLst/>
                <a:ahLst/>
                <a:cxnLst/>
                <a:rect l="l" t="t" r="r" b="b"/>
                <a:pathLst>
                  <a:path w="93261" h="92009" extrusionOk="0">
                    <a:moveTo>
                      <a:pt x="86934" y="1"/>
                    </a:moveTo>
                    <a:cubicBezTo>
                      <a:pt x="86073" y="1"/>
                      <a:pt x="85212" y="516"/>
                      <a:pt x="84976" y="1573"/>
                    </a:cubicBezTo>
                    <a:cubicBezTo>
                      <a:pt x="79137" y="27081"/>
                      <a:pt x="58227" y="47534"/>
                      <a:pt x="31055" y="51709"/>
                    </a:cubicBezTo>
                    <a:cubicBezTo>
                      <a:pt x="30956" y="51724"/>
                      <a:pt x="30857" y="51732"/>
                      <a:pt x="30760" y="51732"/>
                    </a:cubicBezTo>
                    <a:cubicBezTo>
                      <a:pt x="29800" y="51732"/>
                      <a:pt x="28955" y="51023"/>
                      <a:pt x="28837" y="50046"/>
                    </a:cubicBezTo>
                    <a:lnTo>
                      <a:pt x="27238" y="37030"/>
                    </a:lnTo>
                    <a:cubicBezTo>
                      <a:pt x="27117" y="35975"/>
                      <a:pt x="26237" y="35349"/>
                      <a:pt x="25330" y="35349"/>
                    </a:cubicBezTo>
                    <a:cubicBezTo>
                      <a:pt x="24780" y="35349"/>
                      <a:pt x="24220" y="35579"/>
                      <a:pt x="23813" y="36084"/>
                    </a:cubicBezTo>
                    <a:lnTo>
                      <a:pt x="653" y="65736"/>
                    </a:lnTo>
                    <a:cubicBezTo>
                      <a:pt x="1" y="66551"/>
                      <a:pt x="164" y="67758"/>
                      <a:pt x="979" y="68411"/>
                    </a:cubicBezTo>
                    <a:lnTo>
                      <a:pt x="30631" y="91603"/>
                    </a:lnTo>
                    <a:cubicBezTo>
                      <a:pt x="30999" y="91884"/>
                      <a:pt x="31407" y="92009"/>
                      <a:pt x="31803" y="92009"/>
                    </a:cubicBezTo>
                    <a:cubicBezTo>
                      <a:pt x="32882" y="92009"/>
                      <a:pt x="33873" y="91082"/>
                      <a:pt x="33730" y="89842"/>
                    </a:cubicBezTo>
                    <a:lnTo>
                      <a:pt x="32131" y="76729"/>
                    </a:lnTo>
                    <a:cubicBezTo>
                      <a:pt x="32001" y="75685"/>
                      <a:pt x="32719" y="74739"/>
                      <a:pt x="33730" y="74608"/>
                    </a:cubicBezTo>
                    <a:cubicBezTo>
                      <a:pt x="68666" y="69324"/>
                      <a:pt x="93261" y="37128"/>
                      <a:pt x="88923" y="1866"/>
                    </a:cubicBezTo>
                    <a:cubicBezTo>
                      <a:pt x="88923" y="1801"/>
                      <a:pt x="88923" y="1768"/>
                      <a:pt x="88923" y="1736"/>
                    </a:cubicBezTo>
                    <a:cubicBezTo>
                      <a:pt x="88771" y="590"/>
                      <a:pt x="87853" y="1"/>
                      <a:pt x="86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8;p61">
                <a:extLst>
                  <a:ext uri="{FF2B5EF4-FFF2-40B4-BE49-F238E27FC236}">
                    <a16:creationId xmlns:a16="http://schemas.microsoft.com/office/drawing/2014/main" id="{88C5A648-53BC-ECB9-5907-73226AB897F6}"/>
                  </a:ext>
                </a:extLst>
              </p:cNvPr>
              <p:cNvSpPr/>
              <p:nvPr/>
            </p:nvSpPr>
            <p:spPr>
              <a:xfrm>
                <a:off x="1252200" y="3151600"/>
                <a:ext cx="2330300" cy="2229225"/>
              </a:xfrm>
              <a:custGeom>
                <a:avLst/>
                <a:gdLst/>
                <a:ahLst/>
                <a:cxnLst/>
                <a:rect l="l" t="t" r="r" b="b"/>
                <a:pathLst>
                  <a:path w="93212" h="89169" extrusionOk="0">
                    <a:moveTo>
                      <a:pt x="25705" y="1"/>
                    </a:moveTo>
                    <a:cubicBezTo>
                      <a:pt x="25136" y="1"/>
                      <a:pt x="24568" y="254"/>
                      <a:pt x="24187" y="729"/>
                    </a:cubicBezTo>
                    <a:lnTo>
                      <a:pt x="995" y="30381"/>
                    </a:lnTo>
                    <a:cubicBezTo>
                      <a:pt x="1" y="31686"/>
                      <a:pt x="959" y="33494"/>
                      <a:pt x="2518" y="33494"/>
                    </a:cubicBezTo>
                    <a:cubicBezTo>
                      <a:pt x="2596" y="33494"/>
                      <a:pt x="2675" y="33489"/>
                      <a:pt x="2756" y="33480"/>
                    </a:cubicBezTo>
                    <a:lnTo>
                      <a:pt x="15869" y="31881"/>
                    </a:lnTo>
                    <a:cubicBezTo>
                      <a:pt x="15952" y="31871"/>
                      <a:pt x="16034" y="31866"/>
                      <a:pt x="16114" y="31866"/>
                    </a:cubicBezTo>
                    <a:cubicBezTo>
                      <a:pt x="17058" y="31866"/>
                      <a:pt x="17869" y="32548"/>
                      <a:pt x="17990" y="33480"/>
                    </a:cubicBezTo>
                    <a:cubicBezTo>
                      <a:pt x="22868" y="65730"/>
                      <a:pt x="50679" y="89169"/>
                      <a:pt x="82665" y="89169"/>
                    </a:cubicBezTo>
                    <a:cubicBezTo>
                      <a:pt x="85329" y="89169"/>
                      <a:pt x="88021" y="89006"/>
                      <a:pt x="90732" y="88673"/>
                    </a:cubicBezTo>
                    <a:lnTo>
                      <a:pt x="90862" y="88673"/>
                    </a:lnTo>
                    <a:cubicBezTo>
                      <a:pt x="93081" y="88379"/>
                      <a:pt x="93211" y="85215"/>
                      <a:pt x="91026" y="84726"/>
                    </a:cubicBezTo>
                    <a:cubicBezTo>
                      <a:pt x="65517" y="78887"/>
                      <a:pt x="45064" y="57977"/>
                      <a:pt x="40889" y="30805"/>
                    </a:cubicBezTo>
                    <a:cubicBezTo>
                      <a:pt x="40726" y="29728"/>
                      <a:pt x="41476" y="28717"/>
                      <a:pt x="42552" y="28587"/>
                    </a:cubicBezTo>
                    <a:lnTo>
                      <a:pt x="55568" y="26988"/>
                    </a:lnTo>
                    <a:cubicBezTo>
                      <a:pt x="57264" y="26793"/>
                      <a:pt x="57851" y="24640"/>
                      <a:pt x="56514" y="23563"/>
                    </a:cubicBezTo>
                    <a:lnTo>
                      <a:pt x="26862" y="403"/>
                    </a:lnTo>
                    <a:cubicBezTo>
                      <a:pt x="26522" y="131"/>
                      <a:pt x="26113" y="1"/>
                      <a:pt x="25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9;p61">
                <a:extLst>
                  <a:ext uri="{FF2B5EF4-FFF2-40B4-BE49-F238E27FC236}">
                    <a16:creationId xmlns:a16="http://schemas.microsoft.com/office/drawing/2014/main" id="{885EAA69-BA71-5810-057D-21CAC007F324}"/>
                  </a:ext>
                </a:extLst>
              </p:cNvPr>
              <p:cNvSpPr/>
              <p:nvPr/>
            </p:nvSpPr>
            <p:spPr>
              <a:xfrm>
                <a:off x="3103775" y="1859400"/>
                <a:ext cx="1393700" cy="1979775"/>
              </a:xfrm>
              <a:custGeom>
                <a:avLst/>
                <a:gdLst/>
                <a:ahLst/>
                <a:cxnLst/>
                <a:rect l="l" t="t" r="r" b="b"/>
                <a:pathLst>
                  <a:path w="55748" h="79191" extrusionOk="0">
                    <a:moveTo>
                      <a:pt x="37774" y="7402"/>
                    </a:moveTo>
                    <a:cubicBezTo>
                      <a:pt x="37970" y="7467"/>
                      <a:pt x="38035" y="7565"/>
                      <a:pt x="38035" y="7598"/>
                    </a:cubicBezTo>
                    <a:cubicBezTo>
                      <a:pt x="35393" y="14415"/>
                      <a:pt x="32457" y="21233"/>
                      <a:pt x="29619" y="27920"/>
                    </a:cubicBezTo>
                    <a:cubicBezTo>
                      <a:pt x="28738" y="30040"/>
                      <a:pt x="29489" y="32226"/>
                      <a:pt x="31478" y="33400"/>
                    </a:cubicBezTo>
                    <a:cubicBezTo>
                      <a:pt x="36861" y="36499"/>
                      <a:pt x="42243" y="39630"/>
                      <a:pt x="47593" y="42729"/>
                    </a:cubicBezTo>
                    <a:cubicBezTo>
                      <a:pt x="48147" y="43023"/>
                      <a:pt x="48180" y="43088"/>
                      <a:pt x="47756" y="43480"/>
                    </a:cubicBezTo>
                    <a:cubicBezTo>
                      <a:pt x="37448" y="53298"/>
                      <a:pt x="18854" y="71174"/>
                      <a:pt x="17876" y="71663"/>
                    </a:cubicBezTo>
                    <a:cubicBezTo>
                      <a:pt x="17811" y="71631"/>
                      <a:pt x="17615" y="71565"/>
                      <a:pt x="17648" y="71435"/>
                    </a:cubicBezTo>
                    <a:cubicBezTo>
                      <a:pt x="20290" y="64617"/>
                      <a:pt x="23160" y="58061"/>
                      <a:pt x="26096" y="51113"/>
                    </a:cubicBezTo>
                    <a:cubicBezTo>
                      <a:pt x="26846" y="49384"/>
                      <a:pt x="26553" y="47003"/>
                      <a:pt x="24204" y="45665"/>
                    </a:cubicBezTo>
                    <a:cubicBezTo>
                      <a:pt x="18822" y="42566"/>
                      <a:pt x="13342" y="39500"/>
                      <a:pt x="7992" y="36271"/>
                    </a:cubicBezTo>
                    <a:cubicBezTo>
                      <a:pt x="7568" y="36010"/>
                      <a:pt x="7601" y="35912"/>
                      <a:pt x="7959" y="35586"/>
                    </a:cubicBezTo>
                    <a:cubicBezTo>
                      <a:pt x="18333" y="25734"/>
                      <a:pt x="36893" y="7989"/>
                      <a:pt x="37774" y="7402"/>
                    </a:cubicBezTo>
                    <a:close/>
                    <a:moveTo>
                      <a:pt x="37943" y="1"/>
                    </a:moveTo>
                    <a:cubicBezTo>
                      <a:pt x="35902" y="1"/>
                      <a:pt x="33796" y="803"/>
                      <a:pt x="32066" y="2444"/>
                    </a:cubicBezTo>
                    <a:cubicBezTo>
                      <a:pt x="22247" y="11773"/>
                      <a:pt x="12559" y="20907"/>
                      <a:pt x="2806" y="30138"/>
                    </a:cubicBezTo>
                    <a:cubicBezTo>
                      <a:pt x="914" y="31932"/>
                      <a:pt x="0" y="34346"/>
                      <a:pt x="261" y="36792"/>
                    </a:cubicBezTo>
                    <a:cubicBezTo>
                      <a:pt x="522" y="39206"/>
                      <a:pt x="1925" y="41359"/>
                      <a:pt x="4110" y="42664"/>
                    </a:cubicBezTo>
                    <a:cubicBezTo>
                      <a:pt x="8775" y="45469"/>
                      <a:pt x="13472" y="48144"/>
                      <a:pt x="18137" y="50786"/>
                    </a:cubicBezTo>
                    <a:cubicBezTo>
                      <a:pt x="15495" y="57049"/>
                      <a:pt x="13081" y="62562"/>
                      <a:pt x="10700" y="68760"/>
                    </a:cubicBezTo>
                    <a:cubicBezTo>
                      <a:pt x="9232" y="72479"/>
                      <a:pt x="10895" y="76589"/>
                      <a:pt x="14516" y="78350"/>
                    </a:cubicBezTo>
                    <a:cubicBezTo>
                      <a:pt x="15656" y="78895"/>
                      <a:pt x="16809" y="79191"/>
                      <a:pt x="17968" y="79191"/>
                    </a:cubicBezTo>
                    <a:cubicBezTo>
                      <a:pt x="19861" y="79191"/>
                      <a:pt x="21768" y="78402"/>
                      <a:pt x="23650" y="76621"/>
                    </a:cubicBezTo>
                    <a:cubicBezTo>
                      <a:pt x="33370" y="67423"/>
                      <a:pt x="43222" y="58093"/>
                      <a:pt x="52910" y="48927"/>
                    </a:cubicBezTo>
                    <a:cubicBezTo>
                      <a:pt x="54802" y="47100"/>
                      <a:pt x="55748" y="44654"/>
                      <a:pt x="55454" y="42207"/>
                    </a:cubicBezTo>
                    <a:cubicBezTo>
                      <a:pt x="55160" y="39761"/>
                      <a:pt x="53660" y="37575"/>
                      <a:pt x="51344" y="36238"/>
                    </a:cubicBezTo>
                    <a:cubicBezTo>
                      <a:pt x="46744" y="33596"/>
                      <a:pt x="42178" y="30921"/>
                      <a:pt x="37578" y="28279"/>
                    </a:cubicBezTo>
                    <a:cubicBezTo>
                      <a:pt x="40090" y="22407"/>
                      <a:pt x="42667" y="16372"/>
                      <a:pt x="45016" y="10305"/>
                    </a:cubicBezTo>
                    <a:cubicBezTo>
                      <a:pt x="45929" y="7989"/>
                      <a:pt x="45635" y="5347"/>
                      <a:pt x="44200" y="3325"/>
                    </a:cubicBezTo>
                    <a:cubicBezTo>
                      <a:pt x="42696" y="1130"/>
                      <a:pt x="40365" y="1"/>
                      <a:pt x="37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80;p61">
                <a:extLst>
                  <a:ext uri="{FF2B5EF4-FFF2-40B4-BE49-F238E27FC236}">
                    <a16:creationId xmlns:a16="http://schemas.microsoft.com/office/drawing/2014/main" id="{E0942224-1873-5389-73EB-9EB99CE3C790}"/>
                  </a:ext>
                </a:extLst>
              </p:cNvPr>
              <p:cNvSpPr/>
              <p:nvPr/>
            </p:nvSpPr>
            <p:spPr>
              <a:xfrm>
                <a:off x="1127000" y="238300"/>
                <a:ext cx="2448975" cy="2453025"/>
              </a:xfrm>
              <a:custGeom>
                <a:avLst/>
                <a:gdLst/>
                <a:ahLst/>
                <a:cxnLst/>
                <a:rect l="l" t="t" r="r" b="b"/>
                <a:pathLst>
                  <a:path w="97959" h="98121" extrusionOk="0">
                    <a:moveTo>
                      <a:pt x="63212" y="1"/>
                    </a:moveTo>
                    <a:cubicBezTo>
                      <a:pt x="62365" y="1"/>
                      <a:pt x="61511" y="216"/>
                      <a:pt x="60739" y="645"/>
                    </a:cubicBezTo>
                    <a:cubicBezTo>
                      <a:pt x="58977" y="1657"/>
                      <a:pt x="57999" y="3581"/>
                      <a:pt x="58260" y="5571"/>
                    </a:cubicBezTo>
                    <a:lnTo>
                      <a:pt x="59728" y="17608"/>
                    </a:lnTo>
                    <a:cubicBezTo>
                      <a:pt x="53367" y="18684"/>
                      <a:pt x="47202" y="20609"/>
                      <a:pt x="41428" y="23414"/>
                    </a:cubicBezTo>
                    <a:cubicBezTo>
                      <a:pt x="39895" y="24132"/>
                      <a:pt x="39275" y="25958"/>
                      <a:pt x="39993" y="27492"/>
                    </a:cubicBezTo>
                    <a:cubicBezTo>
                      <a:pt x="40512" y="28577"/>
                      <a:pt x="41612" y="29219"/>
                      <a:pt x="42761" y="29219"/>
                    </a:cubicBezTo>
                    <a:cubicBezTo>
                      <a:pt x="43200" y="29219"/>
                      <a:pt x="43646" y="29125"/>
                      <a:pt x="44070" y="28927"/>
                    </a:cubicBezTo>
                    <a:cubicBezTo>
                      <a:pt x="49648" y="26252"/>
                      <a:pt x="55585" y="24425"/>
                      <a:pt x="61750" y="23479"/>
                    </a:cubicBezTo>
                    <a:cubicBezTo>
                      <a:pt x="64425" y="23088"/>
                      <a:pt x="66284" y="20641"/>
                      <a:pt x="65925" y="17967"/>
                    </a:cubicBezTo>
                    <a:lnTo>
                      <a:pt x="64653" y="7561"/>
                    </a:lnTo>
                    <a:lnTo>
                      <a:pt x="91238" y="28340"/>
                    </a:lnTo>
                    <a:lnTo>
                      <a:pt x="70492" y="54925"/>
                    </a:lnTo>
                    <a:lnTo>
                      <a:pt x="69220" y="44650"/>
                    </a:lnTo>
                    <a:cubicBezTo>
                      <a:pt x="69057" y="43312"/>
                      <a:pt x="68339" y="42105"/>
                      <a:pt x="67295" y="41290"/>
                    </a:cubicBezTo>
                    <a:cubicBezTo>
                      <a:pt x="66433" y="40636"/>
                      <a:pt x="65382" y="40276"/>
                      <a:pt x="64311" y="40276"/>
                    </a:cubicBezTo>
                    <a:cubicBezTo>
                      <a:pt x="64045" y="40276"/>
                      <a:pt x="63777" y="40298"/>
                      <a:pt x="63512" y="40344"/>
                    </a:cubicBezTo>
                    <a:cubicBezTo>
                      <a:pt x="49713" y="42431"/>
                      <a:pt x="37057" y="48629"/>
                      <a:pt x="26912" y="58187"/>
                    </a:cubicBezTo>
                    <a:cubicBezTo>
                      <a:pt x="18463" y="66179"/>
                      <a:pt x="12233" y="75997"/>
                      <a:pt x="8678" y="86925"/>
                    </a:cubicBezTo>
                    <a:lnTo>
                      <a:pt x="8678" y="86925"/>
                    </a:lnTo>
                    <a:cubicBezTo>
                      <a:pt x="8156" y="66570"/>
                      <a:pt x="17615" y="46998"/>
                      <a:pt x="34219" y="34831"/>
                    </a:cubicBezTo>
                    <a:cubicBezTo>
                      <a:pt x="35589" y="33820"/>
                      <a:pt x="35883" y="31895"/>
                      <a:pt x="34871" y="30558"/>
                    </a:cubicBezTo>
                    <a:cubicBezTo>
                      <a:pt x="34281" y="29731"/>
                      <a:pt x="33346" y="29297"/>
                      <a:pt x="32397" y="29297"/>
                    </a:cubicBezTo>
                    <a:cubicBezTo>
                      <a:pt x="31772" y="29297"/>
                      <a:pt x="31142" y="29485"/>
                      <a:pt x="30598" y="29873"/>
                    </a:cubicBezTo>
                    <a:cubicBezTo>
                      <a:pt x="10569" y="44584"/>
                      <a:pt x="1" y="69049"/>
                      <a:pt x="3067" y="93710"/>
                    </a:cubicBezTo>
                    <a:cubicBezTo>
                      <a:pt x="3393" y="96156"/>
                      <a:pt x="5350" y="97983"/>
                      <a:pt x="7829" y="98114"/>
                    </a:cubicBezTo>
                    <a:cubicBezTo>
                      <a:pt x="7924" y="98119"/>
                      <a:pt x="8018" y="98121"/>
                      <a:pt x="8111" y="98121"/>
                    </a:cubicBezTo>
                    <a:cubicBezTo>
                      <a:pt x="10470" y="98121"/>
                      <a:pt x="12484" y="96551"/>
                      <a:pt x="13049" y="94167"/>
                    </a:cubicBezTo>
                    <a:cubicBezTo>
                      <a:pt x="15789" y="82097"/>
                      <a:pt x="22052" y="71170"/>
                      <a:pt x="31120" y="62623"/>
                    </a:cubicBezTo>
                    <a:cubicBezTo>
                      <a:pt x="40058" y="54175"/>
                      <a:pt x="51181" y="48662"/>
                      <a:pt x="63283" y="46574"/>
                    </a:cubicBezTo>
                    <a:lnTo>
                      <a:pt x="64751" y="58383"/>
                    </a:lnTo>
                    <a:cubicBezTo>
                      <a:pt x="64979" y="60405"/>
                      <a:pt x="66415" y="62036"/>
                      <a:pt x="68339" y="62591"/>
                    </a:cubicBezTo>
                    <a:cubicBezTo>
                      <a:pt x="68784" y="62709"/>
                      <a:pt x="69234" y="62767"/>
                      <a:pt x="69678" y="62767"/>
                    </a:cubicBezTo>
                    <a:cubicBezTo>
                      <a:pt x="71190" y="62767"/>
                      <a:pt x="72641" y="62097"/>
                      <a:pt x="73624" y="60862"/>
                    </a:cubicBezTo>
                    <a:lnTo>
                      <a:pt x="96784" y="31210"/>
                    </a:lnTo>
                    <a:cubicBezTo>
                      <a:pt x="97599" y="30166"/>
                      <a:pt x="97958" y="28862"/>
                      <a:pt x="97795" y="27524"/>
                    </a:cubicBezTo>
                    <a:cubicBezTo>
                      <a:pt x="97632" y="26219"/>
                      <a:pt x="96947" y="25045"/>
                      <a:pt x="95903" y="24230"/>
                    </a:cubicBezTo>
                    <a:lnTo>
                      <a:pt x="66252" y="1069"/>
                    </a:lnTo>
                    <a:cubicBezTo>
                      <a:pt x="65372" y="355"/>
                      <a:pt x="64297" y="1"/>
                      <a:pt x="63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81;p61">
                <a:extLst>
                  <a:ext uri="{FF2B5EF4-FFF2-40B4-BE49-F238E27FC236}">
                    <a16:creationId xmlns:a16="http://schemas.microsoft.com/office/drawing/2014/main" id="{DD29FEF0-C32B-810B-DE13-EF8F03E278BD}"/>
                  </a:ext>
                </a:extLst>
              </p:cNvPr>
              <p:cNvSpPr/>
              <p:nvPr/>
            </p:nvSpPr>
            <p:spPr>
              <a:xfrm>
                <a:off x="3953525" y="238200"/>
                <a:ext cx="2464450" cy="2382000"/>
              </a:xfrm>
              <a:custGeom>
                <a:avLst/>
                <a:gdLst/>
                <a:ahLst/>
                <a:cxnLst/>
                <a:rect l="l" t="t" r="r" b="b"/>
                <a:pathLst>
                  <a:path w="98578" h="95280" extrusionOk="0">
                    <a:moveTo>
                      <a:pt x="13030" y="6106"/>
                    </a:moveTo>
                    <a:cubicBezTo>
                      <a:pt x="26639" y="6106"/>
                      <a:pt x="39841" y="10498"/>
                      <a:pt x="50822" y="18851"/>
                    </a:cubicBezTo>
                    <a:cubicBezTo>
                      <a:pt x="63837" y="28735"/>
                      <a:pt x="72318" y="43055"/>
                      <a:pt x="74765" y="59202"/>
                    </a:cubicBezTo>
                    <a:cubicBezTo>
                      <a:pt x="75124" y="61655"/>
                      <a:pt x="77211" y="63422"/>
                      <a:pt x="79617" y="63422"/>
                    </a:cubicBezTo>
                    <a:cubicBezTo>
                      <a:pt x="79835" y="63422"/>
                      <a:pt x="80055" y="63407"/>
                      <a:pt x="80278" y="63377"/>
                    </a:cubicBezTo>
                    <a:lnTo>
                      <a:pt x="90683" y="62105"/>
                    </a:lnTo>
                    <a:lnTo>
                      <a:pt x="69904" y="88690"/>
                    </a:lnTo>
                    <a:lnTo>
                      <a:pt x="43319" y="67944"/>
                    </a:lnTo>
                    <a:lnTo>
                      <a:pt x="53595" y="66672"/>
                    </a:lnTo>
                    <a:cubicBezTo>
                      <a:pt x="54932" y="66509"/>
                      <a:pt x="56139" y="65791"/>
                      <a:pt x="56954" y="64747"/>
                    </a:cubicBezTo>
                    <a:cubicBezTo>
                      <a:pt x="57770" y="63671"/>
                      <a:pt x="58129" y="62301"/>
                      <a:pt x="57900" y="60964"/>
                    </a:cubicBezTo>
                    <a:cubicBezTo>
                      <a:pt x="55813" y="47165"/>
                      <a:pt x="49615" y="34509"/>
                      <a:pt x="40057" y="24364"/>
                    </a:cubicBezTo>
                    <a:cubicBezTo>
                      <a:pt x="32065" y="15915"/>
                      <a:pt x="22214" y="9685"/>
                      <a:pt x="11287" y="6130"/>
                    </a:cubicBezTo>
                    <a:cubicBezTo>
                      <a:pt x="11868" y="6114"/>
                      <a:pt x="12449" y="6106"/>
                      <a:pt x="13030" y="6106"/>
                    </a:cubicBezTo>
                    <a:close/>
                    <a:moveTo>
                      <a:pt x="13140" y="0"/>
                    </a:moveTo>
                    <a:cubicBezTo>
                      <a:pt x="10327" y="0"/>
                      <a:pt x="7497" y="172"/>
                      <a:pt x="4665" y="519"/>
                    </a:cubicBezTo>
                    <a:cubicBezTo>
                      <a:pt x="2153" y="812"/>
                      <a:pt x="261" y="2737"/>
                      <a:pt x="131" y="5281"/>
                    </a:cubicBezTo>
                    <a:cubicBezTo>
                      <a:pt x="0" y="7793"/>
                      <a:pt x="1631" y="9913"/>
                      <a:pt x="4078" y="10501"/>
                    </a:cubicBezTo>
                    <a:cubicBezTo>
                      <a:pt x="16147" y="13241"/>
                      <a:pt x="27075" y="19504"/>
                      <a:pt x="35621" y="28572"/>
                    </a:cubicBezTo>
                    <a:cubicBezTo>
                      <a:pt x="44070" y="37510"/>
                      <a:pt x="49582" y="48633"/>
                      <a:pt x="51670" y="60735"/>
                    </a:cubicBezTo>
                    <a:lnTo>
                      <a:pt x="39862" y="62203"/>
                    </a:lnTo>
                    <a:cubicBezTo>
                      <a:pt x="37839" y="62431"/>
                      <a:pt x="36208" y="63867"/>
                      <a:pt x="35654" y="65791"/>
                    </a:cubicBezTo>
                    <a:cubicBezTo>
                      <a:pt x="35099" y="67748"/>
                      <a:pt x="35784" y="69804"/>
                      <a:pt x="37382" y="71076"/>
                    </a:cubicBezTo>
                    <a:lnTo>
                      <a:pt x="67034" y="94236"/>
                    </a:lnTo>
                    <a:cubicBezTo>
                      <a:pt x="67915" y="94921"/>
                      <a:pt x="68991" y="95280"/>
                      <a:pt x="70100" y="95280"/>
                    </a:cubicBezTo>
                    <a:cubicBezTo>
                      <a:pt x="70296" y="95280"/>
                      <a:pt x="70492" y="95280"/>
                      <a:pt x="70720" y="95247"/>
                    </a:cubicBezTo>
                    <a:cubicBezTo>
                      <a:pt x="72025" y="95084"/>
                      <a:pt x="73199" y="94399"/>
                      <a:pt x="74015" y="93355"/>
                    </a:cubicBezTo>
                    <a:lnTo>
                      <a:pt x="97175" y="63704"/>
                    </a:lnTo>
                    <a:cubicBezTo>
                      <a:pt x="98447" y="62138"/>
                      <a:pt x="98577" y="59952"/>
                      <a:pt x="97599" y="58191"/>
                    </a:cubicBezTo>
                    <a:cubicBezTo>
                      <a:pt x="96696" y="56619"/>
                      <a:pt x="95066" y="55670"/>
                      <a:pt x="93311" y="55670"/>
                    </a:cubicBezTo>
                    <a:cubicBezTo>
                      <a:pt x="93100" y="55670"/>
                      <a:pt x="92887" y="55684"/>
                      <a:pt x="92673" y="55712"/>
                    </a:cubicBezTo>
                    <a:lnTo>
                      <a:pt x="80636" y="57180"/>
                    </a:lnTo>
                    <a:cubicBezTo>
                      <a:pt x="77733" y="39924"/>
                      <a:pt x="68502" y="24625"/>
                      <a:pt x="54508" y="13991"/>
                    </a:cubicBezTo>
                    <a:cubicBezTo>
                      <a:pt x="42489" y="4826"/>
                      <a:pt x="28045" y="0"/>
                      <a:pt x="13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2;p61">
                <a:extLst>
                  <a:ext uri="{FF2B5EF4-FFF2-40B4-BE49-F238E27FC236}">
                    <a16:creationId xmlns:a16="http://schemas.microsoft.com/office/drawing/2014/main" id="{551413BD-EA08-AF2A-464B-B74B1FED9A0A}"/>
                  </a:ext>
                </a:extLst>
              </p:cNvPr>
              <p:cNvSpPr/>
              <p:nvPr/>
            </p:nvSpPr>
            <p:spPr>
              <a:xfrm>
                <a:off x="4024475" y="3004100"/>
                <a:ext cx="2409000" cy="2453225"/>
              </a:xfrm>
              <a:custGeom>
                <a:avLst/>
                <a:gdLst/>
                <a:ahLst/>
                <a:cxnLst/>
                <a:rect l="l" t="t" r="r" b="b"/>
                <a:pathLst>
                  <a:path w="96360" h="98129" extrusionOk="0">
                    <a:moveTo>
                      <a:pt x="89849" y="0"/>
                    </a:moveTo>
                    <a:cubicBezTo>
                      <a:pt x="87460" y="0"/>
                      <a:pt x="85475" y="1600"/>
                      <a:pt x="84910" y="3955"/>
                    </a:cubicBezTo>
                    <a:cubicBezTo>
                      <a:pt x="82169" y="16024"/>
                      <a:pt x="75906" y="26952"/>
                      <a:pt x="66838" y="35498"/>
                    </a:cubicBezTo>
                    <a:cubicBezTo>
                      <a:pt x="57900" y="43947"/>
                      <a:pt x="46777" y="49459"/>
                      <a:pt x="34675" y="51547"/>
                    </a:cubicBezTo>
                    <a:lnTo>
                      <a:pt x="33207" y="39739"/>
                    </a:lnTo>
                    <a:cubicBezTo>
                      <a:pt x="32979" y="37716"/>
                      <a:pt x="31543" y="36085"/>
                      <a:pt x="29619" y="35531"/>
                    </a:cubicBezTo>
                    <a:cubicBezTo>
                      <a:pt x="29167" y="35403"/>
                      <a:pt x="28711" y="35341"/>
                      <a:pt x="28260" y="35341"/>
                    </a:cubicBezTo>
                    <a:cubicBezTo>
                      <a:pt x="26755" y="35341"/>
                      <a:pt x="25313" y="36030"/>
                      <a:pt x="24334" y="37259"/>
                    </a:cubicBezTo>
                    <a:lnTo>
                      <a:pt x="1174" y="66911"/>
                    </a:lnTo>
                    <a:cubicBezTo>
                      <a:pt x="359" y="67955"/>
                      <a:pt x="0" y="69260"/>
                      <a:pt x="163" y="70597"/>
                    </a:cubicBezTo>
                    <a:cubicBezTo>
                      <a:pt x="326" y="71902"/>
                      <a:pt x="1011" y="73076"/>
                      <a:pt x="2055" y="73892"/>
                    </a:cubicBezTo>
                    <a:lnTo>
                      <a:pt x="31707" y="97052"/>
                    </a:lnTo>
                    <a:cubicBezTo>
                      <a:pt x="32587" y="97769"/>
                      <a:pt x="33664" y="98128"/>
                      <a:pt x="34740" y="98128"/>
                    </a:cubicBezTo>
                    <a:cubicBezTo>
                      <a:pt x="35588" y="98128"/>
                      <a:pt x="36436" y="97900"/>
                      <a:pt x="37219" y="97476"/>
                    </a:cubicBezTo>
                    <a:cubicBezTo>
                      <a:pt x="38981" y="96465"/>
                      <a:pt x="39959" y="94540"/>
                      <a:pt x="39698" y="92550"/>
                    </a:cubicBezTo>
                    <a:lnTo>
                      <a:pt x="38231" y="80513"/>
                    </a:lnTo>
                    <a:cubicBezTo>
                      <a:pt x="45635" y="79274"/>
                      <a:pt x="52714" y="76860"/>
                      <a:pt x="59303" y="73304"/>
                    </a:cubicBezTo>
                    <a:cubicBezTo>
                      <a:pt x="60803" y="72522"/>
                      <a:pt x="61358" y="70662"/>
                      <a:pt x="60542" y="69162"/>
                    </a:cubicBezTo>
                    <a:cubicBezTo>
                      <a:pt x="60001" y="68145"/>
                      <a:pt x="58943" y="67567"/>
                      <a:pt x="57845" y="67567"/>
                    </a:cubicBezTo>
                    <a:cubicBezTo>
                      <a:pt x="57357" y="67567"/>
                      <a:pt x="56861" y="67681"/>
                      <a:pt x="56400" y="67922"/>
                    </a:cubicBezTo>
                    <a:cubicBezTo>
                      <a:pt x="50104" y="71315"/>
                      <a:pt x="43319" y="73565"/>
                      <a:pt x="36208" y="74642"/>
                    </a:cubicBezTo>
                    <a:cubicBezTo>
                      <a:pt x="33533" y="75033"/>
                      <a:pt x="31674" y="77480"/>
                      <a:pt x="32033" y="80155"/>
                    </a:cubicBezTo>
                    <a:lnTo>
                      <a:pt x="33305" y="90560"/>
                    </a:lnTo>
                    <a:lnTo>
                      <a:pt x="6720" y="69781"/>
                    </a:lnTo>
                    <a:lnTo>
                      <a:pt x="27466" y="43196"/>
                    </a:lnTo>
                    <a:lnTo>
                      <a:pt x="28738" y="53472"/>
                    </a:lnTo>
                    <a:cubicBezTo>
                      <a:pt x="28901" y="54809"/>
                      <a:pt x="29619" y="56016"/>
                      <a:pt x="30663" y="56831"/>
                    </a:cubicBezTo>
                    <a:cubicBezTo>
                      <a:pt x="31525" y="57485"/>
                      <a:pt x="32576" y="57845"/>
                      <a:pt x="33648" y="57845"/>
                    </a:cubicBezTo>
                    <a:cubicBezTo>
                      <a:pt x="33913" y="57845"/>
                      <a:pt x="34181" y="57823"/>
                      <a:pt x="34447" y="57777"/>
                    </a:cubicBezTo>
                    <a:cubicBezTo>
                      <a:pt x="48245" y="55690"/>
                      <a:pt x="60901" y="49492"/>
                      <a:pt x="71046" y="39934"/>
                    </a:cubicBezTo>
                    <a:cubicBezTo>
                      <a:pt x="79495" y="31942"/>
                      <a:pt x="85725" y="22124"/>
                      <a:pt x="89281" y="11196"/>
                    </a:cubicBezTo>
                    <a:lnTo>
                      <a:pt x="89281" y="11196"/>
                    </a:lnTo>
                    <a:cubicBezTo>
                      <a:pt x="89509" y="20036"/>
                      <a:pt x="87878" y="28844"/>
                      <a:pt x="84453" y="36999"/>
                    </a:cubicBezTo>
                    <a:cubicBezTo>
                      <a:pt x="80408" y="46654"/>
                      <a:pt x="73949" y="55233"/>
                      <a:pt x="65729" y="61757"/>
                    </a:cubicBezTo>
                    <a:cubicBezTo>
                      <a:pt x="64424" y="62833"/>
                      <a:pt x="64196" y="64758"/>
                      <a:pt x="65240" y="66063"/>
                    </a:cubicBezTo>
                    <a:cubicBezTo>
                      <a:pt x="65855" y="66827"/>
                      <a:pt x="66748" y="67219"/>
                      <a:pt x="67643" y="67219"/>
                    </a:cubicBezTo>
                    <a:cubicBezTo>
                      <a:pt x="68314" y="67219"/>
                      <a:pt x="68987" y="66999"/>
                      <a:pt x="69546" y="66552"/>
                    </a:cubicBezTo>
                    <a:cubicBezTo>
                      <a:pt x="78549" y="59376"/>
                      <a:pt x="85660" y="49981"/>
                      <a:pt x="90096" y="39380"/>
                    </a:cubicBezTo>
                    <a:cubicBezTo>
                      <a:pt x="94695" y="28387"/>
                      <a:pt x="96359" y="16285"/>
                      <a:pt x="94891" y="4411"/>
                    </a:cubicBezTo>
                    <a:cubicBezTo>
                      <a:pt x="94565" y="1965"/>
                      <a:pt x="92608" y="138"/>
                      <a:pt x="90129" y="8"/>
                    </a:cubicBezTo>
                    <a:cubicBezTo>
                      <a:pt x="90035" y="3"/>
                      <a:pt x="89941" y="0"/>
                      <a:pt x="89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3;p61">
                <a:extLst>
                  <a:ext uri="{FF2B5EF4-FFF2-40B4-BE49-F238E27FC236}">
                    <a16:creationId xmlns:a16="http://schemas.microsoft.com/office/drawing/2014/main" id="{45C24F1E-7D2D-8A40-9F37-A7B469D10385}"/>
                  </a:ext>
                </a:extLst>
              </p:cNvPr>
              <p:cNvSpPr/>
              <p:nvPr/>
            </p:nvSpPr>
            <p:spPr>
              <a:xfrm>
                <a:off x="1182450" y="3075075"/>
                <a:ext cx="2464475" cy="2382250"/>
              </a:xfrm>
              <a:custGeom>
                <a:avLst/>
                <a:gdLst/>
                <a:ahLst/>
                <a:cxnLst/>
                <a:rect l="l" t="t" r="r" b="b"/>
                <a:pathLst>
                  <a:path w="98579" h="95290" extrusionOk="0">
                    <a:moveTo>
                      <a:pt x="28674" y="6596"/>
                    </a:moveTo>
                    <a:lnTo>
                      <a:pt x="55259" y="27342"/>
                    </a:lnTo>
                    <a:lnTo>
                      <a:pt x="44984" y="28614"/>
                    </a:lnTo>
                    <a:cubicBezTo>
                      <a:pt x="43646" y="28777"/>
                      <a:pt x="42439" y="29495"/>
                      <a:pt x="41624" y="30539"/>
                    </a:cubicBezTo>
                    <a:cubicBezTo>
                      <a:pt x="40808" y="31615"/>
                      <a:pt x="40449" y="32985"/>
                      <a:pt x="40678" y="34323"/>
                    </a:cubicBezTo>
                    <a:cubicBezTo>
                      <a:pt x="42765" y="48121"/>
                      <a:pt x="48963" y="60777"/>
                      <a:pt x="58521" y="70922"/>
                    </a:cubicBezTo>
                    <a:cubicBezTo>
                      <a:pt x="66513" y="79371"/>
                      <a:pt x="76364" y="85601"/>
                      <a:pt x="87292" y="89157"/>
                    </a:cubicBezTo>
                    <a:cubicBezTo>
                      <a:pt x="86710" y="89173"/>
                      <a:pt x="86129" y="89181"/>
                      <a:pt x="85548" y="89181"/>
                    </a:cubicBezTo>
                    <a:cubicBezTo>
                      <a:pt x="71939" y="89181"/>
                      <a:pt x="58738" y="84788"/>
                      <a:pt x="47756" y="76435"/>
                    </a:cubicBezTo>
                    <a:cubicBezTo>
                      <a:pt x="34741" y="66551"/>
                      <a:pt x="26260" y="52231"/>
                      <a:pt x="23813" y="36084"/>
                    </a:cubicBezTo>
                    <a:cubicBezTo>
                      <a:pt x="23454" y="33605"/>
                      <a:pt x="21334" y="31843"/>
                      <a:pt x="18920" y="31843"/>
                    </a:cubicBezTo>
                    <a:cubicBezTo>
                      <a:pt x="18692" y="31843"/>
                      <a:pt x="18496" y="31876"/>
                      <a:pt x="18301" y="31909"/>
                    </a:cubicBezTo>
                    <a:lnTo>
                      <a:pt x="7895" y="33181"/>
                    </a:lnTo>
                    <a:lnTo>
                      <a:pt x="7895" y="33181"/>
                    </a:lnTo>
                    <a:lnTo>
                      <a:pt x="28674" y="6596"/>
                    </a:lnTo>
                    <a:close/>
                    <a:moveTo>
                      <a:pt x="28488" y="1"/>
                    </a:moveTo>
                    <a:cubicBezTo>
                      <a:pt x="28279" y="1"/>
                      <a:pt x="28069" y="13"/>
                      <a:pt x="27858" y="39"/>
                    </a:cubicBezTo>
                    <a:cubicBezTo>
                      <a:pt x="26553" y="202"/>
                      <a:pt x="25379" y="887"/>
                      <a:pt x="24564" y="1931"/>
                    </a:cubicBezTo>
                    <a:lnTo>
                      <a:pt x="1403" y="31583"/>
                    </a:lnTo>
                    <a:cubicBezTo>
                      <a:pt x="131" y="33148"/>
                      <a:pt x="1" y="35334"/>
                      <a:pt x="979" y="37095"/>
                    </a:cubicBezTo>
                    <a:cubicBezTo>
                      <a:pt x="1882" y="38668"/>
                      <a:pt x="3512" y="39616"/>
                      <a:pt x="5267" y="39616"/>
                    </a:cubicBezTo>
                    <a:cubicBezTo>
                      <a:pt x="5478" y="39616"/>
                      <a:pt x="5691" y="39602"/>
                      <a:pt x="5905" y="39574"/>
                    </a:cubicBezTo>
                    <a:lnTo>
                      <a:pt x="17942" y="38107"/>
                    </a:lnTo>
                    <a:cubicBezTo>
                      <a:pt x="20845" y="55362"/>
                      <a:pt x="30076" y="70661"/>
                      <a:pt x="44070" y="81295"/>
                    </a:cubicBezTo>
                    <a:cubicBezTo>
                      <a:pt x="56107" y="90461"/>
                      <a:pt x="70525" y="95289"/>
                      <a:pt x="85432" y="95289"/>
                    </a:cubicBezTo>
                    <a:cubicBezTo>
                      <a:pt x="88238" y="95289"/>
                      <a:pt x="91075" y="95126"/>
                      <a:pt x="93913" y="94767"/>
                    </a:cubicBezTo>
                    <a:cubicBezTo>
                      <a:pt x="96425" y="94474"/>
                      <a:pt x="98317" y="92549"/>
                      <a:pt x="98448" y="90005"/>
                    </a:cubicBezTo>
                    <a:cubicBezTo>
                      <a:pt x="98578" y="87493"/>
                      <a:pt x="96947" y="85373"/>
                      <a:pt x="94501" y="84786"/>
                    </a:cubicBezTo>
                    <a:cubicBezTo>
                      <a:pt x="82431" y="82045"/>
                      <a:pt x="71504" y="75782"/>
                      <a:pt x="62957" y="66714"/>
                    </a:cubicBezTo>
                    <a:cubicBezTo>
                      <a:pt x="54509" y="57776"/>
                      <a:pt x="48996" y="46653"/>
                      <a:pt x="46908" y="34551"/>
                    </a:cubicBezTo>
                    <a:lnTo>
                      <a:pt x="58717" y="33083"/>
                    </a:lnTo>
                    <a:cubicBezTo>
                      <a:pt x="60739" y="32855"/>
                      <a:pt x="62370" y="31419"/>
                      <a:pt x="62925" y="29495"/>
                    </a:cubicBezTo>
                    <a:cubicBezTo>
                      <a:pt x="63479" y="27538"/>
                      <a:pt x="62794" y="25483"/>
                      <a:pt x="61196" y="24210"/>
                    </a:cubicBezTo>
                    <a:lnTo>
                      <a:pt x="31544" y="1050"/>
                    </a:lnTo>
                    <a:cubicBezTo>
                      <a:pt x="30665" y="364"/>
                      <a:pt x="29601" y="1"/>
                      <a:pt x="28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 name="Google Shape;1184;p61">
            <a:extLst>
              <a:ext uri="{FF2B5EF4-FFF2-40B4-BE49-F238E27FC236}">
                <a16:creationId xmlns:a16="http://schemas.microsoft.com/office/drawing/2014/main" id="{CBBD0748-F530-0EF1-7595-36DEA251A7D9}"/>
              </a:ext>
            </a:extLst>
          </p:cNvPr>
          <p:cNvGrpSpPr/>
          <p:nvPr/>
        </p:nvGrpSpPr>
        <p:grpSpPr>
          <a:xfrm>
            <a:off x="7160297" y="2255728"/>
            <a:ext cx="1626191" cy="1626191"/>
            <a:chOff x="2999325" y="2778819"/>
            <a:chExt cx="1917000" cy="1917000"/>
          </a:xfrm>
        </p:grpSpPr>
        <p:sp>
          <p:nvSpPr>
            <p:cNvPr id="23" name="Google Shape;1185;p61">
              <a:extLst>
                <a:ext uri="{FF2B5EF4-FFF2-40B4-BE49-F238E27FC236}">
                  <a16:creationId xmlns:a16="http://schemas.microsoft.com/office/drawing/2014/main" id="{FA394606-F653-502B-39AC-62DFC9E91A04}"/>
                </a:ext>
              </a:extLst>
            </p:cNvPr>
            <p:cNvSpPr/>
            <p:nvPr/>
          </p:nvSpPr>
          <p:spPr>
            <a:xfrm>
              <a:off x="2999325" y="2778819"/>
              <a:ext cx="1917000" cy="1917000"/>
            </a:xfrm>
            <a:prstGeom prst="ellipse">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1186;p61">
              <a:extLst>
                <a:ext uri="{FF2B5EF4-FFF2-40B4-BE49-F238E27FC236}">
                  <a16:creationId xmlns:a16="http://schemas.microsoft.com/office/drawing/2014/main" id="{118AD38B-3D9E-CC96-69DE-982F55940FC6}"/>
                </a:ext>
              </a:extLst>
            </p:cNvPr>
            <p:cNvGrpSpPr/>
            <p:nvPr/>
          </p:nvGrpSpPr>
          <p:grpSpPr>
            <a:xfrm>
              <a:off x="3220635" y="2981225"/>
              <a:ext cx="1474386" cy="1466595"/>
              <a:chOff x="1190625" y="238125"/>
              <a:chExt cx="5246925" cy="5219200"/>
            </a:xfrm>
          </p:grpSpPr>
          <p:sp>
            <p:nvSpPr>
              <p:cNvPr id="25" name="Google Shape;1187;p61">
                <a:extLst>
                  <a:ext uri="{FF2B5EF4-FFF2-40B4-BE49-F238E27FC236}">
                    <a16:creationId xmlns:a16="http://schemas.microsoft.com/office/drawing/2014/main" id="{3DD15218-F889-8CD4-B323-137F1790C020}"/>
                  </a:ext>
                </a:extLst>
              </p:cNvPr>
              <p:cNvSpPr/>
              <p:nvPr/>
            </p:nvSpPr>
            <p:spPr>
              <a:xfrm>
                <a:off x="1267275" y="314775"/>
                <a:ext cx="5065875" cy="5065875"/>
              </a:xfrm>
              <a:custGeom>
                <a:avLst/>
                <a:gdLst/>
                <a:ahLst/>
                <a:cxnLst/>
                <a:rect l="l" t="t" r="r" b="b"/>
                <a:pathLst>
                  <a:path w="202635" h="202635" extrusionOk="0">
                    <a:moveTo>
                      <a:pt x="101318" y="0"/>
                    </a:moveTo>
                    <a:cubicBezTo>
                      <a:pt x="45342" y="0"/>
                      <a:pt x="0" y="45342"/>
                      <a:pt x="0" y="101318"/>
                    </a:cubicBezTo>
                    <a:cubicBezTo>
                      <a:pt x="0" y="157293"/>
                      <a:pt x="45342" y="202635"/>
                      <a:pt x="101318" y="202635"/>
                    </a:cubicBezTo>
                    <a:cubicBezTo>
                      <a:pt x="157293" y="202635"/>
                      <a:pt x="202635" y="157293"/>
                      <a:pt x="202635" y="101318"/>
                    </a:cubicBezTo>
                    <a:cubicBezTo>
                      <a:pt x="202635" y="45342"/>
                      <a:pt x="157293" y="0"/>
                      <a:pt x="101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88;p61">
                <a:extLst>
                  <a:ext uri="{FF2B5EF4-FFF2-40B4-BE49-F238E27FC236}">
                    <a16:creationId xmlns:a16="http://schemas.microsoft.com/office/drawing/2014/main" id="{AF5A4F7D-C580-6C36-4ACD-E62C44305A9A}"/>
                  </a:ext>
                </a:extLst>
              </p:cNvPr>
              <p:cNvSpPr/>
              <p:nvPr/>
            </p:nvSpPr>
            <p:spPr>
              <a:xfrm>
                <a:off x="2962675" y="773075"/>
                <a:ext cx="1675075" cy="2098300"/>
              </a:xfrm>
              <a:custGeom>
                <a:avLst/>
                <a:gdLst/>
                <a:ahLst/>
                <a:cxnLst/>
                <a:rect l="l" t="t" r="r" b="b"/>
                <a:pathLst>
                  <a:path w="67003" h="83932" extrusionOk="0">
                    <a:moveTo>
                      <a:pt x="33502" y="1"/>
                    </a:moveTo>
                    <a:cubicBezTo>
                      <a:pt x="21595" y="1"/>
                      <a:pt x="10244" y="2545"/>
                      <a:pt x="1" y="7079"/>
                    </a:cubicBezTo>
                    <a:lnTo>
                      <a:pt x="20062" y="83932"/>
                    </a:lnTo>
                    <a:lnTo>
                      <a:pt x="31871" y="83932"/>
                    </a:lnTo>
                    <a:lnTo>
                      <a:pt x="39406" y="70884"/>
                    </a:lnTo>
                    <a:lnTo>
                      <a:pt x="49616" y="73689"/>
                    </a:lnTo>
                    <a:lnTo>
                      <a:pt x="67002" y="7079"/>
                    </a:lnTo>
                    <a:cubicBezTo>
                      <a:pt x="56760" y="2545"/>
                      <a:pt x="45408" y="1"/>
                      <a:pt x="33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89;p61">
                <a:extLst>
                  <a:ext uri="{FF2B5EF4-FFF2-40B4-BE49-F238E27FC236}">
                    <a16:creationId xmlns:a16="http://schemas.microsoft.com/office/drawing/2014/main" id="{73023F6D-AB8E-0430-70EF-43999BE65E88}"/>
                  </a:ext>
                </a:extLst>
              </p:cNvPr>
              <p:cNvSpPr/>
              <p:nvPr/>
            </p:nvSpPr>
            <p:spPr>
              <a:xfrm>
                <a:off x="3759425" y="2545150"/>
                <a:ext cx="443650" cy="326225"/>
              </a:xfrm>
              <a:custGeom>
                <a:avLst/>
                <a:gdLst/>
                <a:ahLst/>
                <a:cxnLst/>
                <a:rect l="l" t="t" r="r" b="b"/>
                <a:pathLst>
                  <a:path w="17746" h="13049" fill="none" extrusionOk="0">
                    <a:moveTo>
                      <a:pt x="7536" y="1"/>
                    </a:moveTo>
                    <a:lnTo>
                      <a:pt x="17746" y="2806"/>
                    </a:lnTo>
                    <a:lnTo>
                      <a:pt x="15071" y="13049"/>
                    </a:lnTo>
                    <a:lnTo>
                      <a:pt x="1" y="13049"/>
                    </a:lnTo>
                    <a:close/>
                  </a:path>
                </a:pathLst>
              </a:custGeom>
              <a:noFill/>
              <a:ln w="1533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90;p61">
                <a:extLst>
                  <a:ext uri="{FF2B5EF4-FFF2-40B4-BE49-F238E27FC236}">
                    <a16:creationId xmlns:a16="http://schemas.microsoft.com/office/drawing/2014/main" id="{A991CE4F-6C5D-3E8C-7F44-BB1202FDB4EA}"/>
                  </a:ext>
                </a:extLst>
              </p:cNvPr>
              <p:cNvSpPr/>
              <p:nvPr/>
            </p:nvSpPr>
            <p:spPr>
              <a:xfrm>
                <a:off x="3611825" y="2545150"/>
                <a:ext cx="2250800" cy="1976800"/>
              </a:xfrm>
              <a:custGeom>
                <a:avLst/>
                <a:gdLst/>
                <a:ahLst/>
                <a:cxnLst/>
                <a:rect l="l" t="t" r="r" b="b"/>
                <a:pathLst>
                  <a:path w="90032" h="79072" extrusionOk="0">
                    <a:moveTo>
                      <a:pt x="13440" y="1"/>
                    </a:moveTo>
                    <a:lnTo>
                      <a:pt x="0" y="23259"/>
                    </a:lnTo>
                    <a:lnTo>
                      <a:pt x="56498" y="79071"/>
                    </a:lnTo>
                    <a:cubicBezTo>
                      <a:pt x="74830" y="65599"/>
                      <a:pt x="87487" y="44820"/>
                      <a:pt x="90031" y="21040"/>
                    </a:cubicBezTo>
                    <a:lnTo>
                      <a:pt x="134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91;p61">
                <a:extLst>
                  <a:ext uri="{FF2B5EF4-FFF2-40B4-BE49-F238E27FC236}">
                    <a16:creationId xmlns:a16="http://schemas.microsoft.com/office/drawing/2014/main" id="{82F6FF22-AA92-9E80-BAAA-B39750CCEFF6}"/>
                  </a:ext>
                </a:extLst>
              </p:cNvPr>
              <p:cNvSpPr/>
              <p:nvPr/>
            </p:nvSpPr>
            <p:spPr>
              <a:xfrm>
                <a:off x="1737800" y="2615275"/>
                <a:ext cx="2062425" cy="1906675"/>
              </a:xfrm>
              <a:custGeom>
                <a:avLst/>
                <a:gdLst/>
                <a:ahLst/>
                <a:cxnLst/>
                <a:rect l="l" t="t" r="r" b="b"/>
                <a:pathLst>
                  <a:path w="82497" h="76267" extrusionOk="0">
                    <a:moveTo>
                      <a:pt x="66382" y="1"/>
                    </a:moveTo>
                    <a:lnTo>
                      <a:pt x="1" y="18235"/>
                    </a:lnTo>
                    <a:cubicBezTo>
                      <a:pt x="2545" y="42015"/>
                      <a:pt x="15202" y="62794"/>
                      <a:pt x="33534" y="76266"/>
                    </a:cubicBezTo>
                    <a:lnTo>
                      <a:pt x="82497" y="27891"/>
                    </a:lnTo>
                    <a:lnTo>
                      <a:pt x="74961" y="20454"/>
                    </a:lnTo>
                    <a:lnTo>
                      <a:pt x="80866" y="10244"/>
                    </a:lnTo>
                    <a:lnTo>
                      <a:pt x="69057" y="10244"/>
                    </a:lnTo>
                    <a:lnTo>
                      <a:pt x="663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92;p61">
                <a:extLst>
                  <a:ext uri="{FF2B5EF4-FFF2-40B4-BE49-F238E27FC236}">
                    <a16:creationId xmlns:a16="http://schemas.microsoft.com/office/drawing/2014/main" id="{A09DFEA4-E2F4-FA15-BED4-74C7C7C4FC42}"/>
                  </a:ext>
                </a:extLst>
              </p:cNvPr>
              <p:cNvSpPr/>
              <p:nvPr/>
            </p:nvSpPr>
            <p:spPr>
              <a:xfrm>
                <a:off x="3397350" y="2545150"/>
                <a:ext cx="591250" cy="767400"/>
              </a:xfrm>
              <a:custGeom>
                <a:avLst/>
                <a:gdLst/>
                <a:ahLst/>
                <a:cxnLst/>
                <a:rect l="l" t="t" r="r" b="b"/>
                <a:pathLst>
                  <a:path w="23650" h="30696" fill="none" extrusionOk="0">
                    <a:moveTo>
                      <a:pt x="23650" y="23259"/>
                    </a:moveTo>
                    <a:lnTo>
                      <a:pt x="16115" y="30696"/>
                    </a:lnTo>
                    <a:lnTo>
                      <a:pt x="8579" y="23259"/>
                    </a:lnTo>
                    <a:lnTo>
                      <a:pt x="14484" y="13049"/>
                    </a:lnTo>
                    <a:lnTo>
                      <a:pt x="2675" y="13049"/>
                    </a:lnTo>
                    <a:lnTo>
                      <a:pt x="0" y="2806"/>
                    </a:lnTo>
                    <a:lnTo>
                      <a:pt x="10210" y="1"/>
                    </a:lnTo>
                    <a:close/>
                  </a:path>
                </a:pathLst>
              </a:custGeom>
              <a:noFill/>
              <a:ln w="1533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93;p61">
                <a:extLst>
                  <a:ext uri="{FF2B5EF4-FFF2-40B4-BE49-F238E27FC236}">
                    <a16:creationId xmlns:a16="http://schemas.microsoft.com/office/drawing/2014/main" id="{A9AB075C-51CC-CD06-19EF-411A4BBD7A82}"/>
                  </a:ext>
                </a:extLst>
              </p:cNvPr>
              <p:cNvSpPr/>
              <p:nvPr/>
            </p:nvSpPr>
            <p:spPr>
              <a:xfrm>
                <a:off x="3127425" y="2174925"/>
                <a:ext cx="1345575" cy="1345575"/>
              </a:xfrm>
              <a:custGeom>
                <a:avLst/>
                <a:gdLst/>
                <a:ahLst/>
                <a:cxnLst/>
                <a:rect l="l" t="t" r="r" b="b"/>
                <a:pathLst>
                  <a:path w="53823" h="53823" extrusionOk="0">
                    <a:moveTo>
                      <a:pt x="26912" y="0"/>
                    </a:moveTo>
                    <a:cubicBezTo>
                      <a:pt x="12037" y="0"/>
                      <a:pt x="0" y="12037"/>
                      <a:pt x="0" y="26912"/>
                    </a:cubicBezTo>
                    <a:cubicBezTo>
                      <a:pt x="0" y="41786"/>
                      <a:pt x="12037" y="53823"/>
                      <a:pt x="26912" y="53823"/>
                    </a:cubicBezTo>
                    <a:cubicBezTo>
                      <a:pt x="41786" y="53823"/>
                      <a:pt x="53823" y="41786"/>
                      <a:pt x="53823" y="26912"/>
                    </a:cubicBezTo>
                    <a:cubicBezTo>
                      <a:pt x="53823" y="12037"/>
                      <a:pt x="41786" y="0"/>
                      <a:pt x="26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94;p61">
                <a:extLst>
                  <a:ext uri="{FF2B5EF4-FFF2-40B4-BE49-F238E27FC236}">
                    <a16:creationId xmlns:a16="http://schemas.microsoft.com/office/drawing/2014/main" id="{A1F4AE3E-D764-8E8B-E0E5-CC47FD9744BB}"/>
                  </a:ext>
                </a:extLst>
              </p:cNvPr>
              <p:cNvSpPr/>
              <p:nvPr/>
            </p:nvSpPr>
            <p:spPr>
              <a:xfrm>
                <a:off x="3050750" y="2098250"/>
                <a:ext cx="1498925" cy="1498925"/>
              </a:xfrm>
              <a:custGeom>
                <a:avLst/>
                <a:gdLst/>
                <a:ahLst/>
                <a:cxnLst/>
                <a:rect l="l" t="t" r="r" b="b"/>
                <a:pathLst>
                  <a:path w="59957" h="59957" extrusionOk="0">
                    <a:moveTo>
                      <a:pt x="29979" y="6133"/>
                    </a:moveTo>
                    <a:cubicBezTo>
                      <a:pt x="43124" y="6133"/>
                      <a:pt x="53824" y="16833"/>
                      <a:pt x="53824" y="29979"/>
                    </a:cubicBezTo>
                    <a:cubicBezTo>
                      <a:pt x="53824" y="43124"/>
                      <a:pt x="43124" y="53824"/>
                      <a:pt x="29979" y="53824"/>
                    </a:cubicBezTo>
                    <a:cubicBezTo>
                      <a:pt x="16833" y="53824"/>
                      <a:pt x="6133" y="43124"/>
                      <a:pt x="6133" y="29979"/>
                    </a:cubicBezTo>
                    <a:cubicBezTo>
                      <a:pt x="6133" y="16833"/>
                      <a:pt x="16833" y="6133"/>
                      <a:pt x="29979" y="6133"/>
                    </a:cubicBezTo>
                    <a:close/>
                    <a:moveTo>
                      <a:pt x="29979" y="1"/>
                    </a:moveTo>
                    <a:cubicBezTo>
                      <a:pt x="13440" y="1"/>
                      <a:pt x="1" y="13440"/>
                      <a:pt x="1" y="29979"/>
                    </a:cubicBezTo>
                    <a:cubicBezTo>
                      <a:pt x="1" y="46517"/>
                      <a:pt x="13440" y="59956"/>
                      <a:pt x="29979" y="59956"/>
                    </a:cubicBezTo>
                    <a:cubicBezTo>
                      <a:pt x="46517" y="59956"/>
                      <a:pt x="59956" y="46517"/>
                      <a:pt x="59956" y="29979"/>
                    </a:cubicBezTo>
                    <a:cubicBezTo>
                      <a:pt x="59956" y="13440"/>
                      <a:pt x="46517" y="1"/>
                      <a:pt x="29979" y="1"/>
                    </a:cubicBezTo>
                    <a:close/>
                  </a:path>
                </a:pathLst>
              </a:custGeom>
              <a:solidFill>
                <a:srgbClr val="FED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95;p61">
                <a:extLst>
                  <a:ext uri="{FF2B5EF4-FFF2-40B4-BE49-F238E27FC236}">
                    <a16:creationId xmlns:a16="http://schemas.microsoft.com/office/drawing/2014/main" id="{B10F0A93-A946-AF93-34A9-F462003466B2}"/>
                  </a:ext>
                </a:extLst>
              </p:cNvPr>
              <p:cNvSpPr/>
              <p:nvPr/>
            </p:nvSpPr>
            <p:spPr>
              <a:xfrm>
                <a:off x="4068500" y="3222225"/>
                <a:ext cx="2369050" cy="2158225"/>
              </a:xfrm>
              <a:custGeom>
                <a:avLst/>
                <a:gdLst/>
                <a:ahLst/>
                <a:cxnLst/>
                <a:rect l="l" t="t" r="r" b="b"/>
                <a:pathLst>
                  <a:path w="94762" h="86329" extrusionOk="0">
                    <a:moveTo>
                      <a:pt x="47393" y="0"/>
                    </a:moveTo>
                    <a:cubicBezTo>
                      <a:pt x="36347" y="0"/>
                      <a:pt x="25297" y="4216"/>
                      <a:pt x="16865" y="12649"/>
                    </a:cubicBezTo>
                    <a:cubicBezTo>
                      <a:pt x="1" y="29513"/>
                      <a:pt x="1" y="56849"/>
                      <a:pt x="16865" y="73680"/>
                    </a:cubicBezTo>
                    <a:cubicBezTo>
                      <a:pt x="25297" y="82113"/>
                      <a:pt x="36347" y="86329"/>
                      <a:pt x="47393" y="86329"/>
                    </a:cubicBezTo>
                    <a:cubicBezTo>
                      <a:pt x="58439" y="86329"/>
                      <a:pt x="69481" y="82113"/>
                      <a:pt x="77897" y="73680"/>
                    </a:cubicBezTo>
                    <a:cubicBezTo>
                      <a:pt x="94761" y="56849"/>
                      <a:pt x="94761" y="29513"/>
                      <a:pt x="77897" y="12649"/>
                    </a:cubicBezTo>
                    <a:cubicBezTo>
                      <a:pt x="69481" y="4216"/>
                      <a:pt x="58439" y="0"/>
                      <a:pt x="47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96;p61">
                <a:extLst>
                  <a:ext uri="{FF2B5EF4-FFF2-40B4-BE49-F238E27FC236}">
                    <a16:creationId xmlns:a16="http://schemas.microsoft.com/office/drawing/2014/main" id="{8CE4D037-BBDF-47D2-574D-23807EFCCD87}"/>
                  </a:ext>
                </a:extLst>
              </p:cNvPr>
              <p:cNvSpPr/>
              <p:nvPr/>
            </p:nvSpPr>
            <p:spPr>
              <a:xfrm>
                <a:off x="4751075" y="3567775"/>
                <a:ext cx="1007150" cy="1467125"/>
              </a:xfrm>
              <a:custGeom>
                <a:avLst/>
                <a:gdLst/>
                <a:ahLst/>
                <a:cxnLst/>
                <a:rect l="l" t="t" r="r" b="b"/>
                <a:pathLst>
                  <a:path w="40286" h="58685" extrusionOk="0">
                    <a:moveTo>
                      <a:pt x="28053" y="1"/>
                    </a:moveTo>
                    <a:cubicBezTo>
                      <a:pt x="27205" y="34"/>
                      <a:pt x="26390" y="523"/>
                      <a:pt x="25672" y="1240"/>
                    </a:cubicBezTo>
                    <a:cubicBezTo>
                      <a:pt x="17713" y="8808"/>
                      <a:pt x="9721" y="16343"/>
                      <a:pt x="1729" y="23879"/>
                    </a:cubicBezTo>
                    <a:cubicBezTo>
                      <a:pt x="0" y="25542"/>
                      <a:pt x="229" y="28054"/>
                      <a:pt x="2284" y="29294"/>
                    </a:cubicBezTo>
                    <a:cubicBezTo>
                      <a:pt x="6687" y="31936"/>
                      <a:pt x="11156" y="34447"/>
                      <a:pt x="15625" y="36992"/>
                    </a:cubicBezTo>
                    <a:cubicBezTo>
                      <a:pt x="15886" y="37155"/>
                      <a:pt x="16017" y="37285"/>
                      <a:pt x="15854" y="37644"/>
                    </a:cubicBezTo>
                    <a:cubicBezTo>
                      <a:pt x="14418" y="41069"/>
                      <a:pt x="12983" y="44494"/>
                      <a:pt x="11548" y="47919"/>
                    </a:cubicBezTo>
                    <a:cubicBezTo>
                      <a:pt x="10667" y="50072"/>
                      <a:pt x="9754" y="52193"/>
                      <a:pt x="8938" y="54346"/>
                    </a:cubicBezTo>
                    <a:cubicBezTo>
                      <a:pt x="8318" y="55911"/>
                      <a:pt x="9036" y="57608"/>
                      <a:pt x="10537" y="58325"/>
                    </a:cubicBezTo>
                    <a:cubicBezTo>
                      <a:pt x="11016" y="58565"/>
                      <a:pt x="11492" y="58685"/>
                      <a:pt x="11964" y="58685"/>
                    </a:cubicBezTo>
                    <a:cubicBezTo>
                      <a:pt x="12843" y="58685"/>
                      <a:pt x="13712" y="58271"/>
                      <a:pt x="14581" y="57444"/>
                    </a:cubicBezTo>
                    <a:cubicBezTo>
                      <a:pt x="22541" y="49909"/>
                      <a:pt x="30533" y="42341"/>
                      <a:pt x="38492" y="34806"/>
                    </a:cubicBezTo>
                    <a:cubicBezTo>
                      <a:pt x="40286" y="33077"/>
                      <a:pt x="39960" y="30533"/>
                      <a:pt x="37774" y="29294"/>
                    </a:cubicBezTo>
                    <a:cubicBezTo>
                      <a:pt x="33403" y="26782"/>
                      <a:pt x="28999" y="24205"/>
                      <a:pt x="24596" y="21693"/>
                    </a:cubicBezTo>
                    <a:cubicBezTo>
                      <a:pt x="24335" y="21530"/>
                      <a:pt x="24237" y="21367"/>
                      <a:pt x="24367" y="21041"/>
                    </a:cubicBezTo>
                    <a:cubicBezTo>
                      <a:pt x="26716" y="15495"/>
                      <a:pt x="29130" y="9950"/>
                      <a:pt x="31315" y="4339"/>
                    </a:cubicBezTo>
                    <a:cubicBezTo>
                      <a:pt x="32131" y="2219"/>
                      <a:pt x="30500" y="1"/>
                      <a:pt x="28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97;p61">
                <a:extLst>
                  <a:ext uri="{FF2B5EF4-FFF2-40B4-BE49-F238E27FC236}">
                    <a16:creationId xmlns:a16="http://schemas.microsoft.com/office/drawing/2014/main" id="{49254DAB-C34A-43F4-1ECF-B87AEE816344}"/>
                  </a:ext>
                </a:extLst>
              </p:cNvPr>
              <p:cNvSpPr/>
              <p:nvPr/>
            </p:nvSpPr>
            <p:spPr>
              <a:xfrm>
                <a:off x="1190625" y="238125"/>
                <a:ext cx="5219200" cy="5219200"/>
              </a:xfrm>
              <a:custGeom>
                <a:avLst/>
                <a:gdLst/>
                <a:ahLst/>
                <a:cxnLst/>
                <a:rect l="l" t="t" r="r" b="b"/>
                <a:pathLst>
                  <a:path w="208768" h="208768" extrusionOk="0">
                    <a:moveTo>
                      <a:pt x="104384" y="24465"/>
                    </a:moveTo>
                    <a:cubicBezTo>
                      <a:pt x="114724" y="24465"/>
                      <a:pt x="124771" y="26422"/>
                      <a:pt x="134263" y="30271"/>
                    </a:cubicBezTo>
                    <a:lnTo>
                      <a:pt x="121346" y="79690"/>
                    </a:lnTo>
                    <a:cubicBezTo>
                      <a:pt x="116518" y="76363"/>
                      <a:pt x="110679" y="74406"/>
                      <a:pt x="104384" y="74406"/>
                    </a:cubicBezTo>
                    <a:cubicBezTo>
                      <a:pt x="98088" y="74406"/>
                      <a:pt x="92249" y="76363"/>
                      <a:pt x="87421" y="79690"/>
                    </a:cubicBezTo>
                    <a:lnTo>
                      <a:pt x="74504" y="30271"/>
                    </a:lnTo>
                    <a:cubicBezTo>
                      <a:pt x="83996" y="26422"/>
                      <a:pt x="94043" y="24465"/>
                      <a:pt x="104384" y="24465"/>
                    </a:cubicBezTo>
                    <a:close/>
                    <a:moveTo>
                      <a:pt x="104384" y="80538"/>
                    </a:moveTo>
                    <a:cubicBezTo>
                      <a:pt x="117529" y="80538"/>
                      <a:pt x="128229" y="91238"/>
                      <a:pt x="128229" y="104384"/>
                    </a:cubicBezTo>
                    <a:cubicBezTo>
                      <a:pt x="128229" y="117529"/>
                      <a:pt x="117529" y="128229"/>
                      <a:pt x="104384" y="128229"/>
                    </a:cubicBezTo>
                    <a:cubicBezTo>
                      <a:pt x="91238" y="128229"/>
                      <a:pt x="80538" y="117529"/>
                      <a:pt x="80538" y="104384"/>
                    </a:cubicBezTo>
                    <a:cubicBezTo>
                      <a:pt x="80538" y="91238"/>
                      <a:pt x="91238" y="80538"/>
                      <a:pt x="104384" y="80538"/>
                    </a:cubicBezTo>
                    <a:close/>
                    <a:moveTo>
                      <a:pt x="134263" y="102035"/>
                    </a:moveTo>
                    <a:lnTo>
                      <a:pt x="183519" y="115572"/>
                    </a:lnTo>
                    <a:cubicBezTo>
                      <a:pt x="183258" y="117334"/>
                      <a:pt x="182965" y="119128"/>
                      <a:pt x="182573" y="120889"/>
                    </a:cubicBezTo>
                    <a:cubicBezTo>
                      <a:pt x="176506" y="117953"/>
                      <a:pt x="169721" y="116290"/>
                      <a:pt x="162545" y="116290"/>
                    </a:cubicBezTo>
                    <a:cubicBezTo>
                      <a:pt x="146202" y="116290"/>
                      <a:pt x="131817" y="124804"/>
                      <a:pt x="123597" y="137656"/>
                    </a:cubicBezTo>
                    <a:lnTo>
                      <a:pt x="117301" y="131425"/>
                    </a:lnTo>
                    <a:cubicBezTo>
                      <a:pt x="127381" y="126598"/>
                      <a:pt x="134361" y="116290"/>
                      <a:pt x="134361" y="104384"/>
                    </a:cubicBezTo>
                    <a:cubicBezTo>
                      <a:pt x="134361" y="103601"/>
                      <a:pt x="134329" y="102818"/>
                      <a:pt x="134263" y="102035"/>
                    </a:cubicBezTo>
                    <a:close/>
                    <a:moveTo>
                      <a:pt x="170635" y="136286"/>
                    </a:moveTo>
                    <a:cubicBezTo>
                      <a:pt x="170798" y="136318"/>
                      <a:pt x="170863" y="136384"/>
                      <a:pt x="170863" y="136416"/>
                    </a:cubicBezTo>
                    <a:cubicBezTo>
                      <a:pt x="168710" y="141994"/>
                      <a:pt x="166296" y="147572"/>
                      <a:pt x="163980" y="153052"/>
                    </a:cubicBezTo>
                    <a:cubicBezTo>
                      <a:pt x="163230" y="154781"/>
                      <a:pt x="163850" y="156575"/>
                      <a:pt x="165513" y="157521"/>
                    </a:cubicBezTo>
                    <a:cubicBezTo>
                      <a:pt x="169884" y="160066"/>
                      <a:pt x="174288" y="162610"/>
                      <a:pt x="178692" y="165122"/>
                    </a:cubicBezTo>
                    <a:cubicBezTo>
                      <a:pt x="179116" y="165383"/>
                      <a:pt x="179148" y="165448"/>
                      <a:pt x="178789" y="165774"/>
                    </a:cubicBezTo>
                    <a:cubicBezTo>
                      <a:pt x="170773" y="173367"/>
                      <a:pt x="154848" y="188771"/>
                      <a:pt x="154294" y="188771"/>
                    </a:cubicBezTo>
                    <a:cubicBezTo>
                      <a:pt x="154293" y="188771"/>
                      <a:pt x="154293" y="188771"/>
                      <a:pt x="154292" y="188771"/>
                    </a:cubicBezTo>
                    <a:cubicBezTo>
                      <a:pt x="154259" y="188739"/>
                      <a:pt x="154161" y="188706"/>
                      <a:pt x="154194" y="188608"/>
                    </a:cubicBezTo>
                    <a:cubicBezTo>
                      <a:pt x="156347" y="183128"/>
                      <a:pt x="158891" y="177191"/>
                      <a:pt x="161110" y="172005"/>
                    </a:cubicBezTo>
                    <a:cubicBezTo>
                      <a:pt x="161697" y="170569"/>
                      <a:pt x="161468" y="168645"/>
                      <a:pt x="159544" y="167536"/>
                    </a:cubicBezTo>
                    <a:cubicBezTo>
                      <a:pt x="155140" y="164991"/>
                      <a:pt x="150671" y="162512"/>
                      <a:pt x="146267" y="159870"/>
                    </a:cubicBezTo>
                    <a:cubicBezTo>
                      <a:pt x="145941" y="159674"/>
                      <a:pt x="145974" y="159576"/>
                      <a:pt x="146267" y="159283"/>
                    </a:cubicBezTo>
                    <a:cubicBezTo>
                      <a:pt x="151650" y="154194"/>
                      <a:pt x="168743" y="137558"/>
                      <a:pt x="170635" y="136286"/>
                    </a:cubicBezTo>
                    <a:close/>
                    <a:moveTo>
                      <a:pt x="170792" y="130182"/>
                    </a:moveTo>
                    <a:cubicBezTo>
                      <a:pt x="169107" y="130182"/>
                      <a:pt x="167377" y="130862"/>
                      <a:pt x="165970" y="132208"/>
                    </a:cubicBezTo>
                    <a:cubicBezTo>
                      <a:pt x="157945" y="139841"/>
                      <a:pt x="150019" y="147279"/>
                      <a:pt x="142060" y="154846"/>
                    </a:cubicBezTo>
                    <a:cubicBezTo>
                      <a:pt x="140526" y="156314"/>
                      <a:pt x="139744" y="158304"/>
                      <a:pt x="139972" y="160294"/>
                    </a:cubicBezTo>
                    <a:cubicBezTo>
                      <a:pt x="140168" y="162251"/>
                      <a:pt x="141342" y="164013"/>
                      <a:pt x="143103" y="165089"/>
                    </a:cubicBezTo>
                    <a:cubicBezTo>
                      <a:pt x="146920" y="167405"/>
                      <a:pt x="150769" y="169558"/>
                      <a:pt x="154586" y="171744"/>
                    </a:cubicBezTo>
                    <a:cubicBezTo>
                      <a:pt x="152628" y="176310"/>
                      <a:pt x="150345" y="181595"/>
                      <a:pt x="148486" y="186423"/>
                    </a:cubicBezTo>
                    <a:cubicBezTo>
                      <a:pt x="147311" y="189456"/>
                      <a:pt x="148649" y="192849"/>
                      <a:pt x="151617" y="194284"/>
                    </a:cubicBezTo>
                    <a:cubicBezTo>
                      <a:pt x="152506" y="194704"/>
                      <a:pt x="153442" y="194936"/>
                      <a:pt x="154394" y="194936"/>
                    </a:cubicBezTo>
                    <a:cubicBezTo>
                      <a:pt x="155958" y="194936"/>
                      <a:pt x="157566" y="194308"/>
                      <a:pt x="159087" y="192849"/>
                    </a:cubicBezTo>
                    <a:cubicBezTo>
                      <a:pt x="166851" y="185477"/>
                      <a:pt x="175201" y="177615"/>
                      <a:pt x="182997" y="170210"/>
                    </a:cubicBezTo>
                    <a:cubicBezTo>
                      <a:pt x="184563" y="168710"/>
                      <a:pt x="185313" y="166720"/>
                      <a:pt x="185085" y="164730"/>
                    </a:cubicBezTo>
                    <a:cubicBezTo>
                      <a:pt x="184857" y="162708"/>
                      <a:pt x="183617" y="160914"/>
                      <a:pt x="181725" y="159837"/>
                    </a:cubicBezTo>
                    <a:cubicBezTo>
                      <a:pt x="177974" y="157684"/>
                      <a:pt x="174223" y="155499"/>
                      <a:pt x="170504" y="153346"/>
                    </a:cubicBezTo>
                    <a:cubicBezTo>
                      <a:pt x="172526" y="148551"/>
                      <a:pt x="174647" y="143593"/>
                      <a:pt x="176571" y="138634"/>
                    </a:cubicBezTo>
                    <a:cubicBezTo>
                      <a:pt x="177322" y="136742"/>
                      <a:pt x="177061" y="134590"/>
                      <a:pt x="175886" y="132926"/>
                    </a:cubicBezTo>
                    <a:cubicBezTo>
                      <a:pt x="174627" y="131090"/>
                      <a:pt x="172740" y="130182"/>
                      <a:pt x="170792" y="130182"/>
                    </a:cubicBezTo>
                    <a:close/>
                    <a:moveTo>
                      <a:pt x="162545" y="122422"/>
                    </a:moveTo>
                    <a:cubicBezTo>
                      <a:pt x="184661" y="122422"/>
                      <a:pt x="202667" y="140396"/>
                      <a:pt x="202667" y="162545"/>
                    </a:cubicBezTo>
                    <a:cubicBezTo>
                      <a:pt x="202667" y="184661"/>
                      <a:pt x="184661" y="202667"/>
                      <a:pt x="162545" y="202667"/>
                    </a:cubicBezTo>
                    <a:cubicBezTo>
                      <a:pt x="140396" y="202667"/>
                      <a:pt x="122422" y="184661"/>
                      <a:pt x="122422" y="162545"/>
                    </a:cubicBezTo>
                    <a:cubicBezTo>
                      <a:pt x="122422" y="140396"/>
                      <a:pt x="140396" y="122422"/>
                      <a:pt x="162545" y="122422"/>
                    </a:cubicBezTo>
                    <a:close/>
                    <a:moveTo>
                      <a:pt x="104384" y="0"/>
                    </a:moveTo>
                    <a:cubicBezTo>
                      <a:pt x="46614" y="0"/>
                      <a:pt x="0" y="46973"/>
                      <a:pt x="0" y="104384"/>
                    </a:cubicBezTo>
                    <a:cubicBezTo>
                      <a:pt x="0" y="161044"/>
                      <a:pt x="46777" y="208767"/>
                      <a:pt x="104384" y="208767"/>
                    </a:cubicBezTo>
                    <a:cubicBezTo>
                      <a:pt x="116486" y="208767"/>
                      <a:pt x="128327" y="206712"/>
                      <a:pt x="139613" y="202667"/>
                    </a:cubicBezTo>
                    <a:cubicBezTo>
                      <a:pt x="146365" y="206549"/>
                      <a:pt x="154194" y="208767"/>
                      <a:pt x="162545" y="208767"/>
                    </a:cubicBezTo>
                    <a:cubicBezTo>
                      <a:pt x="188021" y="208767"/>
                      <a:pt x="208767" y="188021"/>
                      <a:pt x="208767" y="162545"/>
                    </a:cubicBezTo>
                    <a:cubicBezTo>
                      <a:pt x="208767" y="146496"/>
                      <a:pt x="200580" y="132371"/>
                      <a:pt x="188151" y="124053"/>
                    </a:cubicBezTo>
                    <a:cubicBezTo>
                      <a:pt x="188934" y="120628"/>
                      <a:pt x="189554" y="117138"/>
                      <a:pt x="189913" y="113648"/>
                    </a:cubicBezTo>
                    <a:cubicBezTo>
                      <a:pt x="190076" y="112147"/>
                      <a:pt x="189130" y="110777"/>
                      <a:pt x="187695" y="110353"/>
                    </a:cubicBezTo>
                    <a:lnTo>
                      <a:pt x="132959" y="95348"/>
                    </a:lnTo>
                    <a:cubicBezTo>
                      <a:pt x="131621" y="91140"/>
                      <a:pt x="129403" y="87356"/>
                      <a:pt x="126500" y="84159"/>
                    </a:cubicBezTo>
                    <a:lnTo>
                      <a:pt x="140853" y="29260"/>
                    </a:lnTo>
                    <a:cubicBezTo>
                      <a:pt x="141244" y="27792"/>
                      <a:pt x="140494" y="26292"/>
                      <a:pt x="139124" y="25672"/>
                    </a:cubicBezTo>
                    <a:cubicBezTo>
                      <a:pt x="128163" y="20811"/>
                      <a:pt x="116453" y="18365"/>
                      <a:pt x="104384" y="18365"/>
                    </a:cubicBezTo>
                    <a:cubicBezTo>
                      <a:pt x="92314" y="18365"/>
                      <a:pt x="80604" y="20811"/>
                      <a:pt x="69643" y="25672"/>
                    </a:cubicBezTo>
                    <a:cubicBezTo>
                      <a:pt x="68273" y="26292"/>
                      <a:pt x="67523" y="27792"/>
                      <a:pt x="67915" y="29260"/>
                    </a:cubicBezTo>
                    <a:lnTo>
                      <a:pt x="82267" y="84159"/>
                    </a:lnTo>
                    <a:cubicBezTo>
                      <a:pt x="79364" y="87356"/>
                      <a:pt x="77146" y="91140"/>
                      <a:pt x="75809" y="95348"/>
                    </a:cubicBezTo>
                    <a:lnTo>
                      <a:pt x="21072" y="110353"/>
                    </a:lnTo>
                    <a:cubicBezTo>
                      <a:pt x="19637" y="110777"/>
                      <a:pt x="18691" y="112147"/>
                      <a:pt x="18854" y="113648"/>
                    </a:cubicBezTo>
                    <a:cubicBezTo>
                      <a:pt x="19735" y="121900"/>
                      <a:pt x="21823" y="129958"/>
                      <a:pt x="25019" y="137623"/>
                    </a:cubicBezTo>
                    <a:cubicBezTo>
                      <a:pt x="25533" y="138798"/>
                      <a:pt x="26671" y="139495"/>
                      <a:pt x="27854" y="139495"/>
                    </a:cubicBezTo>
                    <a:cubicBezTo>
                      <a:pt x="28249" y="139495"/>
                      <a:pt x="28648" y="139417"/>
                      <a:pt x="29032" y="139254"/>
                    </a:cubicBezTo>
                    <a:cubicBezTo>
                      <a:pt x="30597" y="138602"/>
                      <a:pt x="31315" y="136808"/>
                      <a:pt x="30663" y="135242"/>
                    </a:cubicBezTo>
                    <a:cubicBezTo>
                      <a:pt x="28020" y="128946"/>
                      <a:pt x="26194" y="122324"/>
                      <a:pt x="25248" y="115572"/>
                    </a:cubicBezTo>
                    <a:lnTo>
                      <a:pt x="74504" y="102035"/>
                    </a:lnTo>
                    <a:lnTo>
                      <a:pt x="74504" y="102035"/>
                    </a:lnTo>
                    <a:cubicBezTo>
                      <a:pt x="73460" y="114594"/>
                      <a:pt x="80636" y="126271"/>
                      <a:pt x="91466" y="131425"/>
                    </a:cubicBezTo>
                    <a:lnTo>
                      <a:pt x="55160" y="167307"/>
                    </a:lnTo>
                    <a:cubicBezTo>
                      <a:pt x="47266" y="161110"/>
                      <a:pt x="40677" y="153640"/>
                      <a:pt x="35556" y="144995"/>
                    </a:cubicBezTo>
                    <a:cubicBezTo>
                      <a:pt x="34994" y="144023"/>
                      <a:pt x="33974" y="143480"/>
                      <a:pt x="32933" y="143480"/>
                    </a:cubicBezTo>
                    <a:cubicBezTo>
                      <a:pt x="32402" y="143480"/>
                      <a:pt x="31865" y="143621"/>
                      <a:pt x="31380" y="143919"/>
                    </a:cubicBezTo>
                    <a:cubicBezTo>
                      <a:pt x="29912" y="144767"/>
                      <a:pt x="29456" y="146659"/>
                      <a:pt x="30304" y="148094"/>
                    </a:cubicBezTo>
                    <a:cubicBezTo>
                      <a:pt x="36273" y="158206"/>
                      <a:pt x="44135" y="166851"/>
                      <a:pt x="53627" y="173799"/>
                    </a:cubicBezTo>
                    <a:cubicBezTo>
                      <a:pt x="54170" y="174195"/>
                      <a:pt x="54806" y="174393"/>
                      <a:pt x="55439" y="174393"/>
                    </a:cubicBezTo>
                    <a:cubicBezTo>
                      <a:pt x="56212" y="174393"/>
                      <a:pt x="56982" y="174097"/>
                      <a:pt x="57574" y="173505"/>
                    </a:cubicBezTo>
                    <a:lnTo>
                      <a:pt x="97925" y="133644"/>
                    </a:lnTo>
                    <a:cubicBezTo>
                      <a:pt x="100014" y="134104"/>
                      <a:pt x="102220" y="134341"/>
                      <a:pt x="104429" y="134341"/>
                    </a:cubicBezTo>
                    <a:cubicBezTo>
                      <a:pt x="106599" y="134341"/>
                      <a:pt x="108773" y="134112"/>
                      <a:pt x="110842" y="133644"/>
                    </a:cubicBezTo>
                    <a:lnTo>
                      <a:pt x="120530" y="143234"/>
                    </a:lnTo>
                    <a:cubicBezTo>
                      <a:pt x="117823" y="149105"/>
                      <a:pt x="116290" y="155629"/>
                      <a:pt x="116290" y="162545"/>
                    </a:cubicBezTo>
                    <a:cubicBezTo>
                      <a:pt x="116290" y="176930"/>
                      <a:pt x="122912" y="189848"/>
                      <a:pt x="133285" y="198329"/>
                    </a:cubicBezTo>
                    <a:cubicBezTo>
                      <a:pt x="123955" y="201199"/>
                      <a:pt x="114267" y="202635"/>
                      <a:pt x="104384" y="202635"/>
                    </a:cubicBezTo>
                    <a:cubicBezTo>
                      <a:pt x="50006" y="202635"/>
                      <a:pt x="6100" y="158500"/>
                      <a:pt x="6100" y="104384"/>
                    </a:cubicBezTo>
                    <a:cubicBezTo>
                      <a:pt x="6100" y="49876"/>
                      <a:pt x="50235" y="6100"/>
                      <a:pt x="104384" y="6100"/>
                    </a:cubicBezTo>
                    <a:cubicBezTo>
                      <a:pt x="157521" y="6100"/>
                      <a:pt x="202635" y="50202"/>
                      <a:pt x="202635" y="104384"/>
                    </a:cubicBezTo>
                    <a:cubicBezTo>
                      <a:pt x="202635" y="111234"/>
                      <a:pt x="201950" y="118084"/>
                      <a:pt x="200547" y="124738"/>
                    </a:cubicBezTo>
                    <a:cubicBezTo>
                      <a:pt x="200188" y="126402"/>
                      <a:pt x="201232" y="128033"/>
                      <a:pt x="202896" y="128359"/>
                    </a:cubicBezTo>
                    <a:cubicBezTo>
                      <a:pt x="203117" y="128407"/>
                      <a:pt x="203337" y="128430"/>
                      <a:pt x="203554" y="128430"/>
                    </a:cubicBezTo>
                    <a:cubicBezTo>
                      <a:pt x="204969" y="128430"/>
                      <a:pt x="206233" y="127453"/>
                      <a:pt x="206516" y="126011"/>
                    </a:cubicBezTo>
                    <a:cubicBezTo>
                      <a:pt x="208017" y="118932"/>
                      <a:pt x="208767" y="111658"/>
                      <a:pt x="208767" y="104384"/>
                    </a:cubicBezTo>
                    <a:cubicBezTo>
                      <a:pt x="208767" y="46483"/>
                      <a:pt x="161860" y="0"/>
                      <a:pt x="104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49178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2098D-A387-C986-FEB1-AC8D8695AB95}"/>
              </a:ext>
            </a:extLst>
          </p:cNvPr>
          <p:cNvSpPr txBox="1"/>
          <p:nvPr/>
        </p:nvSpPr>
        <p:spPr>
          <a:xfrm>
            <a:off x="600891" y="687977"/>
            <a:ext cx="7750629" cy="341632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en-US" sz="2400" dirty="0"/>
              <a:t>C</a:t>
            </a:r>
            <a:r>
              <a:rPr lang="en-VN" sz="2400" dirty="0"/>
              <a:t>ó thể lưu bài trình chiếu dưới dạng tệp video để người xem có thể xem laị nhiều lần nội dung bài trình chiếu mà không nhất thiết phải có tác giả trực tiếp trình bày.</a:t>
            </a:r>
          </a:p>
          <a:p>
            <a:r>
              <a:rPr lang="en-VN" sz="2400" dirty="0"/>
              <a:t>- Các bước:</a:t>
            </a:r>
          </a:p>
          <a:p>
            <a:r>
              <a:rPr lang="en-VN" sz="2400" dirty="0"/>
              <a:t>B1: Mở tệp bài trình chiếu </a:t>
            </a:r>
            <a:r>
              <a:rPr lang="en-VN" sz="2400" dirty="0">
                <a:sym typeface="Wingdings" pitchFamily="2" charset="2"/>
              </a:rPr>
              <a:t>FileSave as</a:t>
            </a:r>
          </a:p>
          <a:p>
            <a:r>
              <a:rPr lang="en-VN" sz="2400" dirty="0">
                <a:sym typeface="Wingdings" pitchFamily="2" charset="2"/>
              </a:rPr>
              <a:t>B2: Chọn thư mục chứa tệp</a:t>
            </a:r>
          </a:p>
          <a:p>
            <a:r>
              <a:rPr lang="en-VN" sz="2400" dirty="0">
                <a:sym typeface="Wingdings" pitchFamily="2" charset="2"/>
              </a:rPr>
              <a:t>B3: trong cửa sổ Save as mở ra, nháy chọn mũi tên bên phải ô Save as type Chọn *.mp4 (hoặc .wmv)</a:t>
            </a:r>
          </a:p>
          <a:p>
            <a:r>
              <a:rPr lang="en-VN" sz="2400" dirty="0">
                <a:sym typeface="Wingdings" pitchFamily="2" charset="2"/>
              </a:rPr>
              <a:t>B4: Nhấn Save</a:t>
            </a:r>
            <a:endParaRPr lang="en-VN" sz="2400" dirty="0"/>
          </a:p>
        </p:txBody>
      </p:sp>
    </p:spTree>
    <p:extLst>
      <p:ext uri="{BB962C8B-B14F-4D97-AF65-F5344CB8AC3E}">
        <p14:creationId xmlns:p14="http://schemas.microsoft.com/office/powerpoint/2010/main" val="385098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68"/>
          <p:cNvSpPr txBox="1">
            <a:spLocks noGrp="1"/>
          </p:cNvSpPr>
          <p:nvPr>
            <p:ph type="title"/>
          </p:nvPr>
        </p:nvSpPr>
        <p:spPr>
          <a:xfrm>
            <a:off x="713225" y="2064175"/>
            <a:ext cx="4204500" cy="130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600"/>
              <a:t>LUYỆN TẬP</a:t>
            </a:r>
            <a:endParaRPr sz="6600"/>
          </a:p>
        </p:txBody>
      </p:sp>
      <p:sp>
        <p:nvSpPr>
          <p:cNvPr id="1394" name="Google Shape;1394;p68"/>
          <p:cNvSpPr txBox="1">
            <a:spLocks noGrp="1"/>
          </p:cNvSpPr>
          <p:nvPr>
            <p:ph type="title" idx="2"/>
          </p:nvPr>
        </p:nvSpPr>
        <p:spPr>
          <a:xfrm>
            <a:off x="2045225" y="708375"/>
            <a:ext cx="1540500" cy="105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grpSp>
        <p:nvGrpSpPr>
          <p:cNvPr id="1395" name="Google Shape;1395;p68"/>
          <p:cNvGrpSpPr/>
          <p:nvPr/>
        </p:nvGrpSpPr>
        <p:grpSpPr>
          <a:xfrm rot="622958">
            <a:off x="5791734" y="2534384"/>
            <a:ext cx="1646990" cy="1496357"/>
            <a:chOff x="5287775" y="1294313"/>
            <a:chExt cx="2873400" cy="2610600"/>
          </a:xfrm>
        </p:grpSpPr>
        <p:sp>
          <p:nvSpPr>
            <p:cNvPr id="1396" name="Google Shape;1396;p68"/>
            <p:cNvSpPr/>
            <p:nvPr/>
          </p:nvSpPr>
          <p:spPr>
            <a:xfrm>
              <a:off x="5287775" y="1294313"/>
              <a:ext cx="2873400" cy="2610600"/>
            </a:xfrm>
            <a:prstGeom prst="roundRect">
              <a:avLst>
                <a:gd name="adj" fmla="val 16667"/>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7" name="Google Shape;1397;p68"/>
            <p:cNvGrpSpPr/>
            <p:nvPr/>
          </p:nvGrpSpPr>
          <p:grpSpPr>
            <a:xfrm>
              <a:off x="5676999" y="1552120"/>
              <a:ext cx="2094987" cy="2094987"/>
              <a:chOff x="1190625" y="238125"/>
              <a:chExt cx="5219200" cy="5219200"/>
            </a:xfrm>
          </p:grpSpPr>
          <p:sp>
            <p:nvSpPr>
              <p:cNvPr id="1398" name="Google Shape;1398;p68"/>
              <p:cNvSpPr/>
              <p:nvPr/>
            </p:nvSpPr>
            <p:spPr>
              <a:xfrm>
                <a:off x="2027300" y="3081750"/>
                <a:ext cx="1620425" cy="1772925"/>
              </a:xfrm>
              <a:custGeom>
                <a:avLst/>
                <a:gdLst/>
                <a:ahLst/>
                <a:cxnLst/>
                <a:rect l="l" t="t" r="r" b="b"/>
                <a:pathLst>
                  <a:path w="64817" h="70917" extrusionOk="0">
                    <a:moveTo>
                      <a:pt x="1" y="0"/>
                    </a:moveTo>
                    <a:lnTo>
                      <a:pt x="1" y="12233"/>
                    </a:lnTo>
                    <a:lnTo>
                      <a:pt x="50529" y="12233"/>
                    </a:lnTo>
                    <a:cubicBezTo>
                      <a:pt x="51671" y="12233"/>
                      <a:pt x="52584" y="13146"/>
                      <a:pt x="52584" y="14255"/>
                    </a:cubicBezTo>
                    <a:lnTo>
                      <a:pt x="52584" y="70916"/>
                    </a:lnTo>
                    <a:lnTo>
                      <a:pt x="64817" y="70916"/>
                    </a:lnTo>
                    <a:lnTo>
                      <a:pt x="64817" y="11515"/>
                    </a:lnTo>
                    <a:cubicBezTo>
                      <a:pt x="64817" y="5154"/>
                      <a:pt x="59630" y="0"/>
                      <a:pt x="53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8"/>
              <p:cNvSpPr/>
              <p:nvPr/>
            </p:nvSpPr>
            <p:spPr>
              <a:xfrm>
                <a:off x="3953525" y="3081750"/>
                <a:ext cx="1619600" cy="1772925"/>
              </a:xfrm>
              <a:custGeom>
                <a:avLst/>
                <a:gdLst/>
                <a:ahLst/>
                <a:cxnLst/>
                <a:rect l="l" t="t" r="r" b="b"/>
                <a:pathLst>
                  <a:path w="64784" h="70917" extrusionOk="0">
                    <a:moveTo>
                      <a:pt x="11515" y="0"/>
                    </a:moveTo>
                    <a:cubicBezTo>
                      <a:pt x="5154" y="0"/>
                      <a:pt x="0" y="5154"/>
                      <a:pt x="0" y="11515"/>
                    </a:cubicBezTo>
                    <a:lnTo>
                      <a:pt x="0" y="70916"/>
                    </a:lnTo>
                    <a:lnTo>
                      <a:pt x="12233" y="70916"/>
                    </a:lnTo>
                    <a:lnTo>
                      <a:pt x="12233" y="14255"/>
                    </a:lnTo>
                    <a:cubicBezTo>
                      <a:pt x="12233" y="13146"/>
                      <a:pt x="13113" y="12233"/>
                      <a:pt x="14255" y="12233"/>
                    </a:cubicBezTo>
                    <a:lnTo>
                      <a:pt x="64783" y="12233"/>
                    </a:lnTo>
                    <a:lnTo>
                      <a:pt x="64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8"/>
              <p:cNvSpPr/>
              <p:nvPr/>
            </p:nvSpPr>
            <p:spPr>
              <a:xfrm>
                <a:off x="5258300" y="4922325"/>
                <a:ext cx="1069975" cy="458325"/>
              </a:xfrm>
              <a:custGeom>
                <a:avLst/>
                <a:gdLst/>
                <a:ahLst/>
                <a:cxnLst/>
                <a:rect l="l" t="t" r="r" b="b"/>
                <a:pathLst>
                  <a:path w="42799" h="18333" extrusionOk="0">
                    <a:moveTo>
                      <a:pt x="2839" y="1"/>
                    </a:moveTo>
                    <a:cubicBezTo>
                      <a:pt x="1273" y="1"/>
                      <a:pt x="1" y="1273"/>
                      <a:pt x="1" y="2838"/>
                    </a:cubicBezTo>
                    <a:lnTo>
                      <a:pt x="1" y="15495"/>
                    </a:lnTo>
                    <a:cubicBezTo>
                      <a:pt x="1" y="17061"/>
                      <a:pt x="1273" y="18333"/>
                      <a:pt x="2839" y="18333"/>
                    </a:cubicBezTo>
                    <a:lnTo>
                      <a:pt x="39960" y="18333"/>
                    </a:lnTo>
                    <a:cubicBezTo>
                      <a:pt x="41526" y="18333"/>
                      <a:pt x="42798" y="17061"/>
                      <a:pt x="42798" y="15495"/>
                    </a:cubicBezTo>
                    <a:lnTo>
                      <a:pt x="42798" y="2838"/>
                    </a:lnTo>
                    <a:cubicBezTo>
                      <a:pt x="42798" y="1273"/>
                      <a:pt x="41526" y="1"/>
                      <a:pt x="399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8"/>
              <p:cNvSpPr/>
              <p:nvPr/>
            </p:nvSpPr>
            <p:spPr>
              <a:xfrm>
                <a:off x="5410800" y="1772875"/>
                <a:ext cx="764975" cy="3148650"/>
              </a:xfrm>
              <a:custGeom>
                <a:avLst/>
                <a:gdLst/>
                <a:ahLst/>
                <a:cxnLst/>
                <a:rect l="l" t="t" r="r" b="b"/>
                <a:pathLst>
                  <a:path w="30599" h="125946" extrusionOk="0">
                    <a:moveTo>
                      <a:pt x="6296" y="1"/>
                    </a:moveTo>
                    <a:lnTo>
                      <a:pt x="6296" y="70133"/>
                    </a:lnTo>
                    <a:cubicBezTo>
                      <a:pt x="6296" y="74635"/>
                      <a:pt x="5220" y="79104"/>
                      <a:pt x="3165" y="83116"/>
                    </a:cubicBezTo>
                    <a:cubicBezTo>
                      <a:pt x="1077" y="87128"/>
                      <a:pt x="1" y="91597"/>
                      <a:pt x="1" y="96099"/>
                    </a:cubicBezTo>
                    <a:lnTo>
                      <a:pt x="1" y="125946"/>
                    </a:lnTo>
                    <a:lnTo>
                      <a:pt x="30598" y="125946"/>
                    </a:lnTo>
                    <a:lnTo>
                      <a:pt x="30598" y="96099"/>
                    </a:lnTo>
                    <a:cubicBezTo>
                      <a:pt x="30598" y="91597"/>
                      <a:pt x="29522" y="87128"/>
                      <a:pt x="27434" y="83116"/>
                    </a:cubicBezTo>
                    <a:cubicBezTo>
                      <a:pt x="25379" y="79104"/>
                      <a:pt x="24303" y="74635"/>
                      <a:pt x="24303" y="70133"/>
                    </a:cubicBezTo>
                    <a:lnTo>
                      <a:pt x="243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8"/>
              <p:cNvSpPr/>
              <p:nvPr/>
            </p:nvSpPr>
            <p:spPr>
              <a:xfrm>
                <a:off x="5415700" y="1467075"/>
                <a:ext cx="755175" cy="305825"/>
              </a:xfrm>
              <a:custGeom>
                <a:avLst/>
                <a:gdLst/>
                <a:ahLst/>
                <a:cxnLst/>
                <a:rect l="l" t="t" r="r" b="b"/>
                <a:pathLst>
                  <a:path w="30207" h="12233" extrusionOk="0">
                    <a:moveTo>
                      <a:pt x="2838" y="0"/>
                    </a:moveTo>
                    <a:cubicBezTo>
                      <a:pt x="1273" y="0"/>
                      <a:pt x="1" y="1272"/>
                      <a:pt x="1" y="2838"/>
                    </a:cubicBezTo>
                    <a:lnTo>
                      <a:pt x="1" y="9362"/>
                    </a:lnTo>
                    <a:cubicBezTo>
                      <a:pt x="1" y="10928"/>
                      <a:pt x="1273" y="12233"/>
                      <a:pt x="2838" y="12233"/>
                    </a:cubicBezTo>
                    <a:lnTo>
                      <a:pt x="27369" y="12233"/>
                    </a:lnTo>
                    <a:cubicBezTo>
                      <a:pt x="28934" y="12233"/>
                      <a:pt x="30207" y="10928"/>
                      <a:pt x="30207" y="9362"/>
                    </a:cubicBezTo>
                    <a:lnTo>
                      <a:pt x="30207" y="2838"/>
                    </a:lnTo>
                    <a:cubicBezTo>
                      <a:pt x="30207" y="1272"/>
                      <a:pt x="28934" y="0"/>
                      <a:pt x="27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8"/>
              <p:cNvSpPr/>
              <p:nvPr/>
            </p:nvSpPr>
            <p:spPr>
              <a:xfrm>
                <a:off x="2796325" y="4247100"/>
                <a:ext cx="2007775" cy="1133550"/>
              </a:xfrm>
              <a:custGeom>
                <a:avLst/>
                <a:gdLst/>
                <a:ahLst/>
                <a:cxnLst/>
                <a:rect l="l" t="t" r="r" b="b"/>
                <a:pathLst>
                  <a:path w="80311" h="45342" extrusionOk="0">
                    <a:moveTo>
                      <a:pt x="12233" y="0"/>
                    </a:moveTo>
                    <a:cubicBezTo>
                      <a:pt x="5481" y="0"/>
                      <a:pt x="1" y="5480"/>
                      <a:pt x="1" y="12233"/>
                    </a:cubicBezTo>
                    <a:lnTo>
                      <a:pt x="1" y="42504"/>
                    </a:lnTo>
                    <a:cubicBezTo>
                      <a:pt x="1" y="44070"/>
                      <a:pt x="1273" y="45342"/>
                      <a:pt x="2838" y="45342"/>
                    </a:cubicBezTo>
                    <a:lnTo>
                      <a:pt x="77473" y="45342"/>
                    </a:lnTo>
                    <a:cubicBezTo>
                      <a:pt x="79038" y="45342"/>
                      <a:pt x="80311" y="44070"/>
                      <a:pt x="80311" y="42504"/>
                    </a:cubicBezTo>
                    <a:lnTo>
                      <a:pt x="80311" y="12233"/>
                    </a:lnTo>
                    <a:cubicBezTo>
                      <a:pt x="80311" y="5480"/>
                      <a:pt x="74830" y="0"/>
                      <a:pt x="68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8"/>
              <p:cNvSpPr/>
              <p:nvPr/>
            </p:nvSpPr>
            <p:spPr>
              <a:xfrm>
                <a:off x="1267275" y="4922325"/>
                <a:ext cx="1069950" cy="458325"/>
              </a:xfrm>
              <a:custGeom>
                <a:avLst/>
                <a:gdLst/>
                <a:ahLst/>
                <a:cxnLst/>
                <a:rect l="l" t="t" r="r" b="b"/>
                <a:pathLst>
                  <a:path w="42798" h="18333" extrusionOk="0">
                    <a:moveTo>
                      <a:pt x="2838" y="1"/>
                    </a:moveTo>
                    <a:cubicBezTo>
                      <a:pt x="1272" y="1"/>
                      <a:pt x="0" y="1273"/>
                      <a:pt x="0" y="2838"/>
                    </a:cubicBezTo>
                    <a:lnTo>
                      <a:pt x="0" y="15495"/>
                    </a:lnTo>
                    <a:cubicBezTo>
                      <a:pt x="0" y="17061"/>
                      <a:pt x="1272" y="18333"/>
                      <a:pt x="2838" y="18333"/>
                    </a:cubicBezTo>
                    <a:lnTo>
                      <a:pt x="39960" y="18333"/>
                    </a:lnTo>
                    <a:cubicBezTo>
                      <a:pt x="41525" y="18333"/>
                      <a:pt x="42798" y="17061"/>
                      <a:pt x="42798" y="15495"/>
                    </a:cubicBezTo>
                    <a:lnTo>
                      <a:pt x="42798" y="2838"/>
                    </a:lnTo>
                    <a:cubicBezTo>
                      <a:pt x="42798" y="1273"/>
                      <a:pt x="41525" y="1"/>
                      <a:pt x="399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8"/>
              <p:cNvSpPr/>
              <p:nvPr/>
            </p:nvSpPr>
            <p:spPr>
              <a:xfrm>
                <a:off x="1419775" y="1772875"/>
                <a:ext cx="764950" cy="3148650"/>
              </a:xfrm>
              <a:custGeom>
                <a:avLst/>
                <a:gdLst/>
                <a:ahLst/>
                <a:cxnLst/>
                <a:rect l="l" t="t" r="r" b="b"/>
                <a:pathLst>
                  <a:path w="30598" h="125946" extrusionOk="0">
                    <a:moveTo>
                      <a:pt x="6296" y="1"/>
                    </a:moveTo>
                    <a:lnTo>
                      <a:pt x="6296" y="70133"/>
                    </a:lnTo>
                    <a:cubicBezTo>
                      <a:pt x="6296" y="74635"/>
                      <a:pt x="5219" y="79104"/>
                      <a:pt x="3164" y="83116"/>
                    </a:cubicBezTo>
                    <a:cubicBezTo>
                      <a:pt x="1077" y="87128"/>
                      <a:pt x="0" y="91597"/>
                      <a:pt x="0" y="96099"/>
                    </a:cubicBezTo>
                    <a:lnTo>
                      <a:pt x="0" y="125946"/>
                    </a:lnTo>
                    <a:lnTo>
                      <a:pt x="30598" y="125946"/>
                    </a:lnTo>
                    <a:lnTo>
                      <a:pt x="30598" y="96099"/>
                    </a:lnTo>
                    <a:cubicBezTo>
                      <a:pt x="30598" y="91597"/>
                      <a:pt x="29521" y="87128"/>
                      <a:pt x="27433" y="83116"/>
                    </a:cubicBezTo>
                    <a:cubicBezTo>
                      <a:pt x="25378" y="79104"/>
                      <a:pt x="24302" y="74635"/>
                      <a:pt x="24302" y="70133"/>
                    </a:cubicBezTo>
                    <a:lnTo>
                      <a:pt x="24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8"/>
              <p:cNvSpPr/>
              <p:nvPr/>
            </p:nvSpPr>
            <p:spPr>
              <a:xfrm>
                <a:off x="1424650" y="1467075"/>
                <a:ext cx="755175" cy="305825"/>
              </a:xfrm>
              <a:custGeom>
                <a:avLst/>
                <a:gdLst/>
                <a:ahLst/>
                <a:cxnLst/>
                <a:rect l="l" t="t" r="r" b="b"/>
                <a:pathLst>
                  <a:path w="30207" h="12233" extrusionOk="0">
                    <a:moveTo>
                      <a:pt x="2839" y="0"/>
                    </a:moveTo>
                    <a:cubicBezTo>
                      <a:pt x="1273" y="0"/>
                      <a:pt x="1" y="1272"/>
                      <a:pt x="1" y="2838"/>
                    </a:cubicBezTo>
                    <a:lnTo>
                      <a:pt x="1" y="9362"/>
                    </a:lnTo>
                    <a:cubicBezTo>
                      <a:pt x="1" y="10928"/>
                      <a:pt x="1273" y="12233"/>
                      <a:pt x="2839" y="12233"/>
                    </a:cubicBezTo>
                    <a:lnTo>
                      <a:pt x="27369" y="12233"/>
                    </a:lnTo>
                    <a:cubicBezTo>
                      <a:pt x="28935" y="12233"/>
                      <a:pt x="30207" y="10928"/>
                      <a:pt x="30207" y="9362"/>
                    </a:cubicBezTo>
                    <a:lnTo>
                      <a:pt x="30207" y="2838"/>
                    </a:lnTo>
                    <a:cubicBezTo>
                      <a:pt x="30207" y="1272"/>
                      <a:pt x="28935" y="0"/>
                      <a:pt x="27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8"/>
              <p:cNvSpPr/>
              <p:nvPr/>
            </p:nvSpPr>
            <p:spPr>
              <a:xfrm>
                <a:off x="1190625" y="238125"/>
                <a:ext cx="5219200" cy="5219200"/>
              </a:xfrm>
              <a:custGeom>
                <a:avLst/>
                <a:gdLst/>
                <a:ahLst/>
                <a:cxnLst/>
                <a:rect l="l" t="t" r="r" b="b"/>
                <a:pathLst>
                  <a:path w="208768" h="208768" extrusionOk="0">
                    <a:moveTo>
                      <a:pt x="33370" y="0"/>
                    </a:moveTo>
                    <a:cubicBezTo>
                      <a:pt x="31674" y="0"/>
                      <a:pt x="30304" y="1370"/>
                      <a:pt x="30304" y="3066"/>
                    </a:cubicBezTo>
                    <a:cubicBezTo>
                      <a:pt x="30304" y="4763"/>
                      <a:pt x="31674" y="6100"/>
                      <a:pt x="33370" y="6100"/>
                    </a:cubicBezTo>
                    <a:lnTo>
                      <a:pt x="39111" y="6100"/>
                    </a:lnTo>
                    <a:cubicBezTo>
                      <a:pt x="42145" y="6100"/>
                      <a:pt x="44657" y="8612"/>
                      <a:pt x="44657" y="11645"/>
                    </a:cubicBezTo>
                    <a:cubicBezTo>
                      <a:pt x="44657" y="14712"/>
                      <a:pt x="42145" y="17191"/>
                      <a:pt x="39111" y="17191"/>
                    </a:cubicBezTo>
                    <a:lnTo>
                      <a:pt x="31217" y="17191"/>
                    </a:lnTo>
                    <a:cubicBezTo>
                      <a:pt x="25802" y="17191"/>
                      <a:pt x="21399" y="21562"/>
                      <a:pt x="21399" y="26977"/>
                    </a:cubicBezTo>
                    <a:lnTo>
                      <a:pt x="21399" y="35327"/>
                    </a:lnTo>
                    <a:cubicBezTo>
                      <a:pt x="21399" y="37024"/>
                      <a:pt x="22769" y="38394"/>
                      <a:pt x="24465" y="38394"/>
                    </a:cubicBezTo>
                    <a:cubicBezTo>
                      <a:pt x="26161" y="38394"/>
                      <a:pt x="27531" y="37024"/>
                      <a:pt x="27531" y="35327"/>
                    </a:cubicBezTo>
                    <a:lnTo>
                      <a:pt x="27531" y="26977"/>
                    </a:lnTo>
                    <a:cubicBezTo>
                      <a:pt x="27531" y="24954"/>
                      <a:pt x="29162" y="23291"/>
                      <a:pt x="31217" y="23291"/>
                    </a:cubicBezTo>
                    <a:lnTo>
                      <a:pt x="39111" y="23291"/>
                    </a:lnTo>
                    <a:cubicBezTo>
                      <a:pt x="45537" y="23291"/>
                      <a:pt x="50757" y="18071"/>
                      <a:pt x="50757" y="11645"/>
                    </a:cubicBezTo>
                    <a:cubicBezTo>
                      <a:pt x="50757" y="5219"/>
                      <a:pt x="45537" y="0"/>
                      <a:pt x="39111" y="0"/>
                    </a:cubicBezTo>
                    <a:close/>
                    <a:moveTo>
                      <a:pt x="191381" y="0"/>
                    </a:moveTo>
                    <a:cubicBezTo>
                      <a:pt x="189685" y="0"/>
                      <a:pt x="188314" y="1370"/>
                      <a:pt x="188314" y="3066"/>
                    </a:cubicBezTo>
                    <a:cubicBezTo>
                      <a:pt x="188314" y="4763"/>
                      <a:pt x="189685" y="6100"/>
                      <a:pt x="191381" y="6100"/>
                    </a:cubicBezTo>
                    <a:lnTo>
                      <a:pt x="197122" y="6100"/>
                    </a:lnTo>
                    <a:cubicBezTo>
                      <a:pt x="200155" y="6100"/>
                      <a:pt x="202635" y="8612"/>
                      <a:pt x="202635" y="11645"/>
                    </a:cubicBezTo>
                    <a:cubicBezTo>
                      <a:pt x="202635" y="14712"/>
                      <a:pt x="200155" y="17191"/>
                      <a:pt x="197122" y="17191"/>
                    </a:cubicBezTo>
                    <a:lnTo>
                      <a:pt x="189228" y="17191"/>
                    </a:lnTo>
                    <a:cubicBezTo>
                      <a:pt x="183813" y="17191"/>
                      <a:pt x="179409" y="21562"/>
                      <a:pt x="179409" y="26977"/>
                    </a:cubicBezTo>
                    <a:lnTo>
                      <a:pt x="179409" y="35327"/>
                    </a:lnTo>
                    <a:cubicBezTo>
                      <a:pt x="179409" y="37024"/>
                      <a:pt x="180779" y="38394"/>
                      <a:pt x="182476" y="38394"/>
                    </a:cubicBezTo>
                    <a:cubicBezTo>
                      <a:pt x="184172" y="38394"/>
                      <a:pt x="185542" y="37024"/>
                      <a:pt x="185542" y="35327"/>
                    </a:cubicBezTo>
                    <a:lnTo>
                      <a:pt x="185542" y="26977"/>
                    </a:lnTo>
                    <a:cubicBezTo>
                      <a:pt x="185542" y="24954"/>
                      <a:pt x="187173" y="23291"/>
                      <a:pt x="189228" y="23291"/>
                    </a:cubicBezTo>
                    <a:lnTo>
                      <a:pt x="197122" y="23291"/>
                    </a:lnTo>
                    <a:cubicBezTo>
                      <a:pt x="203548" y="23291"/>
                      <a:pt x="208767" y="18071"/>
                      <a:pt x="208767" y="11645"/>
                    </a:cubicBezTo>
                    <a:cubicBezTo>
                      <a:pt x="208767" y="5219"/>
                      <a:pt x="203548" y="0"/>
                      <a:pt x="197122" y="0"/>
                    </a:cubicBezTo>
                    <a:close/>
                    <a:moveTo>
                      <a:pt x="36534" y="52192"/>
                    </a:moveTo>
                    <a:lnTo>
                      <a:pt x="36534" y="58324"/>
                    </a:lnTo>
                    <a:lnTo>
                      <a:pt x="12396" y="58324"/>
                    </a:lnTo>
                    <a:lnTo>
                      <a:pt x="12396" y="52192"/>
                    </a:lnTo>
                    <a:close/>
                    <a:moveTo>
                      <a:pt x="196372" y="52192"/>
                    </a:moveTo>
                    <a:lnTo>
                      <a:pt x="196372" y="58324"/>
                    </a:lnTo>
                    <a:lnTo>
                      <a:pt x="172233" y="58324"/>
                    </a:lnTo>
                    <a:lnTo>
                      <a:pt x="172233" y="52192"/>
                    </a:lnTo>
                    <a:close/>
                    <a:moveTo>
                      <a:pt x="172233" y="116812"/>
                    </a:moveTo>
                    <a:lnTo>
                      <a:pt x="172233" y="122912"/>
                    </a:lnTo>
                    <a:lnTo>
                      <a:pt x="124771" y="122912"/>
                    </a:lnTo>
                    <a:cubicBezTo>
                      <a:pt x="121966" y="122912"/>
                      <a:pt x="119682" y="125195"/>
                      <a:pt x="119682" y="128000"/>
                    </a:cubicBezTo>
                    <a:lnTo>
                      <a:pt x="119682" y="157293"/>
                    </a:lnTo>
                    <a:lnTo>
                      <a:pt x="113550" y="157293"/>
                    </a:lnTo>
                    <a:lnTo>
                      <a:pt x="113550" y="125260"/>
                    </a:lnTo>
                    <a:cubicBezTo>
                      <a:pt x="113550" y="120596"/>
                      <a:pt x="117366" y="116812"/>
                      <a:pt x="122031" y="116812"/>
                    </a:cubicBezTo>
                    <a:close/>
                    <a:moveTo>
                      <a:pt x="30402" y="64424"/>
                    </a:moveTo>
                    <a:lnTo>
                      <a:pt x="30402" y="131523"/>
                    </a:lnTo>
                    <a:cubicBezTo>
                      <a:pt x="30402" y="136514"/>
                      <a:pt x="31609" y="141472"/>
                      <a:pt x="33892" y="145909"/>
                    </a:cubicBezTo>
                    <a:cubicBezTo>
                      <a:pt x="35719" y="149464"/>
                      <a:pt x="36697" y="153476"/>
                      <a:pt x="36697" y="157489"/>
                    </a:cubicBezTo>
                    <a:lnTo>
                      <a:pt x="36697" y="184302"/>
                    </a:lnTo>
                    <a:lnTo>
                      <a:pt x="12232" y="184302"/>
                    </a:lnTo>
                    <a:lnTo>
                      <a:pt x="12232" y="157489"/>
                    </a:lnTo>
                    <a:cubicBezTo>
                      <a:pt x="12232" y="153476"/>
                      <a:pt x="13211" y="149464"/>
                      <a:pt x="15038" y="145909"/>
                    </a:cubicBezTo>
                    <a:cubicBezTo>
                      <a:pt x="17321" y="141472"/>
                      <a:pt x="18528" y="136514"/>
                      <a:pt x="18528" y="131523"/>
                    </a:cubicBezTo>
                    <a:lnTo>
                      <a:pt x="18528" y="64424"/>
                    </a:lnTo>
                    <a:close/>
                    <a:moveTo>
                      <a:pt x="202667" y="190402"/>
                    </a:moveTo>
                    <a:lnTo>
                      <a:pt x="202667" y="202635"/>
                    </a:lnTo>
                    <a:lnTo>
                      <a:pt x="165970" y="202635"/>
                    </a:lnTo>
                    <a:lnTo>
                      <a:pt x="165970" y="190402"/>
                    </a:lnTo>
                    <a:close/>
                    <a:moveTo>
                      <a:pt x="42830" y="190435"/>
                    </a:moveTo>
                    <a:lnTo>
                      <a:pt x="42830" y="202667"/>
                    </a:lnTo>
                    <a:lnTo>
                      <a:pt x="6133" y="202667"/>
                    </a:lnTo>
                    <a:lnTo>
                      <a:pt x="6133" y="190435"/>
                    </a:lnTo>
                    <a:close/>
                    <a:moveTo>
                      <a:pt x="132306" y="163426"/>
                    </a:moveTo>
                    <a:cubicBezTo>
                      <a:pt x="137362" y="163426"/>
                      <a:pt x="141505" y="167536"/>
                      <a:pt x="141505" y="172592"/>
                    </a:cubicBezTo>
                    <a:lnTo>
                      <a:pt x="141505" y="202667"/>
                    </a:lnTo>
                    <a:lnTo>
                      <a:pt x="67295" y="202667"/>
                    </a:lnTo>
                    <a:lnTo>
                      <a:pt x="67295" y="172592"/>
                    </a:lnTo>
                    <a:cubicBezTo>
                      <a:pt x="67295" y="167536"/>
                      <a:pt x="71405" y="163426"/>
                      <a:pt x="76461" y="163426"/>
                    </a:cubicBezTo>
                    <a:close/>
                    <a:moveTo>
                      <a:pt x="12200" y="46092"/>
                    </a:moveTo>
                    <a:cubicBezTo>
                      <a:pt x="8938" y="46092"/>
                      <a:pt x="6296" y="48734"/>
                      <a:pt x="6296" y="51996"/>
                    </a:cubicBezTo>
                    <a:lnTo>
                      <a:pt x="6296" y="58520"/>
                    </a:lnTo>
                    <a:cubicBezTo>
                      <a:pt x="6296" y="61739"/>
                      <a:pt x="8943" y="64429"/>
                      <a:pt x="12167" y="64429"/>
                    </a:cubicBezTo>
                    <a:cubicBezTo>
                      <a:pt x="12243" y="64429"/>
                      <a:pt x="12319" y="64427"/>
                      <a:pt x="12396" y="64424"/>
                    </a:cubicBezTo>
                    <a:lnTo>
                      <a:pt x="12396" y="131523"/>
                    </a:lnTo>
                    <a:cubicBezTo>
                      <a:pt x="12396" y="135536"/>
                      <a:pt x="11450" y="139548"/>
                      <a:pt x="9590" y="143103"/>
                    </a:cubicBezTo>
                    <a:cubicBezTo>
                      <a:pt x="7307" y="147540"/>
                      <a:pt x="6133" y="152530"/>
                      <a:pt x="6133" y="157489"/>
                    </a:cubicBezTo>
                    <a:lnTo>
                      <a:pt x="6133" y="184302"/>
                    </a:lnTo>
                    <a:lnTo>
                      <a:pt x="5904" y="184302"/>
                    </a:lnTo>
                    <a:cubicBezTo>
                      <a:pt x="2642" y="184302"/>
                      <a:pt x="0" y="186944"/>
                      <a:pt x="0" y="190206"/>
                    </a:cubicBezTo>
                    <a:lnTo>
                      <a:pt x="0" y="202863"/>
                    </a:lnTo>
                    <a:cubicBezTo>
                      <a:pt x="0" y="206125"/>
                      <a:pt x="2642" y="208767"/>
                      <a:pt x="5904" y="208767"/>
                    </a:cubicBezTo>
                    <a:lnTo>
                      <a:pt x="43026" y="208767"/>
                    </a:lnTo>
                    <a:cubicBezTo>
                      <a:pt x="46288" y="208767"/>
                      <a:pt x="48930" y="206125"/>
                      <a:pt x="48930" y="202863"/>
                    </a:cubicBezTo>
                    <a:lnTo>
                      <a:pt x="48930" y="190206"/>
                    </a:lnTo>
                    <a:cubicBezTo>
                      <a:pt x="48930" y="186944"/>
                      <a:pt x="46288" y="184302"/>
                      <a:pt x="43026" y="184302"/>
                    </a:cubicBezTo>
                    <a:lnTo>
                      <a:pt x="42830" y="184302"/>
                    </a:lnTo>
                    <a:lnTo>
                      <a:pt x="42830" y="157489"/>
                    </a:lnTo>
                    <a:cubicBezTo>
                      <a:pt x="42830" y="152530"/>
                      <a:pt x="41623" y="147540"/>
                      <a:pt x="39340" y="143103"/>
                    </a:cubicBezTo>
                    <a:cubicBezTo>
                      <a:pt x="37480" y="139548"/>
                      <a:pt x="36534" y="135536"/>
                      <a:pt x="36534" y="131523"/>
                    </a:cubicBezTo>
                    <a:lnTo>
                      <a:pt x="36534" y="129044"/>
                    </a:lnTo>
                    <a:lnTo>
                      <a:pt x="82985" y="129044"/>
                    </a:lnTo>
                    <a:lnTo>
                      <a:pt x="82985" y="157293"/>
                    </a:lnTo>
                    <a:lnTo>
                      <a:pt x="76461" y="157293"/>
                    </a:lnTo>
                    <a:cubicBezTo>
                      <a:pt x="68012" y="157293"/>
                      <a:pt x="61162" y="164176"/>
                      <a:pt x="61162" y="172592"/>
                    </a:cubicBezTo>
                    <a:lnTo>
                      <a:pt x="61162" y="202863"/>
                    </a:lnTo>
                    <a:cubicBezTo>
                      <a:pt x="61162" y="206125"/>
                      <a:pt x="63804" y="208767"/>
                      <a:pt x="67066" y="208767"/>
                    </a:cubicBezTo>
                    <a:lnTo>
                      <a:pt x="141701" y="208767"/>
                    </a:lnTo>
                    <a:cubicBezTo>
                      <a:pt x="144963" y="208767"/>
                      <a:pt x="147605" y="206125"/>
                      <a:pt x="147605" y="202863"/>
                    </a:cubicBezTo>
                    <a:lnTo>
                      <a:pt x="147605" y="172592"/>
                    </a:lnTo>
                    <a:cubicBezTo>
                      <a:pt x="147605" y="164176"/>
                      <a:pt x="140755" y="157293"/>
                      <a:pt x="132306" y="157293"/>
                    </a:cubicBezTo>
                    <a:lnTo>
                      <a:pt x="125782" y="157293"/>
                    </a:lnTo>
                    <a:lnTo>
                      <a:pt x="125782" y="129012"/>
                    </a:lnTo>
                    <a:lnTo>
                      <a:pt x="172233" y="129012"/>
                    </a:lnTo>
                    <a:lnTo>
                      <a:pt x="172233" y="131523"/>
                    </a:lnTo>
                    <a:cubicBezTo>
                      <a:pt x="172233" y="135536"/>
                      <a:pt x="171287" y="139548"/>
                      <a:pt x="169428" y="143103"/>
                    </a:cubicBezTo>
                    <a:cubicBezTo>
                      <a:pt x="167144" y="147540"/>
                      <a:pt x="165937" y="152530"/>
                      <a:pt x="165937" y="157489"/>
                    </a:cubicBezTo>
                    <a:lnTo>
                      <a:pt x="165937" y="184302"/>
                    </a:lnTo>
                    <a:lnTo>
                      <a:pt x="165742" y="184302"/>
                    </a:lnTo>
                    <a:cubicBezTo>
                      <a:pt x="162480" y="184302"/>
                      <a:pt x="159837" y="186944"/>
                      <a:pt x="159837" y="190206"/>
                    </a:cubicBezTo>
                    <a:lnTo>
                      <a:pt x="159837" y="202863"/>
                    </a:lnTo>
                    <a:cubicBezTo>
                      <a:pt x="159837" y="206125"/>
                      <a:pt x="162480" y="208767"/>
                      <a:pt x="165742" y="208767"/>
                    </a:cubicBezTo>
                    <a:lnTo>
                      <a:pt x="202863" y="208767"/>
                    </a:lnTo>
                    <a:cubicBezTo>
                      <a:pt x="206125" y="208767"/>
                      <a:pt x="208767" y="206125"/>
                      <a:pt x="208767" y="202863"/>
                    </a:cubicBezTo>
                    <a:lnTo>
                      <a:pt x="208767" y="190206"/>
                    </a:lnTo>
                    <a:cubicBezTo>
                      <a:pt x="208767" y="186944"/>
                      <a:pt x="206125" y="184302"/>
                      <a:pt x="202863" y="184302"/>
                    </a:cubicBezTo>
                    <a:lnTo>
                      <a:pt x="202667" y="184302"/>
                    </a:lnTo>
                    <a:lnTo>
                      <a:pt x="202667" y="157489"/>
                    </a:lnTo>
                    <a:cubicBezTo>
                      <a:pt x="202667" y="152530"/>
                      <a:pt x="201460" y="147540"/>
                      <a:pt x="199177" y="143103"/>
                    </a:cubicBezTo>
                    <a:cubicBezTo>
                      <a:pt x="197318" y="139548"/>
                      <a:pt x="196372" y="135536"/>
                      <a:pt x="196372" y="131523"/>
                    </a:cubicBezTo>
                    <a:lnTo>
                      <a:pt x="196372" y="117138"/>
                    </a:lnTo>
                    <a:cubicBezTo>
                      <a:pt x="196372" y="115442"/>
                      <a:pt x="195002" y="114072"/>
                      <a:pt x="193305" y="114072"/>
                    </a:cubicBezTo>
                    <a:cubicBezTo>
                      <a:pt x="191609" y="114072"/>
                      <a:pt x="190239" y="115442"/>
                      <a:pt x="190239" y="117138"/>
                    </a:cubicBezTo>
                    <a:lnTo>
                      <a:pt x="190239" y="131523"/>
                    </a:lnTo>
                    <a:cubicBezTo>
                      <a:pt x="190239" y="136514"/>
                      <a:pt x="191446" y="141472"/>
                      <a:pt x="193729" y="145909"/>
                    </a:cubicBezTo>
                    <a:cubicBezTo>
                      <a:pt x="195556" y="149464"/>
                      <a:pt x="196535" y="153476"/>
                      <a:pt x="196535" y="157489"/>
                    </a:cubicBezTo>
                    <a:lnTo>
                      <a:pt x="196535" y="184302"/>
                    </a:lnTo>
                    <a:lnTo>
                      <a:pt x="172070" y="184302"/>
                    </a:lnTo>
                    <a:lnTo>
                      <a:pt x="172070" y="157489"/>
                    </a:lnTo>
                    <a:cubicBezTo>
                      <a:pt x="172070" y="153476"/>
                      <a:pt x="173048" y="149464"/>
                      <a:pt x="174875" y="145909"/>
                    </a:cubicBezTo>
                    <a:cubicBezTo>
                      <a:pt x="177158" y="141472"/>
                      <a:pt x="178365" y="136514"/>
                      <a:pt x="178365" y="131523"/>
                    </a:cubicBezTo>
                    <a:lnTo>
                      <a:pt x="178365" y="64424"/>
                    </a:lnTo>
                    <a:lnTo>
                      <a:pt x="190239" y="64424"/>
                    </a:lnTo>
                    <a:lnTo>
                      <a:pt x="190239" y="104905"/>
                    </a:lnTo>
                    <a:cubicBezTo>
                      <a:pt x="190239" y="106569"/>
                      <a:pt x="191609" y="107939"/>
                      <a:pt x="193305" y="107939"/>
                    </a:cubicBezTo>
                    <a:cubicBezTo>
                      <a:pt x="195002" y="107939"/>
                      <a:pt x="196372" y="106569"/>
                      <a:pt x="196372" y="104905"/>
                    </a:cubicBezTo>
                    <a:lnTo>
                      <a:pt x="196372" y="64424"/>
                    </a:lnTo>
                    <a:cubicBezTo>
                      <a:pt x="196431" y="64426"/>
                      <a:pt x="196491" y="64427"/>
                      <a:pt x="196550" y="64427"/>
                    </a:cubicBezTo>
                    <a:cubicBezTo>
                      <a:pt x="199798" y="64427"/>
                      <a:pt x="202471" y="61819"/>
                      <a:pt x="202471" y="58520"/>
                    </a:cubicBezTo>
                    <a:lnTo>
                      <a:pt x="202471" y="51996"/>
                    </a:lnTo>
                    <a:cubicBezTo>
                      <a:pt x="202471" y="48734"/>
                      <a:pt x="199829" y="46092"/>
                      <a:pt x="196567" y="46092"/>
                    </a:cubicBezTo>
                    <a:lnTo>
                      <a:pt x="172037" y="46092"/>
                    </a:lnTo>
                    <a:cubicBezTo>
                      <a:pt x="168775" y="46092"/>
                      <a:pt x="166133" y="48734"/>
                      <a:pt x="166133" y="51996"/>
                    </a:cubicBezTo>
                    <a:lnTo>
                      <a:pt x="166133" y="58520"/>
                    </a:lnTo>
                    <a:cubicBezTo>
                      <a:pt x="166133" y="61739"/>
                      <a:pt x="168780" y="64429"/>
                      <a:pt x="172005" y="64429"/>
                    </a:cubicBezTo>
                    <a:cubicBezTo>
                      <a:pt x="172081" y="64429"/>
                      <a:pt x="172157" y="64427"/>
                      <a:pt x="172233" y="64424"/>
                    </a:cubicBezTo>
                    <a:lnTo>
                      <a:pt x="172233" y="110679"/>
                    </a:lnTo>
                    <a:lnTo>
                      <a:pt x="122031" y="110679"/>
                    </a:lnTo>
                    <a:cubicBezTo>
                      <a:pt x="113974" y="110679"/>
                      <a:pt x="107450" y="117236"/>
                      <a:pt x="107450" y="125260"/>
                    </a:cubicBezTo>
                    <a:lnTo>
                      <a:pt x="107450" y="157293"/>
                    </a:lnTo>
                    <a:lnTo>
                      <a:pt x="101317" y="157293"/>
                    </a:lnTo>
                    <a:lnTo>
                      <a:pt x="101317" y="125260"/>
                    </a:lnTo>
                    <a:cubicBezTo>
                      <a:pt x="101317" y="117236"/>
                      <a:pt x="94793" y="110679"/>
                      <a:pt x="86736" y="110679"/>
                    </a:cubicBezTo>
                    <a:lnTo>
                      <a:pt x="64718" y="110679"/>
                    </a:lnTo>
                    <a:cubicBezTo>
                      <a:pt x="63054" y="110679"/>
                      <a:pt x="61684" y="112049"/>
                      <a:pt x="61684" y="113745"/>
                    </a:cubicBezTo>
                    <a:cubicBezTo>
                      <a:pt x="61684" y="115442"/>
                      <a:pt x="63054" y="116812"/>
                      <a:pt x="64718" y="116812"/>
                    </a:cubicBezTo>
                    <a:lnTo>
                      <a:pt x="86736" y="116812"/>
                    </a:lnTo>
                    <a:cubicBezTo>
                      <a:pt x="91401" y="116812"/>
                      <a:pt x="95217" y="120596"/>
                      <a:pt x="95217" y="125260"/>
                    </a:cubicBezTo>
                    <a:lnTo>
                      <a:pt x="95217" y="157293"/>
                    </a:lnTo>
                    <a:lnTo>
                      <a:pt x="89085" y="157293"/>
                    </a:lnTo>
                    <a:lnTo>
                      <a:pt x="89085" y="128000"/>
                    </a:lnTo>
                    <a:cubicBezTo>
                      <a:pt x="89085" y="125195"/>
                      <a:pt x="86801" y="122912"/>
                      <a:pt x="83996" y="122912"/>
                    </a:cubicBezTo>
                    <a:lnTo>
                      <a:pt x="36534" y="122912"/>
                    </a:lnTo>
                    <a:lnTo>
                      <a:pt x="36534" y="116812"/>
                    </a:lnTo>
                    <a:lnTo>
                      <a:pt x="52518" y="116812"/>
                    </a:lnTo>
                    <a:cubicBezTo>
                      <a:pt x="54182" y="116812"/>
                      <a:pt x="55552" y="115442"/>
                      <a:pt x="55552" y="113745"/>
                    </a:cubicBezTo>
                    <a:cubicBezTo>
                      <a:pt x="55552" y="112049"/>
                      <a:pt x="54182" y="110679"/>
                      <a:pt x="52518" y="110679"/>
                    </a:cubicBezTo>
                    <a:lnTo>
                      <a:pt x="36534" y="110679"/>
                    </a:lnTo>
                    <a:lnTo>
                      <a:pt x="36534" y="64424"/>
                    </a:lnTo>
                    <a:cubicBezTo>
                      <a:pt x="36594" y="64426"/>
                      <a:pt x="36654" y="64427"/>
                      <a:pt x="36713" y="64427"/>
                    </a:cubicBezTo>
                    <a:cubicBezTo>
                      <a:pt x="39960" y="64427"/>
                      <a:pt x="42634" y="61819"/>
                      <a:pt x="42634" y="58520"/>
                    </a:cubicBezTo>
                    <a:lnTo>
                      <a:pt x="42634" y="51996"/>
                    </a:lnTo>
                    <a:cubicBezTo>
                      <a:pt x="42634" y="48734"/>
                      <a:pt x="39992" y="46092"/>
                      <a:pt x="36730" y="46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8" name="Google Shape;1408;p68"/>
          <p:cNvGrpSpPr/>
          <p:nvPr/>
        </p:nvGrpSpPr>
        <p:grpSpPr>
          <a:xfrm rot="-1274946">
            <a:off x="6949230" y="1223804"/>
            <a:ext cx="1493430" cy="1470248"/>
            <a:chOff x="6795362" y="580225"/>
            <a:chExt cx="1778100" cy="1750500"/>
          </a:xfrm>
        </p:grpSpPr>
        <p:sp>
          <p:nvSpPr>
            <p:cNvPr id="1409" name="Google Shape;1409;p68"/>
            <p:cNvSpPr/>
            <p:nvPr/>
          </p:nvSpPr>
          <p:spPr>
            <a:xfrm>
              <a:off x="6795362" y="580225"/>
              <a:ext cx="1778100" cy="1750500"/>
            </a:xfrm>
            <a:prstGeom prst="roundRect">
              <a:avLst>
                <a:gd name="adj" fmla="val 16667"/>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0" name="Google Shape;1410;p68"/>
            <p:cNvGrpSpPr/>
            <p:nvPr/>
          </p:nvGrpSpPr>
          <p:grpSpPr>
            <a:xfrm>
              <a:off x="7033060" y="804085"/>
              <a:ext cx="1302712" cy="1302768"/>
              <a:chOff x="1190625" y="237900"/>
              <a:chExt cx="5219200" cy="5219425"/>
            </a:xfrm>
          </p:grpSpPr>
          <p:sp>
            <p:nvSpPr>
              <p:cNvPr id="1411" name="Google Shape;1411;p68"/>
              <p:cNvSpPr/>
              <p:nvPr/>
            </p:nvSpPr>
            <p:spPr>
              <a:xfrm>
                <a:off x="2135775" y="314775"/>
                <a:ext cx="601850" cy="1143350"/>
              </a:xfrm>
              <a:custGeom>
                <a:avLst/>
                <a:gdLst/>
                <a:ahLst/>
                <a:cxnLst/>
                <a:rect l="l" t="t" r="r" b="b"/>
                <a:pathLst>
                  <a:path w="24074" h="45734" extrusionOk="0">
                    <a:moveTo>
                      <a:pt x="12037" y="0"/>
                    </a:moveTo>
                    <a:lnTo>
                      <a:pt x="5024" y="4991"/>
                    </a:lnTo>
                    <a:lnTo>
                      <a:pt x="0" y="45733"/>
                    </a:lnTo>
                    <a:lnTo>
                      <a:pt x="24074" y="45733"/>
                    </a:lnTo>
                    <a:lnTo>
                      <a:pt x="19279" y="5154"/>
                    </a:lnTo>
                    <a:lnTo>
                      <a:pt x="12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8"/>
              <p:cNvSpPr/>
              <p:nvPr/>
            </p:nvSpPr>
            <p:spPr>
              <a:xfrm>
                <a:off x="1983275" y="1458100"/>
                <a:ext cx="906850" cy="305825"/>
              </a:xfrm>
              <a:custGeom>
                <a:avLst/>
                <a:gdLst/>
                <a:ahLst/>
                <a:cxnLst/>
                <a:rect l="l" t="t" r="r" b="b"/>
                <a:pathLst>
                  <a:path w="36274" h="12233" extrusionOk="0">
                    <a:moveTo>
                      <a:pt x="2447" y="0"/>
                    </a:moveTo>
                    <a:cubicBezTo>
                      <a:pt x="1077" y="0"/>
                      <a:pt x="1" y="1077"/>
                      <a:pt x="1" y="2447"/>
                    </a:cubicBezTo>
                    <a:lnTo>
                      <a:pt x="1" y="9786"/>
                    </a:lnTo>
                    <a:cubicBezTo>
                      <a:pt x="1" y="11124"/>
                      <a:pt x="1077" y="12233"/>
                      <a:pt x="2447" y="12233"/>
                    </a:cubicBezTo>
                    <a:lnTo>
                      <a:pt x="33827" y="12233"/>
                    </a:lnTo>
                    <a:cubicBezTo>
                      <a:pt x="35197" y="12233"/>
                      <a:pt x="36274" y="11124"/>
                      <a:pt x="36274" y="9786"/>
                    </a:cubicBezTo>
                    <a:lnTo>
                      <a:pt x="36274" y="2447"/>
                    </a:lnTo>
                    <a:cubicBezTo>
                      <a:pt x="36274" y="1077"/>
                      <a:pt x="35197" y="0"/>
                      <a:pt x="33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8"/>
              <p:cNvSpPr/>
              <p:nvPr/>
            </p:nvSpPr>
            <p:spPr>
              <a:xfrm>
                <a:off x="5741900" y="3525375"/>
                <a:ext cx="591250" cy="591275"/>
              </a:xfrm>
              <a:custGeom>
                <a:avLst/>
                <a:gdLst/>
                <a:ahLst/>
                <a:cxnLst/>
                <a:rect l="l" t="t" r="r" b="b"/>
                <a:pathLst>
                  <a:path w="23650" h="23651" extrusionOk="0">
                    <a:moveTo>
                      <a:pt x="2447" y="1"/>
                    </a:moveTo>
                    <a:cubicBezTo>
                      <a:pt x="1110" y="1"/>
                      <a:pt x="0" y="1110"/>
                      <a:pt x="0" y="2447"/>
                    </a:cubicBezTo>
                    <a:lnTo>
                      <a:pt x="0" y="21204"/>
                    </a:lnTo>
                    <a:cubicBezTo>
                      <a:pt x="0" y="22574"/>
                      <a:pt x="1110" y="23650"/>
                      <a:pt x="2447" y="23650"/>
                    </a:cubicBezTo>
                    <a:lnTo>
                      <a:pt x="21203" y="23650"/>
                    </a:lnTo>
                    <a:cubicBezTo>
                      <a:pt x="22573" y="23650"/>
                      <a:pt x="23650" y="22574"/>
                      <a:pt x="23650" y="21204"/>
                    </a:cubicBezTo>
                    <a:lnTo>
                      <a:pt x="23650" y="2447"/>
                    </a:lnTo>
                    <a:cubicBezTo>
                      <a:pt x="23650" y="1110"/>
                      <a:pt x="22573" y="1"/>
                      <a:pt x="21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8"/>
              <p:cNvSpPr/>
              <p:nvPr/>
            </p:nvSpPr>
            <p:spPr>
              <a:xfrm>
                <a:off x="1677475" y="3862175"/>
                <a:ext cx="652400" cy="761700"/>
              </a:xfrm>
              <a:custGeom>
                <a:avLst/>
                <a:gdLst/>
                <a:ahLst/>
                <a:cxnLst/>
                <a:rect l="l" t="t" r="r" b="b"/>
                <a:pathLst>
                  <a:path w="26096" h="30468" extrusionOk="0">
                    <a:moveTo>
                      <a:pt x="0" y="1"/>
                    </a:moveTo>
                    <a:lnTo>
                      <a:pt x="0" y="27075"/>
                    </a:lnTo>
                    <a:lnTo>
                      <a:pt x="26096" y="30468"/>
                    </a:lnTo>
                    <a:lnTo>
                      <a:pt x="26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8"/>
              <p:cNvSpPr/>
              <p:nvPr/>
            </p:nvSpPr>
            <p:spPr>
              <a:xfrm>
                <a:off x="3206525" y="3862175"/>
                <a:ext cx="652425" cy="783725"/>
              </a:xfrm>
              <a:custGeom>
                <a:avLst/>
                <a:gdLst/>
                <a:ahLst/>
                <a:cxnLst/>
                <a:rect l="l" t="t" r="r" b="b"/>
                <a:pathLst>
                  <a:path w="26097" h="31349" extrusionOk="0">
                    <a:moveTo>
                      <a:pt x="0" y="1"/>
                    </a:moveTo>
                    <a:lnTo>
                      <a:pt x="0" y="24498"/>
                    </a:lnTo>
                    <a:lnTo>
                      <a:pt x="26096" y="31348"/>
                    </a:lnTo>
                    <a:lnTo>
                      <a:pt x="26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8"/>
              <p:cNvSpPr/>
              <p:nvPr/>
            </p:nvSpPr>
            <p:spPr>
              <a:xfrm>
                <a:off x="1573075" y="2473400"/>
                <a:ext cx="2390250" cy="847325"/>
              </a:xfrm>
              <a:custGeom>
                <a:avLst/>
                <a:gdLst/>
                <a:ahLst/>
                <a:cxnLst/>
                <a:rect l="l" t="t" r="r" b="b"/>
                <a:pathLst>
                  <a:path w="95610" h="33893" extrusionOk="0">
                    <a:moveTo>
                      <a:pt x="6101" y="0"/>
                    </a:moveTo>
                    <a:cubicBezTo>
                      <a:pt x="2741" y="0"/>
                      <a:pt x="1" y="2740"/>
                      <a:pt x="1" y="6100"/>
                    </a:cubicBezTo>
                    <a:lnTo>
                      <a:pt x="1" y="33892"/>
                    </a:lnTo>
                    <a:lnTo>
                      <a:pt x="95610" y="33892"/>
                    </a:lnTo>
                    <a:lnTo>
                      <a:pt x="95610" y="6100"/>
                    </a:lnTo>
                    <a:cubicBezTo>
                      <a:pt x="95610" y="2740"/>
                      <a:pt x="92869" y="0"/>
                      <a:pt x="89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8"/>
              <p:cNvSpPr/>
              <p:nvPr/>
            </p:nvSpPr>
            <p:spPr>
              <a:xfrm>
                <a:off x="1190625" y="4442825"/>
                <a:ext cx="5219200" cy="1014500"/>
              </a:xfrm>
              <a:custGeom>
                <a:avLst/>
                <a:gdLst/>
                <a:ahLst/>
                <a:cxnLst/>
                <a:rect l="l" t="t" r="r" b="b"/>
                <a:pathLst>
                  <a:path w="208768" h="40580" extrusionOk="0">
                    <a:moveTo>
                      <a:pt x="3066" y="0"/>
                    </a:moveTo>
                    <a:cubicBezTo>
                      <a:pt x="1370" y="0"/>
                      <a:pt x="0" y="1370"/>
                      <a:pt x="0" y="3066"/>
                    </a:cubicBezTo>
                    <a:lnTo>
                      <a:pt x="0" y="37513"/>
                    </a:lnTo>
                    <a:cubicBezTo>
                      <a:pt x="0" y="39209"/>
                      <a:pt x="1370" y="40579"/>
                      <a:pt x="3066" y="40579"/>
                    </a:cubicBezTo>
                    <a:lnTo>
                      <a:pt x="205701" y="40579"/>
                    </a:lnTo>
                    <a:cubicBezTo>
                      <a:pt x="207397" y="40579"/>
                      <a:pt x="208767" y="39209"/>
                      <a:pt x="208767" y="37513"/>
                    </a:cubicBezTo>
                    <a:lnTo>
                      <a:pt x="208767" y="3066"/>
                    </a:lnTo>
                    <a:cubicBezTo>
                      <a:pt x="208767" y="1370"/>
                      <a:pt x="207397" y="0"/>
                      <a:pt x="205701" y="0"/>
                    </a:cubicBezTo>
                    <a:cubicBezTo>
                      <a:pt x="188836" y="0"/>
                      <a:pt x="188836" y="8155"/>
                      <a:pt x="171939" y="8155"/>
                    </a:cubicBezTo>
                    <a:cubicBezTo>
                      <a:pt x="155042" y="8155"/>
                      <a:pt x="155042" y="0"/>
                      <a:pt x="138145" y="0"/>
                    </a:cubicBezTo>
                    <a:cubicBezTo>
                      <a:pt x="121281" y="0"/>
                      <a:pt x="121281" y="8155"/>
                      <a:pt x="104384" y="8155"/>
                    </a:cubicBezTo>
                    <a:cubicBezTo>
                      <a:pt x="87486" y="8155"/>
                      <a:pt x="87486" y="0"/>
                      <a:pt x="70622" y="0"/>
                    </a:cubicBezTo>
                    <a:cubicBezTo>
                      <a:pt x="53725" y="0"/>
                      <a:pt x="53725" y="8155"/>
                      <a:pt x="36828" y="8155"/>
                    </a:cubicBezTo>
                    <a:cubicBezTo>
                      <a:pt x="19931" y="8155"/>
                      <a:pt x="19931" y="0"/>
                      <a:pt x="3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8"/>
              <p:cNvSpPr/>
              <p:nvPr/>
            </p:nvSpPr>
            <p:spPr>
              <a:xfrm>
                <a:off x="1419775" y="3320700"/>
                <a:ext cx="2696875" cy="541500"/>
              </a:xfrm>
              <a:custGeom>
                <a:avLst/>
                <a:gdLst/>
                <a:ahLst/>
                <a:cxnLst/>
                <a:rect l="l" t="t" r="r" b="b"/>
                <a:pathLst>
                  <a:path w="107875" h="21660" extrusionOk="0">
                    <a:moveTo>
                      <a:pt x="6133" y="0"/>
                    </a:moveTo>
                    <a:cubicBezTo>
                      <a:pt x="2740" y="0"/>
                      <a:pt x="0" y="2740"/>
                      <a:pt x="0" y="6100"/>
                    </a:cubicBezTo>
                    <a:lnTo>
                      <a:pt x="0" y="15527"/>
                    </a:lnTo>
                    <a:cubicBezTo>
                      <a:pt x="0" y="18920"/>
                      <a:pt x="2740" y="21660"/>
                      <a:pt x="6133" y="21660"/>
                    </a:cubicBezTo>
                    <a:lnTo>
                      <a:pt x="101742" y="21660"/>
                    </a:lnTo>
                    <a:cubicBezTo>
                      <a:pt x="105134" y="21660"/>
                      <a:pt x="107874" y="18920"/>
                      <a:pt x="107874" y="15527"/>
                    </a:cubicBezTo>
                    <a:lnTo>
                      <a:pt x="107874" y="6100"/>
                    </a:lnTo>
                    <a:cubicBezTo>
                      <a:pt x="107874" y="2740"/>
                      <a:pt x="105134" y="0"/>
                      <a:pt x="1017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8"/>
              <p:cNvSpPr/>
              <p:nvPr/>
            </p:nvSpPr>
            <p:spPr>
              <a:xfrm>
                <a:off x="1190625" y="237900"/>
                <a:ext cx="5219200" cy="5219425"/>
              </a:xfrm>
              <a:custGeom>
                <a:avLst/>
                <a:gdLst/>
                <a:ahLst/>
                <a:cxnLst/>
                <a:rect l="l" t="t" r="r" b="b"/>
                <a:pathLst>
                  <a:path w="208768" h="208777" extrusionOk="0">
                    <a:moveTo>
                      <a:pt x="172645" y="17113"/>
                    </a:moveTo>
                    <a:cubicBezTo>
                      <a:pt x="173401" y="17113"/>
                      <a:pt x="174164" y="17280"/>
                      <a:pt x="174875" y="17624"/>
                    </a:cubicBezTo>
                    <a:lnTo>
                      <a:pt x="188673" y="24343"/>
                    </a:lnTo>
                    <a:lnTo>
                      <a:pt x="184367" y="28649"/>
                    </a:lnTo>
                    <a:lnTo>
                      <a:pt x="164013" y="23658"/>
                    </a:lnTo>
                    <a:lnTo>
                      <a:pt x="169036" y="18602"/>
                    </a:lnTo>
                    <a:cubicBezTo>
                      <a:pt x="170012" y="17626"/>
                      <a:pt x="171319" y="17113"/>
                      <a:pt x="172645" y="17113"/>
                    </a:cubicBezTo>
                    <a:close/>
                    <a:moveTo>
                      <a:pt x="49843" y="6827"/>
                    </a:moveTo>
                    <a:lnTo>
                      <a:pt x="54182" y="9925"/>
                    </a:lnTo>
                    <a:lnTo>
                      <a:pt x="58422" y="45742"/>
                    </a:lnTo>
                    <a:lnTo>
                      <a:pt x="41264" y="45742"/>
                    </a:lnTo>
                    <a:lnTo>
                      <a:pt x="45700" y="9762"/>
                    </a:lnTo>
                    <a:lnTo>
                      <a:pt x="49843" y="6827"/>
                    </a:lnTo>
                    <a:close/>
                    <a:moveTo>
                      <a:pt x="162219" y="29497"/>
                    </a:moveTo>
                    <a:lnTo>
                      <a:pt x="179311" y="33705"/>
                    </a:lnTo>
                    <a:lnTo>
                      <a:pt x="166427" y="46623"/>
                    </a:lnTo>
                    <a:lnTo>
                      <a:pt x="162219" y="29497"/>
                    </a:lnTo>
                    <a:close/>
                    <a:moveTo>
                      <a:pt x="64946" y="51875"/>
                    </a:moveTo>
                    <a:lnTo>
                      <a:pt x="64946" y="57975"/>
                    </a:lnTo>
                    <a:lnTo>
                      <a:pt x="34773" y="57975"/>
                    </a:lnTo>
                    <a:lnTo>
                      <a:pt x="34773" y="51875"/>
                    </a:lnTo>
                    <a:close/>
                    <a:moveTo>
                      <a:pt x="141635" y="50080"/>
                    </a:moveTo>
                    <a:lnTo>
                      <a:pt x="158761" y="54288"/>
                    </a:lnTo>
                    <a:lnTo>
                      <a:pt x="145843" y="67173"/>
                    </a:lnTo>
                    <a:lnTo>
                      <a:pt x="141635" y="50080"/>
                    </a:lnTo>
                    <a:close/>
                    <a:moveTo>
                      <a:pt x="135796" y="51907"/>
                    </a:moveTo>
                    <a:lnTo>
                      <a:pt x="140004" y="69000"/>
                    </a:lnTo>
                    <a:lnTo>
                      <a:pt x="122912" y="64792"/>
                    </a:lnTo>
                    <a:lnTo>
                      <a:pt x="135796" y="51907"/>
                    </a:lnTo>
                    <a:close/>
                    <a:moveTo>
                      <a:pt x="50659" y="64107"/>
                    </a:moveTo>
                    <a:lnTo>
                      <a:pt x="40873" y="69881"/>
                    </a:lnTo>
                    <a:lnTo>
                      <a:pt x="40873" y="64107"/>
                    </a:lnTo>
                    <a:close/>
                    <a:moveTo>
                      <a:pt x="58814" y="66390"/>
                    </a:moveTo>
                    <a:lnTo>
                      <a:pt x="58814" y="84070"/>
                    </a:lnTo>
                    <a:lnTo>
                      <a:pt x="43841" y="75230"/>
                    </a:lnTo>
                    <a:lnTo>
                      <a:pt x="58814" y="66390"/>
                    </a:lnTo>
                    <a:close/>
                    <a:moveTo>
                      <a:pt x="40873" y="80580"/>
                    </a:moveTo>
                    <a:lnTo>
                      <a:pt x="50659" y="86354"/>
                    </a:lnTo>
                    <a:lnTo>
                      <a:pt x="40873" y="86354"/>
                    </a:lnTo>
                    <a:lnTo>
                      <a:pt x="40873" y="80580"/>
                    </a:lnTo>
                    <a:close/>
                    <a:moveTo>
                      <a:pt x="121085" y="70631"/>
                    </a:moveTo>
                    <a:lnTo>
                      <a:pt x="138178" y="74839"/>
                    </a:lnTo>
                    <a:lnTo>
                      <a:pt x="125293" y="87756"/>
                    </a:lnTo>
                    <a:lnTo>
                      <a:pt x="121085" y="70631"/>
                    </a:lnTo>
                    <a:close/>
                    <a:moveTo>
                      <a:pt x="115213" y="72458"/>
                    </a:moveTo>
                    <a:lnTo>
                      <a:pt x="120237" y="92813"/>
                    </a:lnTo>
                    <a:lnTo>
                      <a:pt x="113974" y="99076"/>
                    </a:lnTo>
                    <a:lnTo>
                      <a:pt x="113974" y="95520"/>
                    </a:lnTo>
                    <a:cubicBezTo>
                      <a:pt x="113974" y="90464"/>
                      <a:pt x="109864" y="86354"/>
                      <a:pt x="104808" y="86354"/>
                    </a:cubicBezTo>
                    <a:lnTo>
                      <a:pt x="101350" y="86354"/>
                    </a:lnTo>
                    <a:lnTo>
                      <a:pt x="115213" y="72458"/>
                    </a:lnTo>
                    <a:close/>
                    <a:moveTo>
                      <a:pt x="104808" y="92486"/>
                    </a:moveTo>
                    <a:cubicBezTo>
                      <a:pt x="106471" y="92486"/>
                      <a:pt x="107841" y="93856"/>
                      <a:pt x="107841" y="95520"/>
                    </a:cubicBezTo>
                    <a:lnTo>
                      <a:pt x="107841" y="120246"/>
                    </a:lnTo>
                    <a:lnTo>
                      <a:pt x="57998" y="120246"/>
                    </a:lnTo>
                    <a:cubicBezTo>
                      <a:pt x="56302" y="120246"/>
                      <a:pt x="54932" y="121616"/>
                      <a:pt x="54932" y="123312"/>
                    </a:cubicBezTo>
                    <a:cubicBezTo>
                      <a:pt x="54932" y="125008"/>
                      <a:pt x="56302" y="126378"/>
                      <a:pt x="57998" y="126378"/>
                    </a:cubicBezTo>
                    <a:lnTo>
                      <a:pt x="110908" y="126378"/>
                    </a:lnTo>
                    <a:cubicBezTo>
                      <a:pt x="112604" y="126378"/>
                      <a:pt x="113974" y="127748"/>
                      <a:pt x="113974" y="129412"/>
                    </a:cubicBezTo>
                    <a:lnTo>
                      <a:pt x="113974" y="138839"/>
                    </a:lnTo>
                    <a:cubicBezTo>
                      <a:pt x="113974" y="140535"/>
                      <a:pt x="112604" y="141905"/>
                      <a:pt x="110908" y="141905"/>
                    </a:cubicBezTo>
                    <a:lnTo>
                      <a:pt x="15299" y="141905"/>
                    </a:lnTo>
                    <a:cubicBezTo>
                      <a:pt x="13602" y="141905"/>
                      <a:pt x="12232" y="140535"/>
                      <a:pt x="12232" y="138839"/>
                    </a:cubicBezTo>
                    <a:lnTo>
                      <a:pt x="12232" y="129412"/>
                    </a:lnTo>
                    <a:cubicBezTo>
                      <a:pt x="12232" y="127748"/>
                      <a:pt x="13602" y="126378"/>
                      <a:pt x="15299" y="126378"/>
                    </a:cubicBezTo>
                    <a:lnTo>
                      <a:pt x="45766" y="126378"/>
                    </a:lnTo>
                    <a:cubicBezTo>
                      <a:pt x="47462" y="126378"/>
                      <a:pt x="48832" y="125008"/>
                      <a:pt x="48832" y="123312"/>
                    </a:cubicBezTo>
                    <a:cubicBezTo>
                      <a:pt x="48832" y="121616"/>
                      <a:pt x="47462" y="120246"/>
                      <a:pt x="45766" y="120246"/>
                    </a:cubicBezTo>
                    <a:lnTo>
                      <a:pt x="18365" y="120246"/>
                    </a:lnTo>
                    <a:lnTo>
                      <a:pt x="18365" y="95520"/>
                    </a:lnTo>
                    <a:cubicBezTo>
                      <a:pt x="18365" y="93856"/>
                      <a:pt x="19735" y="92486"/>
                      <a:pt x="21399" y="92486"/>
                    </a:cubicBezTo>
                    <a:close/>
                    <a:moveTo>
                      <a:pt x="202667" y="134566"/>
                    </a:moveTo>
                    <a:lnTo>
                      <a:pt x="202667" y="152115"/>
                    </a:lnTo>
                    <a:lnTo>
                      <a:pt x="185118" y="152115"/>
                    </a:lnTo>
                    <a:lnTo>
                      <a:pt x="185118" y="134566"/>
                    </a:lnTo>
                    <a:close/>
                    <a:moveTo>
                      <a:pt x="77570" y="148005"/>
                    </a:moveTo>
                    <a:lnTo>
                      <a:pt x="77570" y="165685"/>
                    </a:lnTo>
                    <a:cubicBezTo>
                      <a:pt x="75548" y="165359"/>
                      <a:pt x="73264" y="165163"/>
                      <a:pt x="70622" y="165163"/>
                    </a:cubicBezTo>
                    <a:cubicBezTo>
                      <a:pt x="61456" y="165163"/>
                      <a:pt x="56628" y="167479"/>
                      <a:pt x="52388" y="169534"/>
                    </a:cubicBezTo>
                    <a:cubicBezTo>
                      <a:pt x="51148" y="170122"/>
                      <a:pt x="49941" y="170709"/>
                      <a:pt x="48636" y="171231"/>
                    </a:cubicBezTo>
                    <a:lnTo>
                      <a:pt x="48636" y="148005"/>
                    </a:lnTo>
                    <a:close/>
                    <a:moveTo>
                      <a:pt x="103666" y="148005"/>
                    </a:moveTo>
                    <a:lnTo>
                      <a:pt x="103666" y="173286"/>
                    </a:lnTo>
                    <a:cubicBezTo>
                      <a:pt x="96424" y="173188"/>
                      <a:pt x="92706" y="171394"/>
                      <a:pt x="88824" y="169534"/>
                    </a:cubicBezTo>
                    <a:cubicBezTo>
                      <a:pt x="87258" y="168784"/>
                      <a:pt x="85595" y="167969"/>
                      <a:pt x="83703" y="167284"/>
                    </a:cubicBezTo>
                    <a:lnTo>
                      <a:pt x="83703" y="148005"/>
                    </a:lnTo>
                    <a:close/>
                    <a:moveTo>
                      <a:pt x="42504" y="148038"/>
                    </a:moveTo>
                    <a:lnTo>
                      <a:pt x="42504" y="172894"/>
                    </a:lnTo>
                    <a:cubicBezTo>
                      <a:pt x="40873" y="173155"/>
                      <a:pt x="39013" y="173318"/>
                      <a:pt x="36828" y="173318"/>
                    </a:cubicBezTo>
                    <a:cubicBezTo>
                      <a:pt x="29880" y="173318"/>
                      <a:pt x="26129" y="171818"/>
                      <a:pt x="22540" y="170122"/>
                    </a:cubicBezTo>
                    <a:lnTo>
                      <a:pt x="22540" y="148038"/>
                    </a:lnTo>
                    <a:close/>
                    <a:moveTo>
                      <a:pt x="49847" y="1"/>
                    </a:moveTo>
                    <a:cubicBezTo>
                      <a:pt x="49223" y="1"/>
                      <a:pt x="48604" y="188"/>
                      <a:pt x="48082" y="564"/>
                    </a:cubicBezTo>
                    <a:lnTo>
                      <a:pt x="26748" y="15797"/>
                    </a:lnTo>
                    <a:cubicBezTo>
                      <a:pt x="25346" y="16776"/>
                      <a:pt x="25052" y="18700"/>
                      <a:pt x="26031" y="20070"/>
                    </a:cubicBezTo>
                    <a:cubicBezTo>
                      <a:pt x="26626" y="20904"/>
                      <a:pt x="27571" y="21339"/>
                      <a:pt x="28522" y="21339"/>
                    </a:cubicBezTo>
                    <a:cubicBezTo>
                      <a:pt x="29134" y="21339"/>
                      <a:pt x="29747" y="21158"/>
                      <a:pt x="30271" y="20788"/>
                    </a:cubicBezTo>
                    <a:lnTo>
                      <a:pt x="38948" y="14590"/>
                    </a:lnTo>
                    <a:lnTo>
                      <a:pt x="35099" y="45742"/>
                    </a:lnTo>
                    <a:cubicBezTo>
                      <a:pt x="34850" y="45711"/>
                      <a:pt x="34602" y="45695"/>
                      <a:pt x="34357" y="45695"/>
                    </a:cubicBezTo>
                    <a:cubicBezTo>
                      <a:pt x="31297" y="45695"/>
                      <a:pt x="28640" y="48084"/>
                      <a:pt x="28640" y="51255"/>
                    </a:cubicBezTo>
                    <a:lnTo>
                      <a:pt x="28640" y="58594"/>
                    </a:lnTo>
                    <a:cubicBezTo>
                      <a:pt x="28640" y="61611"/>
                      <a:pt x="31197" y="64134"/>
                      <a:pt x="34227" y="64134"/>
                    </a:cubicBezTo>
                    <a:cubicBezTo>
                      <a:pt x="34407" y="64134"/>
                      <a:pt x="34589" y="64125"/>
                      <a:pt x="34773" y="64107"/>
                    </a:cubicBezTo>
                    <a:lnTo>
                      <a:pt x="34773" y="86354"/>
                    </a:lnTo>
                    <a:lnTo>
                      <a:pt x="21399" y="86354"/>
                    </a:lnTo>
                    <a:cubicBezTo>
                      <a:pt x="16343" y="86354"/>
                      <a:pt x="12232" y="90464"/>
                      <a:pt x="12232" y="95520"/>
                    </a:cubicBezTo>
                    <a:lnTo>
                      <a:pt x="12232" y="120768"/>
                    </a:lnTo>
                    <a:cubicBezTo>
                      <a:pt x="8677" y="122040"/>
                      <a:pt x="6100" y="125432"/>
                      <a:pt x="6100" y="129412"/>
                    </a:cubicBezTo>
                    <a:lnTo>
                      <a:pt x="6100" y="138839"/>
                    </a:lnTo>
                    <a:cubicBezTo>
                      <a:pt x="6100" y="143854"/>
                      <a:pt x="10372" y="148096"/>
                      <a:pt x="15394" y="148096"/>
                    </a:cubicBezTo>
                    <a:cubicBezTo>
                      <a:pt x="15729" y="148096"/>
                      <a:pt x="16067" y="148077"/>
                      <a:pt x="16408" y="148038"/>
                    </a:cubicBezTo>
                    <a:lnTo>
                      <a:pt x="16408" y="167382"/>
                    </a:lnTo>
                    <a:cubicBezTo>
                      <a:pt x="13081" y="166142"/>
                      <a:pt x="8970" y="165163"/>
                      <a:pt x="3066" y="165163"/>
                    </a:cubicBezTo>
                    <a:cubicBezTo>
                      <a:pt x="1370" y="165163"/>
                      <a:pt x="0" y="166501"/>
                      <a:pt x="0" y="168197"/>
                    </a:cubicBezTo>
                    <a:cubicBezTo>
                      <a:pt x="0" y="169893"/>
                      <a:pt x="1370" y="171263"/>
                      <a:pt x="3066" y="171263"/>
                    </a:cubicBezTo>
                    <a:cubicBezTo>
                      <a:pt x="10797" y="171263"/>
                      <a:pt x="14581" y="173090"/>
                      <a:pt x="18626" y="175047"/>
                    </a:cubicBezTo>
                    <a:cubicBezTo>
                      <a:pt x="22867" y="177102"/>
                      <a:pt x="27694" y="179418"/>
                      <a:pt x="36828" y="179418"/>
                    </a:cubicBezTo>
                    <a:cubicBezTo>
                      <a:pt x="44657" y="179418"/>
                      <a:pt x="49028" y="177950"/>
                      <a:pt x="55062" y="175047"/>
                    </a:cubicBezTo>
                    <a:cubicBezTo>
                      <a:pt x="59075" y="173090"/>
                      <a:pt x="62858" y="171263"/>
                      <a:pt x="70622" y="171263"/>
                    </a:cubicBezTo>
                    <a:cubicBezTo>
                      <a:pt x="78353" y="171263"/>
                      <a:pt x="82137" y="173090"/>
                      <a:pt x="86149" y="175047"/>
                    </a:cubicBezTo>
                    <a:cubicBezTo>
                      <a:pt x="90422" y="177102"/>
                      <a:pt x="95250" y="179418"/>
                      <a:pt x="104384" y="179418"/>
                    </a:cubicBezTo>
                    <a:cubicBezTo>
                      <a:pt x="113517" y="179418"/>
                      <a:pt x="118345" y="177102"/>
                      <a:pt x="122585" y="175047"/>
                    </a:cubicBezTo>
                    <a:cubicBezTo>
                      <a:pt x="126630" y="173090"/>
                      <a:pt x="130414" y="171263"/>
                      <a:pt x="138145" y="171263"/>
                    </a:cubicBezTo>
                    <a:cubicBezTo>
                      <a:pt x="145909" y="171263"/>
                      <a:pt x="149693" y="173090"/>
                      <a:pt x="153705" y="175047"/>
                    </a:cubicBezTo>
                    <a:cubicBezTo>
                      <a:pt x="157978" y="177102"/>
                      <a:pt x="162773" y="179418"/>
                      <a:pt x="171939" y="179418"/>
                    </a:cubicBezTo>
                    <a:cubicBezTo>
                      <a:pt x="181073" y="179418"/>
                      <a:pt x="185901" y="177102"/>
                      <a:pt x="190141" y="175047"/>
                    </a:cubicBezTo>
                    <a:cubicBezTo>
                      <a:pt x="194153" y="173090"/>
                      <a:pt x="197970" y="171263"/>
                      <a:pt x="205701" y="171263"/>
                    </a:cubicBezTo>
                    <a:cubicBezTo>
                      <a:pt x="207397" y="171263"/>
                      <a:pt x="208767" y="169893"/>
                      <a:pt x="208767" y="168197"/>
                    </a:cubicBezTo>
                    <a:cubicBezTo>
                      <a:pt x="208767" y="166501"/>
                      <a:pt x="207397" y="165163"/>
                      <a:pt x="205701" y="165163"/>
                    </a:cubicBezTo>
                    <a:cubicBezTo>
                      <a:pt x="196567" y="165163"/>
                      <a:pt x="191740" y="167479"/>
                      <a:pt x="187499" y="169534"/>
                    </a:cubicBezTo>
                    <a:cubicBezTo>
                      <a:pt x="183487" y="171459"/>
                      <a:pt x="179670" y="173318"/>
                      <a:pt x="171939" y="173318"/>
                    </a:cubicBezTo>
                    <a:cubicBezTo>
                      <a:pt x="164176" y="173318"/>
                      <a:pt x="160392" y="171459"/>
                      <a:pt x="156380" y="169534"/>
                    </a:cubicBezTo>
                    <a:cubicBezTo>
                      <a:pt x="152106" y="167479"/>
                      <a:pt x="147311" y="165163"/>
                      <a:pt x="138145" y="165163"/>
                    </a:cubicBezTo>
                    <a:cubicBezTo>
                      <a:pt x="129012" y="165163"/>
                      <a:pt x="124184" y="167479"/>
                      <a:pt x="119943" y="169534"/>
                    </a:cubicBezTo>
                    <a:cubicBezTo>
                      <a:pt x="116975" y="170970"/>
                      <a:pt x="114137" y="172307"/>
                      <a:pt x="109798" y="172960"/>
                    </a:cubicBezTo>
                    <a:lnTo>
                      <a:pt x="109798" y="148038"/>
                    </a:lnTo>
                    <a:cubicBezTo>
                      <a:pt x="109974" y="148047"/>
                      <a:pt x="110149" y="148051"/>
                      <a:pt x="110323" y="148051"/>
                    </a:cubicBezTo>
                    <a:cubicBezTo>
                      <a:pt x="115468" y="148051"/>
                      <a:pt x="120105" y="144360"/>
                      <a:pt x="120074" y="138839"/>
                    </a:cubicBezTo>
                    <a:lnTo>
                      <a:pt x="120074" y="129412"/>
                    </a:lnTo>
                    <a:cubicBezTo>
                      <a:pt x="120074" y="125432"/>
                      <a:pt x="117529" y="122040"/>
                      <a:pt x="113974" y="120768"/>
                    </a:cubicBezTo>
                    <a:lnTo>
                      <a:pt x="113974" y="107720"/>
                    </a:lnTo>
                    <a:lnTo>
                      <a:pt x="190826" y="30867"/>
                    </a:lnTo>
                    <a:lnTo>
                      <a:pt x="190826" y="128466"/>
                    </a:lnTo>
                    <a:lnTo>
                      <a:pt x="184498" y="128466"/>
                    </a:lnTo>
                    <a:cubicBezTo>
                      <a:pt x="181464" y="128466"/>
                      <a:pt x="179018" y="130913"/>
                      <a:pt x="179018" y="133946"/>
                    </a:cubicBezTo>
                    <a:lnTo>
                      <a:pt x="179018" y="152703"/>
                    </a:lnTo>
                    <a:cubicBezTo>
                      <a:pt x="179018" y="155736"/>
                      <a:pt x="181464" y="158215"/>
                      <a:pt x="184498" y="158215"/>
                    </a:cubicBezTo>
                    <a:lnTo>
                      <a:pt x="203254" y="158215"/>
                    </a:lnTo>
                    <a:cubicBezTo>
                      <a:pt x="206288" y="158215"/>
                      <a:pt x="208767" y="155736"/>
                      <a:pt x="208767" y="152703"/>
                    </a:cubicBezTo>
                    <a:lnTo>
                      <a:pt x="208767" y="133946"/>
                    </a:lnTo>
                    <a:cubicBezTo>
                      <a:pt x="208767" y="130913"/>
                      <a:pt x="206288" y="128466"/>
                      <a:pt x="203254" y="128466"/>
                    </a:cubicBezTo>
                    <a:lnTo>
                      <a:pt x="196959" y="128466"/>
                    </a:lnTo>
                    <a:lnTo>
                      <a:pt x="196959" y="23495"/>
                    </a:lnTo>
                    <a:cubicBezTo>
                      <a:pt x="196926" y="22484"/>
                      <a:pt x="196404" y="21277"/>
                      <a:pt x="195230" y="20723"/>
                    </a:cubicBezTo>
                    <a:lnTo>
                      <a:pt x="177550" y="12144"/>
                    </a:lnTo>
                    <a:cubicBezTo>
                      <a:pt x="175981" y="11383"/>
                      <a:pt x="174299" y="11012"/>
                      <a:pt x="172633" y="11012"/>
                    </a:cubicBezTo>
                    <a:cubicBezTo>
                      <a:pt x="169726" y="11012"/>
                      <a:pt x="166866" y="12140"/>
                      <a:pt x="164730" y="14297"/>
                    </a:cubicBezTo>
                    <a:lnTo>
                      <a:pt x="149986" y="29041"/>
                    </a:lnTo>
                    <a:cubicBezTo>
                      <a:pt x="148779" y="30215"/>
                      <a:pt x="148779" y="32172"/>
                      <a:pt x="149986" y="33347"/>
                    </a:cubicBezTo>
                    <a:cubicBezTo>
                      <a:pt x="150590" y="33950"/>
                      <a:pt x="151372" y="34252"/>
                      <a:pt x="152155" y="34252"/>
                    </a:cubicBezTo>
                    <a:cubicBezTo>
                      <a:pt x="152938" y="34252"/>
                      <a:pt x="153721" y="33950"/>
                      <a:pt x="154325" y="33347"/>
                    </a:cubicBezTo>
                    <a:lnTo>
                      <a:pt x="156347" y="31324"/>
                    </a:lnTo>
                    <a:lnTo>
                      <a:pt x="160555" y="48417"/>
                    </a:lnTo>
                    <a:lnTo>
                      <a:pt x="160555" y="48417"/>
                    </a:lnTo>
                    <a:lnTo>
                      <a:pt x="143462" y="44209"/>
                    </a:lnTo>
                    <a:lnTo>
                      <a:pt x="145811" y="41893"/>
                    </a:lnTo>
                    <a:cubicBezTo>
                      <a:pt x="146985" y="40686"/>
                      <a:pt x="146985" y="38761"/>
                      <a:pt x="145811" y="37554"/>
                    </a:cubicBezTo>
                    <a:cubicBezTo>
                      <a:pt x="145207" y="36951"/>
                      <a:pt x="144424" y="36649"/>
                      <a:pt x="143642" y="36649"/>
                    </a:cubicBezTo>
                    <a:cubicBezTo>
                      <a:pt x="142859" y="36649"/>
                      <a:pt x="142076" y="36951"/>
                      <a:pt x="141472" y="37554"/>
                    </a:cubicBezTo>
                    <a:cubicBezTo>
                      <a:pt x="125423" y="53636"/>
                      <a:pt x="108428" y="71218"/>
                      <a:pt x="92706" y="86354"/>
                    </a:cubicBezTo>
                    <a:lnTo>
                      <a:pt x="64946" y="86354"/>
                    </a:lnTo>
                    <a:lnTo>
                      <a:pt x="64946" y="64107"/>
                    </a:lnTo>
                    <a:cubicBezTo>
                      <a:pt x="65033" y="64111"/>
                      <a:pt x="65120" y="64112"/>
                      <a:pt x="65207" y="64112"/>
                    </a:cubicBezTo>
                    <a:cubicBezTo>
                      <a:pt x="68301" y="64112"/>
                      <a:pt x="71078" y="61863"/>
                      <a:pt x="71046" y="58594"/>
                    </a:cubicBezTo>
                    <a:lnTo>
                      <a:pt x="71046" y="51255"/>
                    </a:lnTo>
                    <a:cubicBezTo>
                      <a:pt x="71046" y="48069"/>
                      <a:pt x="68365" y="45701"/>
                      <a:pt x="65286" y="45701"/>
                    </a:cubicBezTo>
                    <a:cubicBezTo>
                      <a:pt x="65055" y="45701"/>
                      <a:pt x="64822" y="45715"/>
                      <a:pt x="64587" y="45742"/>
                    </a:cubicBezTo>
                    <a:lnTo>
                      <a:pt x="60901" y="14721"/>
                    </a:lnTo>
                    <a:lnTo>
                      <a:pt x="69415" y="20788"/>
                    </a:lnTo>
                    <a:cubicBezTo>
                      <a:pt x="69950" y="21170"/>
                      <a:pt x="70564" y="21353"/>
                      <a:pt x="71174" y="21353"/>
                    </a:cubicBezTo>
                    <a:cubicBezTo>
                      <a:pt x="72128" y="21353"/>
                      <a:pt x="73072" y="20906"/>
                      <a:pt x="73688" y="20070"/>
                    </a:cubicBezTo>
                    <a:cubicBezTo>
                      <a:pt x="74667" y="18700"/>
                      <a:pt x="74341" y="16776"/>
                      <a:pt x="72971" y="15797"/>
                    </a:cubicBezTo>
                    <a:lnTo>
                      <a:pt x="51637" y="564"/>
                    </a:lnTo>
                    <a:cubicBezTo>
                      <a:pt x="51099" y="188"/>
                      <a:pt x="50471" y="1"/>
                      <a:pt x="49847" y="1"/>
                    </a:cubicBezTo>
                    <a:close/>
                    <a:moveTo>
                      <a:pt x="3066" y="194521"/>
                    </a:moveTo>
                    <a:cubicBezTo>
                      <a:pt x="1370" y="194521"/>
                      <a:pt x="0" y="195859"/>
                      <a:pt x="0" y="197555"/>
                    </a:cubicBezTo>
                    <a:cubicBezTo>
                      <a:pt x="0" y="199251"/>
                      <a:pt x="1370" y="200621"/>
                      <a:pt x="3066" y="200621"/>
                    </a:cubicBezTo>
                    <a:cubicBezTo>
                      <a:pt x="10797" y="200621"/>
                      <a:pt x="14614" y="202448"/>
                      <a:pt x="18626" y="204405"/>
                    </a:cubicBezTo>
                    <a:cubicBezTo>
                      <a:pt x="22867" y="206460"/>
                      <a:pt x="27694" y="208776"/>
                      <a:pt x="36828" y="208776"/>
                    </a:cubicBezTo>
                    <a:cubicBezTo>
                      <a:pt x="45961" y="208776"/>
                      <a:pt x="50789" y="206460"/>
                      <a:pt x="55062" y="204405"/>
                    </a:cubicBezTo>
                    <a:cubicBezTo>
                      <a:pt x="59075" y="202448"/>
                      <a:pt x="62858" y="200621"/>
                      <a:pt x="70622" y="200621"/>
                    </a:cubicBezTo>
                    <a:cubicBezTo>
                      <a:pt x="78353" y="200621"/>
                      <a:pt x="82137" y="202448"/>
                      <a:pt x="86149" y="204405"/>
                    </a:cubicBezTo>
                    <a:cubicBezTo>
                      <a:pt x="90422" y="206460"/>
                      <a:pt x="95250" y="208776"/>
                      <a:pt x="104384" y="208776"/>
                    </a:cubicBezTo>
                    <a:cubicBezTo>
                      <a:pt x="113517" y="208776"/>
                      <a:pt x="118345" y="206460"/>
                      <a:pt x="122585" y="204405"/>
                    </a:cubicBezTo>
                    <a:cubicBezTo>
                      <a:pt x="126630" y="202448"/>
                      <a:pt x="130414" y="200621"/>
                      <a:pt x="138145" y="200621"/>
                    </a:cubicBezTo>
                    <a:cubicBezTo>
                      <a:pt x="145909" y="200621"/>
                      <a:pt x="149693" y="202448"/>
                      <a:pt x="153705" y="204405"/>
                    </a:cubicBezTo>
                    <a:cubicBezTo>
                      <a:pt x="157978" y="206460"/>
                      <a:pt x="162773" y="208776"/>
                      <a:pt x="171939" y="208776"/>
                    </a:cubicBezTo>
                    <a:cubicBezTo>
                      <a:pt x="181073" y="208776"/>
                      <a:pt x="185901" y="206460"/>
                      <a:pt x="190141" y="204405"/>
                    </a:cubicBezTo>
                    <a:cubicBezTo>
                      <a:pt x="194153" y="202448"/>
                      <a:pt x="197970" y="200621"/>
                      <a:pt x="205701" y="200621"/>
                    </a:cubicBezTo>
                    <a:cubicBezTo>
                      <a:pt x="207397" y="200621"/>
                      <a:pt x="208767" y="199251"/>
                      <a:pt x="208767" y="197555"/>
                    </a:cubicBezTo>
                    <a:cubicBezTo>
                      <a:pt x="208767" y="195859"/>
                      <a:pt x="207397" y="194521"/>
                      <a:pt x="205701" y="194521"/>
                    </a:cubicBezTo>
                    <a:cubicBezTo>
                      <a:pt x="196567" y="194521"/>
                      <a:pt x="191740" y="196837"/>
                      <a:pt x="187499" y="198892"/>
                    </a:cubicBezTo>
                    <a:cubicBezTo>
                      <a:pt x="183487" y="200817"/>
                      <a:pt x="179670" y="202676"/>
                      <a:pt x="171939" y="202676"/>
                    </a:cubicBezTo>
                    <a:cubicBezTo>
                      <a:pt x="164176" y="202676"/>
                      <a:pt x="160392" y="200817"/>
                      <a:pt x="156380" y="198892"/>
                    </a:cubicBezTo>
                    <a:cubicBezTo>
                      <a:pt x="152106" y="196837"/>
                      <a:pt x="147311" y="194521"/>
                      <a:pt x="138145" y="194521"/>
                    </a:cubicBezTo>
                    <a:cubicBezTo>
                      <a:pt x="129012" y="194521"/>
                      <a:pt x="124184" y="196837"/>
                      <a:pt x="119943" y="198892"/>
                    </a:cubicBezTo>
                    <a:cubicBezTo>
                      <a:pt x="115931" y="200817"/>
                      <a:pt x="112114" y="202676"/>
                      <a:pt x="104384" y="202676"/>
                    </a:cubicBezTo>
                    <a:cubicBezTo>
                      <a:pt x="96653" y="202676"/>
                      <a:pt x="92836" y="200817"/>
                      <a:pt x="88824" y="198892"/>
                    </a:cubicBezTo>
                    <a:cubicBezTo>
                      <a:pt x="84583" y="196837"/>
                      <a:pt x="79756" y="194521"/>
                      <a:pt x="70622" y="194521"/>
                    </a:cubicBezTo>
                    <a:cubicBezTo>
                      <a:pt x="61456" y="194521"/>
                      <a:pt x="56628" y="196837"/>
                      <a:pt x="52388" y="198892"/>
                    </a:cubicBezTo>
                    <a:cubicBezTo>
                      <a:pt x="48375" y="200817"/>
                      <a:pt x="44591" y="202676"/>
                      <a:pt x="36828" y="202676"/>
                    </a:cubicBezTo>
                    <a:cubicBezTo>
                      <a:pt x="29097" y="202676"/>
                      <a:pt x="25280" y="200817"/>
                      <a:pt x="21268" y="198892"/>
                    </a:cubicBezTo>
                    <a:cubicBezTo>
                      <a:pt x="17028" y="196837"/>
                      <a:pt x="12200" y="194521"/>
                      <a:pt x="3066" y="1945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0" name="Google Shape;1420;p68"/>
          <p:cNvGrpSpPr/>
          <p:nvPr/>
        </p:nvGrpSpPr>
        <p:grpSpPr>
          <a:xfrm>
            <a:off x="5193051" y="1063793"/>
            <a:ext cx="1790247" cy="1790247"/>
            <a:chOff x="3413088" y="207825"/>
            <a:chExt cx="2383500" cy="2383500"/>
          </a:xfrm>
        </p:grpSpPr>
        <p:sp>
          <p:nvSpPr>
            <p:cNvPr id="1421" name="Google Shape;1421;p68"/>
            <p:cNvSpPr/>
            <p:nvPr/>
          </p:nvSpPr>
          <p:spPr>
            <a:xfrm>
              <a:off x="3413088" y="207825"/>
              <a:ext cx="2383500" cy="2383500"/>
            </a:xfrm>
            <a:prstGeom prst="ellipse">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2" name="Google Shape;1422;p68"/>
            <p:cNvGrpSpPr/>
            <p:nvPr/>
          </p:nvGrpSpPr>
          <p:grpSpPr>
            <a:xfrm>
              <a:off x="3729569" y="418309"/>
              <a:ext cx="1750520" cy="1750520"/>
              <a:chOff x="1190625" y="238125"/>
              <a:chExt cx="5219200" cy="5219200"/>
            </a:xfrm>
          </p:grpSpPr>
          <p:sp>
            <p:nvSpPr>
              <p:cNvPr id="1423" name="Google Shape;1423;p68"/>
              <p:cNvSpPr/>
              <p:nvPr/>
            </p:nvSpPr>
            <p:spPr>
              <a:xfrm>
                <a:off x="1267275" y="1931075"/>
                <a:ext cx="5065875" cy="2765375"/>
              </a:xfrm>
              <a:custGeom>
                <a:avLst/>
                <a:gdLst/>
                <a:ahLst/>
                <a:cxnLst/>
                <a:rect l="l" t="t" r="r" b="b"/>
                <a:pathLst>
                  <a:path w="202635" h="110615" extrusionOk="0">
                    <a:moveTo>
                      <a:pt x="92543" y="1"/>
                    </a:moveTo>
                    <a:cubicBezTo>
                      <a:pt x="84388" y="1"/>
                      <a:pt x="76461" y="2578"/>
                      <a:pt x="69872" y="7406"/>
                    </a:cubicBezTo>
                    <a:lnTo>
                      <a:pt x="21073" y="43092"/>
                    </a:lnTo>
                    <a:cubicBezTo>
                      <a:pt x="18920" y="44690"/>
                      <a:pt x="17550" y="47137"/>
                      <a:pt x="17387" y="49844"/>
                    </a:cubicBezTo>
                    <a:lnTo>
                      <a:pt x="17060" y="55292"/>
                    </a:lnTo>
                    <a:cubicBezTo>
                      <a:pt x="16832" y="58651"/>
                      <a:pt x="14810" y="61587"/>
                      <a:pt x="11776" y="62957"/>
                    </a:cubicBezTo>
                    <a:lnTo>
                      <a:pt x="5285" y="65893"/>
                    </a:lnTo>
                    <a:cubicBezTo>
                      <a:pt x="2055" y="67361"/>
                      <a:pt x="0" y="70590"/>
                      <a:pt x="0" y="74146"/>
                    </a:cubicBezTo>
                    <a:lnTo>
                      <a:pt x="0" y="101971"/>
                    </a:lnTo>
                    <a:cubicBezTo>
                      <a:pt x="0" y="106733"/>
                      <a:pt x="3817" y="110615"/>
                      <a:pt x="8547" y="110615"/>
                    </a:cubicBezTo>
                    <a:lnTo>
                      <a:pt x="194088" y="110615"/>
                    </a:lnTo>
                    <a:cubicBezTo>
                      <a:pt x="198818" y="110615"/>
                      <a:pt x="202635" y="106733"/>
                      <a:pt x="202635" y="101971"/>
                    </a:cubicBezTo>
                    <a:lnTo>
                      <a:pt x="202635" y="76821"/>
                    </a:lnTo>
                    <a:cubicBezTo>
                      <a:pt x="202635" y="72711"/>
                      <a:pt x="201036" y="68796"/>
                      <a:pt x="198166" y="65893"/>
                    </a:cubicBezTo>
                    <a:lnTo>
                      <a:pt x="189978" y="57640"/>
                    </a:lnTo>
                    <a:cubicBezTo>
                      <a:pt x="187923" y="55552"/>
                      <a:pt x="187923" y="52160"/>
                      <a:pt x="189978" y="50072"/>
                    </a:cubicBezTo>
                    <a:lnTo>
                      <a:pt x="192947" y="47071"/>
                    </a:lnTo>
                    <a:cubicBezTo>
                      <a:pt x="195230" y="44788"/>
                      <a:pt x="196013" y="41395"/>
                      <a:pt x="195002" y="38297"/>
                    </a:cubicBezTo>
                    <a:lnTo>
                      <a:pt x="191479" y="27467"/>
                    </a:lnTo>
                    <a:cubicBezTo>
                      <a:pt x="190305" y="23911"/>
                      <a:pt x="187043" y="21530"/>
                      <a:pt x="183357" y="21530"/>
                    </a:cubicBezTo>
                    <a:lnTo>
                      <a:pt x="181334" y="21530"/>
                    </a:lnTo>
                    <a:cubicBezTo>
                      <a:pt x="178822" y="21530"/>
                      <a:pt x="176376" y="20519"/>
                      <a:pt x="174582" y="18725"/>
                    </a:cubicBezTo>
                    <a:lnTo>
                      <a:pt x="167340" y="11418"/>
                    </a:lnTo>
                    <a:cubicBezTo>
                      <a:pt x="160099" y="4111"/>
                      <a:pt x="150280" y="1"/>
                      <a:pt x="1400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8"/>
              <p:cNvSpPr/>
              <p:nvPr/>
            </p:nvSpPr>
            <p:spPr>
              <a:xfrm>
                <a:off x="1267275" y="4384100"/>
                <a:ext cx="5065875" cy="312350"/>
              </a:xfrm>
              <a:custGeom>
                <a:avLst/>
                <a:gdLst/>
                <a:ahLst/>
                <a:cxnLst/>
                <a:rect l="l" t="t" r="r" b="b"/>
                <a:pathLst>
                  <a:path w="202635" h="12494" extrusionOk="0">
                    <a:moveTo>
                      <a:pt x="0" y="0"/>
                    </a:moveTo>
                    <a:lnTo>
                      <a:pt x="0" y="3850"/>
                    </a:lnTo>
                    <a:cubicBezTo>
                      <a:pt x="0" y="8612"/>
                      <a:pt x="3817" y="12494"/>
                      <a:pt x="8547" y="12494"/>
                    </a:cubicBezTo>
                    <a:lnTo>
                      <a:pt x="194088" y="12494"/>
                    </a:lnTo>
                    <a:cubicBezTo>
                      <a:pt x="198818" y="12494"/>
                      <a:pt x="202635" y="8612"/>
                      <a:pt x="202635" y="3850"/>
                    </a:cubicBezTo>
                    <a:lnTo>
                      <a:pt x="202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8"/>
              <p:cNvSpPr/>
              <p:nvPr/>
            </p:nvSpPr>
            <p:spPr>
              <a:xfrm>
                <a:off x="5813675" y="4384100"/>
                <a:ext cx="519475" cy="312350"/>
              </a:xfrm>
              <a:custGeom>
                <a:avLst/>
                <a:gdLst/>
                <a:ahLst/>
                <a:cxnLst/>
                <a:rect l="l" t="t" r="r" b="b"/>
                <a:pathLst>
                  <a:path w="20779" h="12494" extrusionOk="0">
                    <a:moveTo>
                      <a:pt x="8546" y="0"/>
                    </a:moveTo>
                    <a:lnTo>
                      <a:pt x="8546" y="3850"/>
                    </a:lnTo>
                    <a:cubicBezTo>
                      <a:pt x="8546" y="8612"/>
                      <a:pt x="4730" y="12494"/>
                      <a:pt x="0" y="12494"/>
                    </a:cubicBezTo>
                    <a:lnTo>
                      <a:pt x="12232" y="12494"/>
                    </a:lnTo>
                    <a:cubicBezTo>
                      <a:pt x="16962" y="12494"/>
                      <a:pt x="20779" y="8612"/>
                      <a:pt x="20779" y="3850"/>
                    </a:cubicBezTo>
                    <a:lnTo>
                      <a:pt x="207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8"/>
              <p:cNvSpPr/>
              <p:nvPr/>
            </p:nvSpPr>
            <p:spPr>
              <a:xfrm>
                <a:off x="2873800" y="2968400"/>
                <a:ext cx="2506850" cy="845700"/>
              </a:xfrm>
              <a:custGeom>
                <a:avLst/>
                <a:gdLst/>
                <a:ahLst/>
                <a:cxnLst/>
                <a:rect l="l" t="t" r="r" b="b"/>
                <a:pathLst>
                  <a:path w="100274" h="33828" extrusionOk="0">
                    <a:moveTo>
                      <a:pt x="0" y="0"/>
                    </a:moveTo>
                    <a:lnTo>
                      <a:pt x="0" y="1044"/>
                    </a:lnTo>
                    <a:cubicBezTo>
                      <a:pt x="0" y="5970"/>
                      <a:pt x="1697" y="10732"/>
                      <a:pt x="4828" y="14516"/>
                    </a:cubicBezTo>
                    <a:lnTo>
                      <a:pt x="15103" y="27042"/>
                    </a:lnTo>
                    <a:cubicBezTo>
                      <a:pt x="18626" y="31348"/>
                      <a:pt x="23846" y="33827"/>
                      <a:pt x="29358" y="33827"/>
                    </a:cubicBezTo>
                    <a:lnTo>
                      <a:pt x="67980" y="33827"/>
                    </a:lnTo>
                    <a:cubicBezTo>
                      <a:pt x="72938" y="33827"/>
                      <a:pt x="77701" y="31805"/>
                      <a:pt x="81159" y="28249"/>
                    </a:cubicBezTo>
                    <a:lnTo>
                      <a:pt x="94239" y="14842"/>
                    </a:lnTo>
                    <a:cubicBezTo>
                      <a:pt x="98121" y="10863"/>
                      <a:pt x="100274" y="5546"/>
                      <a:pt x="10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8"/>
              <p:cNvSpPr/>
              <p:nvPr/>
            </p:nvSpPr>
            <p:spPr>
              <a:xfrm>
                <a:off x="2873800" y="2289900"/>
                <a:ext cx="2506850" cy="678525"/>
              </a:xfrm>
              <a:custGeom>
                <a:avLst/>
                <a:gdLst/>
                <a:ahLst/>
                <a:cxnLst/>
                <a:rect l="l" t="t" r="r" b="b"/>
                <a:pathLst>
                  <a:path w="100274" h="27141" extrusionOk="0">
                    <a:moveTo>
                      <a:pt x="28282" y="1"/>
                    </a:moveTo>
                    <a:cubicBezTo>
                      <a:pt x="23095" y="1"/>
                      <a:pt x="18170" y="1632"/>
                      <a:pt x="13962" y="4698"/>
                    </a:cubicBezTo>
                    <a:lnTo>
                      <a:pt x="9852" y="7699"/>
                    </a:lnTo>
                    <a:cubicBezTo>
                      <a:pt x="3654" y="12233"/>
                      <a:pt x="0" y="19442"/>
                      <a:pt x="0" y="27140"/>
                    </a:cubicBezTo>
                    <a:lnTo>
                      <a:pt x="100274" y="27140"/>
                    </a:lnTo>
                    <a:lnTo>
                      <a:pt x="100274" y="24433"/>
                    </a:lnTo>
                    <a:cubicBezTo>
                      <a:pt x="100274" y="18072"/>
                      <a:pt x="97762" y="12005"/>
                      <a:pt x="93293" y="7471"/>
                    </a:cubicBezTo>
                    <a:lnTo>
                      <a:pt x="93032" y="7210"/>
                    </a:lnTo>
                    <a:cubicBezTo>
                      <a:pt x="88433" y="2578"/>
                      <a:pt x="82300" y="1"/>
                      <a:pt x="758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8"/>
              <p:cNvSpPr/>
              <p:nvPr/>
            </p:nvSpPr>
            <p:spPr>
              <a:xfrm>
                <a:off x="2921100" y="314975"/>
                <a:ext cx="2369050" cy="2158225"/>
              </a:xfrm>
              <a:custGeom>
                <a:avLst/>
                <a:gdLst/>
                <a:ahLst/>
                <a:cxnLst/>
                <a:rect l="l" t="t" r="r" b="b"/>
                <a:pathLst>
                  <a:path w="94762" h="86329" extrusionOk="0">
                    <a:moveTo>
                      <a:pt x="47368" y="0"/>
                    </a:moveTo>
                    <a:cubicBezTo>
                      <a:pt x="36323" y="0"/>
                      <a:pt x="25281" y="4217"/>
                      <a:pt x="16865" y="12649"/>
                    </a:cubicBezTo>
                    <a:cubicBezTo>
                      <a:pt x="0" y="29513"/>
                      <a:pt x="0" y="56849"/>
                      <a:pt x="16865" y="73681"/>
                    </a:cubicBezTo>
                    <a:cubicBezTo>
                      <a:pt x="25281" y="82113"/>
                      <a:pt x="36323" y="86329"/>
                      <a:pt x="47368" y="86329"/>
                    </a:cubicBezTo>
                    <a:cubicBezTo>
                      <a:pt x="58414" y="86329"/>
                      <a:pt x="69464" y="82113"/>
                      <a:pt x="77897" y="73681"/>
                    </a:cubicBezTo>
                    <a:cubicBezTo>
                      <a:pt x="94761" y="56849"/>
                      <a:pt x="94761" y="29513"/>
                      <a:pt x="77897" y="12649"/>
                    </a:cubicBezTo>
                    <a:cubicBezTo>
                      <a:pt x="69464" y="4217"/>
                      <a:pt x="58414" y="0"/>
                      <a:pt x="47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8"/>
              <p:cNvSpPr/>
              <p:nvPr/>
            </p:nvSpPr>
            <p:spPr>
              <a:xfrm>
                <a:off x="3602850" y="660550"/>
                <a:ext cx="1007975" cy="1466750"/>
              </a:xfrm>
              <a:custGeom>
                <a:avLst/>
                <a:gdLst/>
                <a:ahLst/>
                <a:cxnLst/>
                <a:rect l="l" t="t" r="r" b="b"/>
                <a:pathLst>
                  <a:path w="40319" h="58670" extrusionOk="0">
                    <a:moveTo>
                      <a:pt x="28054" y="0"/>
                    </a:moveTo>
                    <a:cubicBezTo>
                      <a:pt x="27206" y="33"/>
                      <a:pt x="26390" y="522"/>
                      <a:pt x="25672" y="1240"/>
                    </a:cubicBezTo>
                    <a:cubicBezTo>
                      <a:pt x="17713" y="8807"/>
                      <a:pt x="9721" y="16343"/>
                      <a:pt x="1762" y="23878"/>
                    </a:cubicBezTo>
                    <a:cubicBezTo>
                      <a:pt x="1" y="25541"/>
                      <a:pt x="262" y="28053"/>
                      <a:pt x="2284" y="29293"/>
                    </a:cubicBezTo>
                    <a:cubicBezTo>
                      <a:pt x="6688" y="31935"/>
                      <a:pt x="11189" y="34447"/>
                      <a:pt x="15625" y="36991"/>
                    </a:cubicBezTo>
                    <a:cubicBezTo>
                      <a:pt x="15886" y="37154"/>
                      <a:pt x="16017" y="37285"/>
                      <a:pt x="15886" y="37643"/>
                    </a:cubicBezTo>
                    <a:cubicBezTo>
                      <a:pt x="14419" y="41069"/>
                      <a:pt x="12983" y="44494"/>
                      <a:pt x="11581" y="47919"/>
                    </a:cubicBezTo>
                    <a:cubicBezTo>
                      <a:pt x="10667" y="50072"/>
                      <a:pt x="9787" y="52192"/>
                      <a:pt x="8938" y="54312"/>
                    </a:cubicBezTo>
                    <a:cubicBezTo>
                      <a:pt x="8319" y="55911"/>
                      <a:pt x="9069" y="57607"/>
                      <a:pt x="10569" y="58324"/>
                    </a:cubicBezTo>
                    <a:cubicBezTo>
                      <a:pt x="11050" y="58553"/>
                      <a:pt x="11522" y="58670"/>
                      <a:pt x="11990" y="58670"/>
                    </a:cubicBezTo>
                    <a:cubicBezTo>
                      <a:pt x="12858" y="58670"/>
                      <a:pt x="13713" y="58270"/>
                      <a:pt x="14582" y="57444"/>
                    </a:cubicBezTo>
                    <a:cubicBezTo>
                      <a:pt x="22574" y="49876"/>
                      <a:pt x="30533" y="42341"/>
                      <a:pt x="38492" y="34805"/>
                    </a:cubicBezTo>
                    <a:cubicBezTo>
                      <a:pt x="40319" y="33077"/>
                      <a:pt x="39960" y="30532"/>
                      <a:pt x="37807" y="29293"/>
                    </a:cubicBezTo>
                    <a:cubicBezTo>
                      <a:pt x="33403" y="26748"/>
                      <a:pt x="29032" y="24204"/>
                      <a:pt x="24629" y="21660"/>
                    </a:cubicBezTo>
                    <a:cubicBezTo>
                      <a:pt x="24335" y="21497"/>
                      <a:pt x="24237" y="21366"/>
                      <a:pt x="24400" y="21040"/>
                    </a:cubicBezTo>
                    <a:cubicBezTo>
                      <a:pt x="26716" y="15495"/>
                      <a:pt x="29130" y="9949"/>
                      <a:pt x="31316" y="4339"/>
                    </a:cubicBezTo>
                    <a:cubicBezTo>
                      <a:pt x="32131" y="2218"/>
                      <a:pt x="30500" y="0"/>
                      <a:pt x="280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8"/>
              <p:cNvSpPr/>
              <p:nvPr/>
            </p:nvSpPr>
            <p:spPr>
              <a:xfrm>
                <a:off x="4508875" y="4055500"/>
                <a:ext cx="1464650" cy="1324300"/>
              </a:xfrm>
              <a:custGeom>
                <a:avLst/>
                <a:gdLst/>
                <a:ahLst/>
                <a:cxnLst/>
                <a:rect l="l" t="t" r="r" b="b"/>
                <a:pathLst>
                  <a:path w="58586" h="52972" extrusionOk="0">
                    <a:moveTo>
                      <a:pt x="29280" y="0"/>
                    </a:moveTo>
                    <a:cubicBezTo>
                      <a:pt x="17494" y="0"/>
                      <a:pt x="6735" y="7926"/>
                      <a:pt x="3654" y="19864"/>
                    </a:cubicBezTo>
                    <a:cubicBezTo>
                      <a:pt x="0" y="34021"/>
                      <a:pt x="8514" y="48472"/>
                      <a:pt x="22671" y="52125"/>
                    </a:cubicBezTo>
                    <a:cubicBezTo>
                      <a:pt x="24890" y="52698"/>
                      <a:pt x="27116" y="52971"/>
                      <a:pt x="29306" y="52971"/>
                    </a:cubicBezTo>
                    <a:cubicBezTo>
                      <a:pt x="41092" y="52971"/>
                      <a:pt x="51851" y="45046"/>
                      <a:pt x="54932" y="33108"/>
                    </a:cubicBezTo>
                    <a:cubicBezTo>
                      <a:pt x="58586" y="18951"/>
                      <a:pt x="50072" y="4500"/>
                      <a:pt x="35915" y="847"/>
                    </a:cubicBezTo>
                    <a:cubicBezTo>
                      <a:pt x="33696" y="274"/>
                      <a:pt x="31470" y="0"/>
                      <a:pt x="29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8"/>
              <p:cNvSpPr/>
              <p:nvPr/>
            </p:nvSpPr>
            <p:spPr>
              <a:xfrm>
                <a:off x="4989200" y="4464825"/>
                <a:ext cx="508075" cy="508075"/>
              </a:xfrm>
              <a:custGeom>
                <a:avLst/>
                <a:gdLst/>
                <a:ahLst/>
                <a:cxnLst/>
                <a:rect l="l" t="t" r="r" b="b"/>
                <a:pathLst>
                  <a:path w="20323" h="20323" extrusionOk="0">
                    <a:moveTo>
                      <a:pt x="10145" y="1"/>
                    </a:moveTo>
                    <a:cubicBezTo>
                      <a:pt x="4534" y="1"/>
                      <a:pt x="0" y="4535"/>
                      <a:pt x="0" y="10146"/>
                    </a:cubicBezTo>
                    <a:cubicBezTo>
                      <a:pt x="0" y="15756"/>
                      <a:pt x="4534" y="20323"/>
                      <a:pt x="10145" y="20323"/>
                    </a:cubicBezTo>
                    <a:cubicBezTo>
                      <a:pt x="15756" y="20323"/>
                      <a:pt x="20323" y="15756"/>
                      <a:pt x="20323" y="10146"/>
                    </a:cubicBezTo>
                    <a:cubicBezTo>
                      <a:pt x="20323" y="4535"/>
                      <a:pt x="15756" y="1"/>
                      <a:pt x="10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8"/>
              <p:cNvSpPr/>
              <p:nvPr/>
            </p:nvSpPr>
            <p:spPr>
              <a:xfrm>
                <a:off x="1267275" y="3440575"/>
                <a:ext cx="377600" cy="616525"/>
              </a:xfrm>
              <a:custGeom>
                <a:avLst/>
                <a:gdLst/>
                <a:ahLst/>
                <a:cxnLst/>
                <a:rect l="l" t="t" r="r" b="b"/>
                <a:pathLst>
                  <a:path w="15104" h="24661" extrusionOk="0">
                    <a:moveTo>
                      <a:pt x="15103" y="0"/>
                    </a:moveTo>
                    <a:cubicBezTo>
                      <a:pt x="14223" y="1109"/>
                      <a:pt x="13081" y="1990"/>
                      <a:pt x="11776" y="2577"/>
                    </a:cubicBezTo>
                    <a:lnTo>
                      <a:pt x="5285" y="5513"/>
                    </a:lnTo>
                    <a:cubicBezTo>
                      <a:pt x="2055" y="6981"/>
                      <a:pt x="0" y="10210"/>
                      <a:pt x="0" y="13766"/>
                    </a:cubicBezTo>
                    <a:lnTo>
                      <a:pt x="0" y="24661"/>
                    </a:lnTo>
                    <a:lnTo>
                      <a:pt x="9297" y="24661"/>
                    </a:lnTo>
                    <a:cubicBezTo>
                      <a:pt x="12494" y="24661"/>
                      <a:pt x="15103" y="22051"/>
                      <a:pt x="15103" y="18854"/>
                    </a:cubicBezTo>
                    <a:lnTo>
                      <a:pt x="151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8"/>
              <p:cNvSpPr/>
              <p:nvPr/>
            </p:nvSpPr>
            <p:spPr>
              <a:xfrm>
                <a:off x="1684800" y="4055500"/>
                <a:ext cx="1464650" cy="1324300"/>
              </a:xfrm>
              <a:custGeom>
                <a:avLst/>
                <a:gdLst/>
                <a:ahLst/>
                <a:cxnLst/>
                <a:rect l="l" t="t" r="r" b="b"/>
                <a:pathLst>
                  <a:path w="58586" h="52972" extrusionOk="0">
                    <a:moveTo>
                      <a:pt x="29280" y="0"/>
                    </a:moveTo>
                    <a:cubicBezTo>
                      <a:pt x="17494" y="0"/>
                      <a:pt x="6735" y="7926"/>
                      <a:pt x="3654" y="19864"/>
                    </a:cubicBezTo>
                    <a:cubicBezTo>
                      <a:pt x="1" y="34021"/>
                      <a:pt x="8514" y="48439"/>
                      <a:pt x="22671" y="52125"/>
                    </a:cubicBezTo>
                    <a:cubicBezTo>
                      <a:pt x="24890" y="52698"/>
                      <a:pt x="27116" y="52971"/>
                      <a:pt x="29306" y="52971"/>
                    </a:cubicBezTo>
                    <a:cubicBezTo>
                      <a:pt x="41093" y="52971"/>
                      <a:pt x="51852" y="45046"/>
                      <a:pt x="54932" y="33108"/>
                    </a:cubicBezTo>
                    <a:cubicBezTo>
                      <a:pt x="58586" y="18951"/>
                      <a:pt x="50072" y="4500"/>
                      <a:pt x="35915" y="847"/>
                    </a:cubicBezTo>
                    <a:cubicBezTo>
                      <a:pt x="33696" y="274"/>
                      <a:pt x="31471" y="0"/>
                      <a:pt x="29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8"/>
              <p:cNvSpPr/>
              <p:nvPr/>
            </p:nvSpPr>
            <p:spPr>
              <a:xfrm>
                <a:off x="2164325" y="4464825"/>
                <a:ext cx="508075" cy="508075"/>
              </a:xfrm>
              <a:custGeom>
                <a:avLst/>
                <a:gdLst/>
                <a:ahLst/>
                <a:cxnLst/>
                <a:rect l="l" t="t" r="r" b="b"/>
                <a:pathLst>
                  <a:path w="20323" h="20323" extrusionOk="0">
                    <a:moveTo>
                      <a:pt x="10178" y="1"/>
                    </a:moveTo>
                    <a:cubicBezTo>
                      <a:pt x="4567" y="1"/>
                      <a:pt x="0" y="4535"/>
                      <a:pt x="0" y="10146"/>
                    </a:cubicBezTo>
                    <a:cubicBezTo>
                      <a:pt x="0" y="15756"/>
                      <a:pt x="4567" y="20323"/>
                      <a:pt x="10178" y="20323"/>
                    </a:cubicBezTo>
                    <a:cubicBezTo>
                      <a:pt x="15788" y="20323"/>
                      <a:pt x="20322" y="15756"/>
                      <a:pt x="20322" y="10146"/>
                    </a:cubicBezTo>
                    <a:cubicBezTo>
                      <a:pt x="20322" y="4535"/>
                      <a:pt x="15788" y="1"/>
                      <a:pt x="10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8"/>
              <p:cNvSpPr/>
              <p:nvPr/>
            </p:nvSpPr>
            <p:spPr>
              <a:xfrm>
                <a:off x="1190625" y="238125"/>
                <a:ext cx="5219200" cy="5219200"/>
              </a:xfrm>
              <a:custGeom>
                <a:avLst/>
                <a:gdLst/>
                <a:ahLst/>
                <a:cxnLst/>
                <a:rect l="l" t="t" r="r" b="b"/>
                <a:pathLst>
                  <a:path w="208768" h="208768" extrusionOk="0">
                    <a:moveTo>
                      <a:pt x="124738" y="19963"/>
                    </a:moveTo>
                    <a:cubicBezTo>
                      <a:pt x="124901" y="19996"/>
                      <a:pt x="124934" y="20094"/>
                      <a:pt x="124934" y="20126"/>
                    </a:cubicBezTo>
                    <a:cubicBezTo>
                      <a:pt x="122781" y="25704"/>
                      <a:pt x="120367" y="31282"/>
                      <a:pt x="118051" y="36730"/>
                    </a:cubicBezTo>
                    <a:cubicBezTo>
                      <a:pt x="117334" y="38459"/>
                      <a:pt x="117953" y="40286"/>
                      <a:pt x="119584" y="41232"/>
                    </a:cubicBezTo>
                    <a:cubicBezTo>
                      <a:pt x="123988" y="43743"/>
                      <a:pt x="128359" y="46320"/>
                      <a:pt x="132763" y="48832"/>
                    </a:cubicBezTo>
                    <a:cubicBezTo>
                      <a:pt x="133220" y="49093"/>
                      <a:pt x="133220" y="49158"/>
                      <a:pt x="132893" y="49452"/>
                    </a:cubicBezTo>
                    <a:cubicBezTo>
                      <a:pt x="124510" y="57411"/>
                      <a:pt x="109244" y="72090"/>
                      <a:pt x="108461" y="72514"/>
                    </a:cubicBezTo>
                    <a:cubicBezTo>
                      <a:pt x="108396" y="72481"/>
                      <a:pt x="108233" y="72416"/>
                      <a:pt x="108265" y="72318"/>
                    </a:cubicBezTo>
                    <a:cubicBezTo>
                      <a:pt x="110418" y="66740"/>
                      <a:pt x="112995" y="60869"/>
                      <a:pt x="115181" y="55715"/>
                    </a:cubicBezTo>
                    <a:cubicBezTo>
                      <a:pt x="115801" y="54279"/>
                      <a:pt x="115540" y="52355"/>
                      <a:pt x="113648" y="51246"/>
                    </a:cubicBezTo>
                    <a:cubicBezTo>
                      <a:pt x="109211" y="48701"/>
                      <a:pt x="104742" y="46222"/>
                      <a:pt x="100371" y="43548"/>
                    </a:cubicBezTo>
                    <a:cubicBezTo>
                      <a:pt x="100045" y="43352"/>
                      <a:pt x="100045" y="43287"/>
                      <a:pt x="100339" y="42993"/>
                    </a:cubicBezTo>
                    <a:cubicBezTo>
                      <a:pt x="108852" y="34936"/>
                      <a:pt x="123988" y="20453"/>
                      <a:pt x="124738" y="19963"/>
                    </a:cubicBezTo>
                    <a:close/>
                    <a:moveTo>
                      <a:pt x="124892" y="13889"/>
                    </a:moveTo>
                    <a:cubicBezTo>
                      <a:pt x="123203" y="13889"/>
                      <a:pt x="121467" y="14569"/>
                      <a:pt x="120041" y="15918"/>
                    </a:cubicBezTo>
                    <a:cubicBezTo>
                      <a:pt x="112049" y="23552"/>
                      <a:pt x="104123" y="30989"/>
                      <a:pt x="96131" y="38557"/>
                    </a:cubicBezTo>
                    <a:cubicBezTo>
                      <a:pt x="94598" y="40025"/>
                      <a:pt x="93847" y="41982"/>
                      <a:pt x="94043" y="44004"/>
                    </a:cubicBezTo>
                    <a:cubicBezTo>
                      <a:pt x="94271" y="45961"/>
                      <a:pt x="95413" y="47723"/>
                      <a:pt x="97207" y="48799"/>
                    </a:cubicBezTo>
                    <a:cubicBezTo>
                      <a:pt x="101024" y="51083"/>
                      <a:pt x="104840" y="53268"/>
                      <a:pt x="108657" y="55454"/>
                    </a:cubicBezTo>
                    <a:cubicBezTo>
                      <a:pt x="106765" y="59955"/>
                      <a:pt x="104449" y="65305"/>
                      <a:pt x="102589" y="70133"/>
                    </a:cubicBezTo>
                    <a:cubicBezTo>
                      <a:pt x="101383" y="73166"/>
                      <a:pt x="102753" y="76526"/>
                      <a:pt x="105721" y="77961"/>
                    </a:cubicBezTo>
                    <a:cubicBezTo>
                      <a:pt x="106599" y="78394"/>
                      <a:pt x="107528" y="78630"/>
                      <a:pt x="108477" y="78630"/>
                    </a:cubicBezTo>
                    <a:cubicBezTo>
                      <a:pt x="110032" y="78630"/>
                      <a:pt x="111639" y="77997"/>
                      <a:pt x="113158" y="76559"/>
                    </a:cubicBezTo>
                    <a:cubicBezTo>
                      <a:pt x="120987" y="69187"/>
                      <a:pt x="129273" y="61325"/>
                      <a:pt x="137101" y="53921"/>
                    </a:cubicBezTo>
                    <a:cubicBezTo>
                      <a:pt x="138667" y="52420"/>
                      <a:pt x="139417" y="50430"/>
                      <a:pt x="139156" y="48440"/>
                    </a:cubicBezTo>
                    <a:cubicBezTo>
                      <a:pt x="138928" y="46418"/>
                      <a:pt x="137721" y="44624"/>
                      <a:pt x="135796" y="43548"/>
                    </a:cubicBezTo>
                    <a:cubicBezTo>
                      <a:pt x="132078" y="41395"/>
                      <a:pt x="128327" y="39209"/>
                      <a:pt x="124575" y="37056"/>
                    </a:cubicBezTo>
                    <a:cubicBezTo>
                      <a:pt x="126630" y="32228"/>
                      <a:pt x="128718" y="27303"/>
                      <a:pt x="130643" y="22345"/>
                    </a:cubicBezTo>
                    <a:cubicBezTo>
                      <a:pt x="131393" y="20453"/>
                      <a:pt x="131132" y="18300"/>
                      <a:pt x="129990" y="16604"/>
                    </a:cubicBezTo>
                    <a:cubicBezTo>
                      <a:pt x="128716" y="14789"/>
                      <a:pt x="126835" y="13889"/>
                      <a:pt x="124892" y="13889"/>
                    </a:cubicBezTo>
                    <a:close/>
                    <a:moveTo>
                      <a:pt x="116616" y="6100"/>
                    </a:moveTo>
                    <a:cubicBezTo>
                      <a:pt x="138732" y="6100"/>
                      <a:pt x="156738" y="24106"/>
                      <a:pt x="156738" y="46222"/>
                    </a:cubicBezTo>
                    <a:cubicBezTo>
                      <a:pt x="156738" y="68371"/>
                      <a:pt x="138732" y="86345"/>
                      <a:pt x="116616" y="86345"/>
                    </a:cubicBezTo>
                    <a:cubicBezTo>
                      <a:pt x="94500" y="86345"/>
                      <a:pt x="76494" y="68371"/>
                      <a:pt x="76494" y="46222"/>
                    </a:cubicBezTo>
                    <a:cubicBezTo>
                      <a:pt x="76494" y="24106"/>
                      <a:pt x="94500" y="6100"/>
                      <a:pt x="116616" y="6100"/>
                    </a:cubicBezTo>
                    <a:close/>
                    <a:moveTo>
                      <a:pt x="143136" y="85138"/>
                    </a:moveTo>
                    <a:cubicBezTo>
                      <a:pt x="148942" y="85138"/>
                      <a:pt x="154325" y="87552"/>
                      <a:pt x="158435" y="91694"/>
                    </a:cubicBezTo>
                    <a:cubicBezTo>
                      <a:pt x="162284" y="95576"/>
                      <a:pt x="164437" y="100698"/>
                      <a:pt x="164535" y="106145"/>
                    </a:cubicBezTo>
                    <a:lnTo>
                      <a:pt x="70589" y="106145"/>
                    </a:lnTo>
                    <a:cubicBezTo>
                      <a:pt x="71438" y="100632"/>
                      <a:pt x="74439" y="95576"/>
                      <a:pt x="79005" y="92216"/>
                    </a:cubicBezTo>
                    <a:cubicBezTo>
                      <a:pt x="82789" y="89444"/>
                      <a:pt x="87519" y="86182"/>
                      <a:pt x="92119" y="85431"/>
                    </a:cubicBezTo>
                    <a:cubicBezTo>
                      <a:pt x="99230" y="89900"/>
                      <a:pt x="107613" y="92477"/>
                      <a:pt x="116616" y="92477"/>
                    </a:cubicBezTo>
                    <a:cubicBezTo>
                      <a:pt x="125815" y="92477"/>
                      <a:pt x="134361" y="89770"/>
                      <a:pt x="141570" y="85138"/>
                    </a:cubicBezTo>
                    <a:close/>
                    <a:moveTo>
                      <a:pt x="164274" y="112278"/>
                    </a:moveTo>
                    <a:cubicBezTo>
                      <a:pt x="163654" y="115898"/>
                      <a:pt x="161990" y="119226"/>
                      <a:pt x="159381" y="121900"/>
                    </a:cubicBezTo>
                    <a:lnTo>
                      <a:pt x="146300" y="135307"/>
                    </a:lnTo>
                    <a:cubicBezTo>
                      <a:pt x="143430" y="138276"/>
                      <a:pt x="139417" y="139972"/>
                      <a:pt x="135307" y="139972"/>
                    </a:cubicBezTo>
                    <a:lnTo>
                      <a:pt x="96685" y="139972"/>
                    </a:lnTo>
                    <a:cubicBezTo>
                      <a:pt x="92086" y="139972"/>
                      <a:pt x="87747" y="137917"/>
                      <a:pt x="84812" y="134329"/>
                    </a:cubicBezTo>
                    <a:lnTo>
                      <a:pt x="74504" y="121803"/>
                    </a:lnTo>
                    <a:cubicBezTo>
                      <a:pt x="72286" y="119095"/>
                      <a:pt x="70883" y="115768"/>
                      <a:pt x="70492" y="112278"/>
                    </a:cubicBezTo>
                    <a:close/>
                    <a:moveTo>
                      <a:pt x="15103" y="133937"/>
                    </a:moveTo>
                    <a:lnTo>
                      <a:pt x="15103" y="146952"/>
                    </a:lnTo>
                    <a:cubicBezTo>
                      <a:pt x="15103" y="148453"/>
                      <a:pt x="13863" y="149693"/>
                      <a:pt x="12363" y="149693"/>
                    </a:cubicBezTo>
                    <a:lnTo>
                      <a:pt x="6133" y="149693"/>
                    </a:lnTo>
                    <a:lnTo>
                      <a:pt x="6133" y="141864"/>
                    </a:lnTo>
                    <a:cubicBezTo>
                      <a:pt x="6133" y="139515"/>
                      <a:pt x="7470" y="137362"/>
                      <a:pt x="9590" y="136416"/>
                    </a:cubicBezTo>
                    <a:lnTo>
                      <a:pt x="15103" y="133937"/>
                    </a:lnTo>
                    <a:close/>
                    <a:moveTo>
                      <a:pt x="47299" y="97664"/>
                    </a:moveTo>
                    <a:lnTo>
                      <a:pt x="55910" y="130871"/>
                    </a:lnTo>
                    <a:cubicBezTo>
                      <a:pt x="57215" y="135796"/>
                      <a:pt x="55878" y="140950"/>
                      <a:pt x="52420" y="144702"/>
                    </a:cubicBezTo>
                    <a:lnTo>
                      <a:pt x="47755" y="149725"/>
                    </a:lnTo>
                    <a:cubicBezTo>
                      <a:pt x="38100" y="150149"/>
                      <a:pt x="29651" y="155238"/>
                      <a:pt x="24563" y="162806"/>
                    </a:cubicBezTo>
                    <a:lnTo>
                      <a:pt x="6133" y="162806"/>
                    </a:lnTo>
                    <a:lnTo>
                      <a:pt x="6133" y="155792"/>
                    </a:lnTo>
                    <a:lnTo>
                      <a:pt x="12363" y="155792"/>
                    </a:lnTo>
                    <a:cubicBezTo>
                      <a:pt x="17223" y="155792"/>
                      <a:pt x="21203" y="151813"/>
                      <a:pt x="21203" y="146952"/>
                    </a:cubicBezTo>
                    <a:lnTo>
                      <a:pt x="21203" y="129077"/>
                    </a:lnTo>
                    <a:cubicBezTo>
                      <a:pt x="22345" y="127381"/>
                      <a:pt x="23030" y="125358"/>
                      <a:pt x="23160" y="123205"/>
                    </a:cubicBezTo>
                    <a:lnTo>
                      <a:pt x="23519" y="117725"/>
                    </a:lnTo>
                    <a:cubicBezTo>
                      <a:pt x="23617" y="115964"/>
                      <a:pt x="24498" y="114333"/>
                      <a:pt x="25933" y="113289"/>
                    </a:cubicBezTo>
                    <a:lnTo>
                      <a:pt x="47299" y="97664"/>
                    </a:lnTo>
                    <a:close/>
                    <a:moveTo>
                      <a:pt x="21431" y="168906"/>
                    </a:moveTo>
                    <a:cubicBezTo>
                      <a:pt x="20681" y="170928"/>
                      <a:pt x="20159" y="173048"/>
                      <a:pt x="19833" y="175267"/>
                    </a:cubicBezTo>
                    <a:lnTo>
                      <a:pt x="11613" y="175267"/>
                    </a:lnTo>
                    <a:cubicBezTo>
                      <a:pt x="8579" y="175267"/>
                      <a:pt x="6100" y="172755"/>
                      <a:pt x="6100" y="169689"/>
                    </a:cubicBezTo>
                    <a:lnTo>
                      <a:pt x="6100" y="168906"/>
                    </a:lnTo>
                    <a:close/>
                    <a:moveTo>
                      <a:pt x="202635" y="168906"/>
                    </a:moveTo>
                    <a:lnTo>
                      <a:pt x="202635" y="169689"/>
                    </a:lnTo>
                    <a:cubicBezTo>
                      <a:pt x="202635" y="172755"/>
                      <a:pt x="200188" y="175267"/>
                      <a:pt x="197154" y="175267"/>
                    </a:cubicBezTo>
                    <a:lnTo>
                      <a:pt x="191381" y="175267"/>
                    </a:lnTo>
                    <a:cubicBezTo>
                      <a:pt x="191055" y="173048"/>
                      <a:pt x="190533" y="170928"/>
                      <a:pt x="189782" y="168906"/>
                    </a:cubicBezTo>
                    <a:close/>
                    <a:moveTo>
                      <a:pt x="49126" y="172102"/>
                    </a:moveTo>
                    <a:cubicBezTo>
                      <a:pt x="53040" y="172102"/>
                      <a:pt x="56237" y="175299"/>
                      <a:pt x="56237" y="179214"/>
                    </a:cubicBezTo>
                    <a:cubicBezTo>
                      <a:pt x="56237" y="183161"/>
                      <a:pt x="53040" y="186325"/>
                      <a:pt x="49126" y="186325"/>
                    </a:cubicBezTo>
                    <a:cubicBezTo>
                      <a:pt x="45179" y="186325"/>
                      <a:pt x="41982" y="183161"/>
                      <a:pt x="41982" y="179214"/>
                    </a:cubicBezTo>
                    <a:cubicBezTo>
                      <a:pt x="41982" y="175299"/>
                      <a:pt x="45179" y="172102"/>
                      <a:pt x="49126" y="172102"/>
                    </a:cubicBezTo>
                    <a:close/>
                    <a:moveTo>
                      <a:pt x="162088" y="172102"/>
                    </a:moveTo>
                    <a:cubicBezTo>
                      <a:pt x="166035" y="172102"/>
                      <a:pt x="169232" y="175299"/>
                      <a:pt x="169232" y="179214"/>
                    </a:cubicBezTo>
                    <a:cubicBezTo>
                      <a:pt x="169232" y="183161"/>
                      <a:pt x="166035" y="186325"/>
                      <a:pt x="162088" y="186325"/>
                    </a:cubicBezTo>
                    <a:cubicBezTo>
                      <a:pt x="158174" y="186325"/>
                      <a:pt x="154977" y="183161"/>
                      <a:pt x="154977" y="179214"/>
                    </a:cubicBezTo>
                    <a:cubicBezTo>
                      <a:pt x="154977" y="175299"/>
                      <a:pt x="158174" y="172102"/>
                      <a:pt x="162088" y="172102"/>
                    </a:cubicBezTo>
                    <a:close/>
                    <a:moveTo>
                      <a:pt x="52159" y="156021"/>
                    </a:moveTo>
                    <a:cubicBezTo>
                      <a:pt x="63641" y="157521"/>
                      <a:pt x="72547" y="167340"/>
                      <a:pt x="72547" y="179214"/>
                    </a:cubicBezTo>
                    <a:cubicBezTo>
                      <a:pt x="72547" y="182410"/>
                      <a:pt x="71894" y="185444"/>
                      <a:pt x="70752" y="188217"/>
                    </a:cubicBezTo>
                    <a:lnTo>
                      <a:pt x="61782" y="183030"/>
                    </a:lnTo>
                    <a:cubicBezTo>
                      <a:pt x="62141" y="181823"/>
                      <a:pt x="62337" y="180551"/>
                      <a:pt x="62337" y="179214"/>
                    </a:cubicBezTo>
                    <a:cubicBezTo>
                      <a:pt x="62337" y="172983"/>
                      <a:pt x="57998" y="167731"/>
                      <a:pt x="52159" y="166361"/>
                    </a:cubicBezTo>
                    <a:lnTo>
                      <a:pt x="52159" y="156021"/>
                    </a:lnTo>
                    <a:close/>
                    <a:moveTo>
                      <a:pt x="165154" y="156021"/>
                    </a:moveTo>
                    <a:cubicBezTo>
                      <a:pt x="176637" y="157521"/>
                      <a:pt x="185542" y="167340"/>
                      <a:pt x="185542" y="179214"/>
                    </a:cubicBezTo>
                    <a:cubicBezTo>
                      <a:pt x="185542" y="182410"/>
                      <a:pt x="184889" y="185444"/>
                      <a:pt x="183748" y="188217"/>
                    </a:cubicBezTo>
                    <a:lnTo>
                      <a:pt x="174777" y="183030"/>
                    </a:lnTo>
                    <a:cubicBezTo>
                      <a:pt x="175136" y="181823"/>
                      <a:pt x="175332" y="180551"/>
                      <a:pt x="175332" y="179214"/>
                    </a:cubicBezTo>
                    <a:cubicBezTo>
                      <a:pt x="175332" y="172983"/>
                      <a:pt x="170993" y="167731"/>
                      <a:pt x="165154" y="166361"/>
                    </a:cubicBezTo>
                    <a:lnTo>
                      <a:pt x="165154" y="156021"/>
                    </a:lnTo>
                    <a:close/>
                    <a:moveTo>
                      <a:pt x="46059" y="156021"/>
                    </a:moveTo>
                    <a:lnTo>
                      <a:pt x="46059" y="166361"/>
                    </a:lnTo>
                    <a:cubicBezTo>
                      <a:pt x="40220" y="167731"/>
                      <a:pt x="35882" y="172983"/>
                      <a:pt x="35882" y="179214"/>
                    </a:cubicBezTo>
                    <a:cubicBezTo>
                      <a:pt x="35882" y="180747"/>
                      <a:pt x="36143" y="182182"/>
                      <a:pt x="36599" y="183552"/>
                    </a:cubicBezTo>
                    <a:lnTo>
                      <a:pt x="27694" y="188706"/>
                    </a:lnTo>
                    <a:cubicBezTo>
                      <a:pt x="26422" y="185803"/>
                      <a:pt x="25704" y="182606"/>
                      <a:pt x="25704" y="179214"/>
                    </a:cubicBezTo>
                    <a:cubicBezTo>
                      <a:pt x="25704" y="167340"/>
                      <a:pt x="34577" y="157521"/>
                      <a:pt x="46059" y="156021"/>
                    </a:cubicBezTo>
                    <a:close/>
                    <a:moveTo>
                      <a:pt x="159054" y="156021"/>
                    </a:moveTo>
                    <a:lnTo>
                      <a:pt x="159054" y="166361"/>
                    </a:lnTo>
                    <a:cubicBezTo>
                      <a:pt x="153216" y="167731"/>
                      <a:pt x="148877" y="172983"/>
                      <a:pt x="148877" y="179214"/>
                    </a:cubicBezTo>
                    <a:cubicBezTo>
                      <a:pt x="148877" y="180747"/>
                      <a:pt x="149138" y="182182"/>
                      <a:pt x="149595" y="183552"/>
                    </a:cubicBezTo>
                    <a:lnTo>
                      <a:pt x="140689" y="188706"/>
                    </a:lnTo>
                    <a:cubicBezTo>
                      <a:pt x="139385" y="185803"/>
                      <a:pt x="138667" y="182606"/>
                      <a:pt x="138667" y="179214"/>
                    </a:cubicBezTo>
                    <a:cubicBezTo>
                      <a:pt x="138667" y="167340"/>
                      <a:pt x="147572" y="157521"/>
                      <a:pt x="159054" y="156021"/>
                    </a:cubicBezTo>
                    <a:close/>
                    <a:moveTo>
                      <a:pt x="58716" y="188314"/>
                    </a:moveTo>
                    <a:lnTo>
                      <a:pt x="67654" y="193501"/>
                    </a:lnTo>
                    <a:cubicBezTo>
                      <a:pt x="63380" y="199046"/>
                      <a:pt x="56661" y="202635"/>
                      <a:pt x="49126" y="202635"/>
                    </a:cubicBezTo>
                    <a:cubicBezTo>
                      <a:pt x="41753" y="202635"/>
                      <a:pt x="35164" y="199242"/>
                      <a:pt x="30891" y="193925"/>
                    </a:cubicBezTo>
                    <a:lnTo>
                      <a:pt x="39894" y="188706"/>
                    </a:lnTo>
                    <a:cubicBezTo>
                      <a:pt x="42275" y="191022"/>
                      <a:pt x="45537" y="192457"/>
                      <a:pt x="49126" y="192457"/>
                    </a:cubicBezTo>
                    <a:cubicBezTo>
                      <a:pt x="52877" y="192457"/>
                      <a:pt x="56302" y="190859"/>
                      <a:pt x="58716" y="188314"/>
                    </a:cubicBezTo>
                    <a:close/>
                    <a:moveTo>
                      <a:pt x="171678" y="188314"/>
                    </a:moveTo>
                    <a:lnTo>
                      <a:pt x="180649" y="193501"/>
                    </a:lnTo>
                    <a:cubicBezTo>
                      <a:pt x="176376" y="199046"/>
                      <a:pt x="169656" y="202635"/>
                      <a:pt x="162088" y="202635"/>
                    </a:cubicBezTo>
                    <a:cubicBezTo>
                      <a:pt x="154749" y="202635"/>
                      <a:pt x="148159" y="199242"/>
                      <a:pt x="143886" y="193925"/>
                    </a:cubicBezTo>
                    <a:lnTo>
                      <a:pt x="152889" y="188706"/>
                    </a:lnTo>
                    <a:cubicBezTo>
                      <a:pt x="155271" y="191022"/>
                      <a:pt x="158533" y="192457"/>
                      <a:pt x="162088" y="192457"/>
                    </a:cubicBezTo>
                    <a:cubicBezTo>
                      <a:pt x="165872" y="192457"/>
                      <a:pt x="169297" y="190859"/>
                      <a:pt x="171678" y="188314"/>
                    </a:cubicBezTo>
                    <a:close/>
                    <a:moveTo>
                      <a:pt x="116616" y="0"/>
                    </a:moveTo>
                    <a:cubicBezTo>
                      <a:pt x="91107" y="0"/>
                      <a:pt x="70394" y="20746"/>
                      <a:pt x="70394" y="46222"/>
                    </a:cubicBezTo>
                    <a:cubicBezTo>
                      <a:pt x="70394" y="59955"/>
                      <a:pt x="76396" y="72318"/>
                      <a:pt x="85953" y="80799"/>
                    </a:cubicBezTo>
                    <a:cubicBezTo>
                      <a:pt x="82496" y="82072"/>
                      <a:pt x="78451" y="85040"/>
                      <a:pt x="75385" y="87291"/>
                    </a:cubicBezTo>
                    <a:cubicBezTo>
                      <a:pt x="63609" y="95902"/>
                      <a:pt x="60347" y="114170"/>
                      <a:pt x="69774" y="125684"/>
                    </a:cubicBezTo>
                    <a:lnTo>
                      <a:pt x="80082" y="138210"/>
                    </a:lnTo>
                    <a:cubicBezTo>
                      <a:pt x="84192" y="143201"/>
                      <a:pt x="90227" y="146072"/>
                      <a:pt x="96685" y="146072"/>
                    </a:cubicBezTo>
                    <a:lnTo>
                      <a:pt x="135307" y="146072"/>
                    </a:lnTo>
                    <a:cubicBezTo>
                      <a:pt x="141048" y="146072"/>
                      <a:pt x="146659" y="143723"/>
                      <a:pt x="150671" y="139580"/>
                    </a:cubicBezTo>
                    <a:lnTo>
                      <a:pt x="163752" y="126174"/>
                    </a:lnTo>
                    <a:cubicBezTo>
                      <a:pt x="168906" y="120922"/>
                      <a:pt x="170667" y="113811"/>
                      <a:pt x="170667" y="106504"/>
                    </a:cubicBezTo>
                    <a:cubicBezTo>
                      <a:pt x="170667" y="99295"/>
                      <a:pt x="167862" y="92510"/>
                      <a:pt x="162773" y="87389"/>
                    </a:cubicBezTo>
                    <a:cubicBezTo>
                      <a:pt x="158859" y="83442"/>
                      <a:pt x="153933" y="80669"/>
                      <a:pt x="148616" y="79560"/>
                    </a:cubicBezTo>
                    <a:cubicBezTo>
                      <a:pt x="150802" y="77472"/>
                      <a:pt x="152791" y="75156"/>
                      <a:pt x="154520" y="72677"/>
                    </a:cubicBezTo>
                    <a:cubicBezTo>
                      <a:pt x="159674" y="74439"/>
                      <a:pt x="164371" y="77374"/>
                      <a:pt x="168253" y="81256"/>
                    </a:cubicBezTo>
                    <a:lnTo>
                      <a:pt x="175495" y="88596"/>
                    </a:lnTo>
                    <a:cubicBezTo>
                      <a:pt x="177844" y="90944"/>
                      <a:pt x="181073" y="92314"/>
                      <a:pt x="184400" y="92314"/>
                    </a:cubicBezTo>
                    <a:lnTo>
                      <a:pt x="186423" y="92314"/>
                    </a:lnTo>
                    <a:cubicBezTo>
                      <a:pt x="188804" y="92314"/>
                      <a:pt x="190891" y="93847"/>
                      <a:pt x="191642" y="96131"/>
                    </a:cubicBezTo>
                    <a:lnTo>
                      <a:pt x="195165" y="106961"/>
                    </a:lnTo>
                    <a:cubicBezTo>
                      <a:pt x="195817" y="108983"/>
                      <a:pt x="195328" y="111168"/>
                      <a:pt x="193827" y="112636"/>
                    </a:cubicBezTo>
                    <a:lnTo>
                      <a:pt x="190891" y="115637"/>
                    </a:lnTo>
                    <a:cubicBezTo>
                      <a:pt x="187629" y="118899"/>
                      <a:pt x="187629" y="124249"/>
                      <a:pt x="190891" y="127511"/>
                    </a:cubicBezTo>
                    <a:lnTo>
                      <a:pt x="199046" y="135764"/>
                    </a:lnTo>
                    <a:cubicBezTo>
                      <a:pt x="201362" y="138113"/>
                      <a:pt x="202667" y="141211"/>
                      <a:pt x="202667" y="144539"/>
                    </a:cubicBezTo>
                    <a:lnTo>
                      <a:pt x="202667" y="162806"/>
                    </a:lnTo>
                    <a:lnTo>
                      <a:pt x="186651" y="162806"/>
                    </a:lnTo>
                    <a:cubicBezTo>
                      <a:pt x="181334" y="154879"/>
                      <a:pt x="172298" y="149693"/>
                      <a:pt x="162088" y="149693"/>
                    </a:cubicBezTo>
                    <a:cubicBezTo>
                      <a:pt x="147148" y="149693"/>
                      <a:pt x="134785" y="160849"/>
                      <a:pt x="132828" y="175267"/>
                    </a:cubicBezTo>
                    <a:lnTo>
                      <a:pt x="78386" y="175267"/>
                    </a:lnTo>
                    <a:cubicBezTo>
                      <a:pt x="78092" y="173048"/>
                      <a:pt x="77537" y="170928"/>
                      <a:pt x="76787" y="168906"/>
                    </a:cubicBezTo>
                    <a:lnTo>
                      <a:pt x="125228" y="168906"/>
                    </a:lnTo>
                    <a:cubicBezTo>
                      <a:pt x="126924" y="168906"/>
                      <a:pt x="128294" y="167536"/>
                      <a:pt x="128294" y="165839"/>
                    </a:cubicBezTo>
                    <a:cubicBezTo>
                      <a:pt x="128294" y="164176"/>
                      <a:pt x="126924" y="162806"/>
                      <a:pt x="125228" y="162806"/>
                    </a:cubicBezTo>
                    <a:lnTo>
                      <a:pt x="73656" y="162806"/>
                    </a:lnTo>
                    <a:cubicBezTo>
                      <a:pt x="69480" y="156575"/>
                      <a:pt x="63022" y="152041"/>
                      <a:pt x="55486" y="150378"/>
                    </a:cubicBezTo>
                    <a:lnTo>
                      <a:pt x="56889" y="148844"/>
                    </a:lnTo>
                    <a:cubicBezTo>
                      <a:pt x="61815" y="143593"/>
                      <a:pt x="63641" y="136286"/>
                      <a:pt x="61847" y="129338"/>
                    </a:cubicBezTo>
                    <a:lnTo>
                      <a:pt x="52583" y="93782"/>
                    </a:lnTo>
                    <a:lnTo>
                      <a:pt x="72220" y="79462"/>
                    </a:lnTo>
                    <a:cubicBezTo>
                      <a:pt x="73590" y="78451"/>
                      <a:pt x="73884" y="76526"/>
                      <a:pt x="72873" y="75189"/>
                    </a:cubicBezTo>
                    <a:cubicBezTo>
                      <a:pt x="72282" y="74362"/>
                      <a:pt x="71348" y="73928"/>
                      <a:pt x="70398" y="73928"/>
                    </a:cubicBezTo>
                    <a:cubicBezTo>
                      <a:pt x="69774" y="73928"/>
                      <a:pt x="69143" y="74116"/>
                      <a:pt x="68600" y="74504"/>
                    </a:cubicBezTo>
                    <a:lnTo>
                      <a:pt x="47299" y="90096"/>
                    </a:lnTo>
                    <a:cubicBezTo>
                      <a:pt x="47299" y="90096"/>
                      <a:pt x="47266" y="90129"/>
                      <a:pt x="47234" y="90129"/>
                    </a:cubicBezTo>
                    <a:lnTo>
                      <a:pt x="22345" y="108331"/>
                    </a:lnTo>
                    <a:cubicBezTo>
                      <a:pt x="19441" y="110451"/>
                      <a:pt x="17647" y="113745"/>
                      <a:pt x="17419" y="117366"/>
                    </a:cubicBezTo>
                    <a:lnTo>
                      <a:pt x="17060" y="122846"/>
                    </a:lnTo>
                    <a:cubicBezTo>
                      <a:pt x="16995" y="124053"/>
                      <a:pt x="16538" y="125195"/>
                      <a:pt x="15821" y="126141"/>
                    </a:cubicBezTo>
                    <a:cubicBezTo>
                      <a:pt x="15788" y="126174"/>
                      <a:pt x="15788" y="126206"/>
                      <a:pt x="15755" y="126206"/>
                    </a:cubicBezTo>
                    <a:cubicBezTo>
                      <a:pt x="15168" y="126924"/>
                      <a:pt x="14451" y="127511"/>
                      <a:pt x="13570" y="127902"/>
                    </a:cubicBezTo>
                    <a:lnTo>
                      <a:pt x="7079" y="130838"/>
                    </a:lnTo>
                    <a:cubicBezTo>
                      <a:pt x="2773" y="132763"/>
                      <a:pt x="0" y="137101"/>
                      <a:pt x="0" y="141864"/>
                    </a:cubicBezTo>
                    <a:lnTo>
                      <a:pt x="0" y="169689"/>
                    </a:lnTo>
                    <a:cubicBezTo>
                      <a:pt x="0" y="176147"/>
                      <a:pt x="5219" y="181366"/>
                      <a:pt x="11613" y="181366"/>
                    </a:cubicBezTo>
                    <a:lnTo>
                      <a:pt x="19637" y="181366"/>
                    </a:lnTo>
                    <a:cubicBezTo>
                      <a:pt x="20681" y="196502"/>
                      <a:pt x="33892" y="208767"/>
                      <a:pt x="49126" y="208767"/>
                    </a:cubicBezTo>
                    <a:cubicBezTo>
                      <a:pt x="64750" y="208767"/>
                      <a:pt x="77472" y="196502"/>
                      <a:pt x="78581" y="181366"/>
                    </a:cubicBezTo>
                    <a:lnTo>
                      <a:pt x="132632" y="181366"/>
                    </a:lnTo>
                    <a:cubicBezTo>
                      <a:pt x="133709" y="196567"/>
                      <a:pt x="146431" y="208767"/>
                      <a:pt x="162088" y="208767"/>
                    </a:cubicBezTo>
                    <a:cubicBezTo>
                      <a:pt x="177387" y="208767"/>
                      <a:pt x="190533" y="196437"/>
                      <a:pt x="191576" y="181366"/>
                    </a:cubicBezTo>
                    <a:lnTo>
                      <a:pt x="197154" y="181366"/>
                    </a:lnTo>
                    <a:cubicBezTo>
                      <a:pt x="203548" y="181366"/>
                      <a:pt x="208767" y="176147"/>
                      <a:pt x="208767" y="169689"/>
                    </a:cubicBezTo>
                    <a:lnTo>
                      <a:pt x="208767" y="144539"/>
                    </a:lnTo>
                    <a:cubicBezTo>
                      <a:pt x="208767" y="139613"/>
                      <a:pt x="206875" y="134948"/>
                      <a:pt x="203417" y="131458"/>
                    </a:cubicBezTo>
                    <a:lnTo>
                      <a:pt x="195230" y="123205"/>
                    </a:lnTo>
                    <a:cubicBezTo>
                      <a:pt x="194317" y="122324"/>
                      <a:pt x="194317" y="120824"/>
                      <a:pt x="195230" y="119943"/>
                    </a:cubicBezTo>
                    <a:lnTo>
                      <a:pt x="198166" y="116942"/>
                    </a:lnTo>
                    <a:cubicBezTo>
                      <a:pt x="201265" y="113811"/>
                      <a:pt x="202341" y="109277"/>
                      <a:pt x="200971" y="105069"/>
                    </a:cubicBezTo>
                    <a:lnTo>
                      <a:pt x="197448" y="94239"/>
                    </a:lnTo>
                    <a:cubicBezTo>
                      <a:pt x="195882" y="89411"/>
                      <a:pt x="191446" y="86182"/>
                      <a:pt x="186423" y="86182"/>
                    </a:cubicBezTo>
                    <a:lnTo>
                      <a:pt x="184400" y="86182"/>
                    </a:lnTo>
                    <a:cubicBezTo>
                      <a:pt x="182671" y="86182"/>
                      <a:pt x="181040" y="85529"/>
                      <a:pt x="179833" y="84290"/>
                    </a:cubicBezTo>
                    <a:lnTo>
                      <a:pt x="172592" y="76983"/>
                    </a:lnTo>
                    <a:cubicBezTo>
                      <a:pt x="168384" y="72710"/>
                      <a:pt x="163295" y="69448"/>
                      <a:pt x="157750" y="67327"/>
                    </a:cubicBezTo>
                    <a:cubicBezTo>
                      <a:pt x="161012" y="60999"/>
                      <a:pt x="162838" y="53823"/>
                      <a:pt x="162838" y="46222"/>
                    </a:cubicBezTo>
                    <a:cubicBezTo>
                      <a:pt x="162838" y="20746"/>
                      <a:pt x="142125" y="0"/>
                      <a:pt x="116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436" name="Google Shape;1436;p68"/>
          <p:cNvCxnSpPr/>
          <p:nvPr/>
        </p:nvCxnSpPr>
        <p:spPr>
          <a:xfrm rot="10800000">
            <a:off x="2247575" y="2001338"/>
            <a:ext cx="1135800" cy="0"/>
          </a:xfrm>
          <a:prstGeom prst="straightConnector1">
            <a:avLst/>
          </a:prstGeom>
          <a:noFill/>
          <a:ln w="38100" cap="rnd" cmpd="sng">
            <a:solidFill>
              <a:schemeClr val="dk1"/>
            </a:solidFill>
            <a:prstDash val="solid"/>
            <a:round/>
            <a:headEnd type="none" w="med" len="med"/>
            <a:tailEnd type="none" w="med" len="med"/>
          </a:ln>
        </p:spPr>
      </p:cxnSp>
      <p:cxnSp>
        <p:nvCxnSpPr>
          <p:cNvPr id="1437" name="Google Shape;1437;p68"/>
          <p:cNvCxnSpPr/>
          <p:nvPr/>
        </p:nvCxnSpPr>
        <p:spPr>
          <a:xfrm rot="10800000">
            <a:off x="2644925" y="3514963"/>
            <a:ext cx="341100" cy="0"/>
          </a:xfrm>
          <a:prstGeom prst="straightConnector1">
            <a:avLst/>
          </a:prstGeom>
          <a:noFill/>
          <a:ln w="38100" cap="rnd" cmpd="sng">
            <a:solidFill>
              <a:schemeClr val="dk1"/>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92"/>
                                        </p:tgtEl>
                                        <p:attrNameLst>
                                          <p:attrName>style.visibility</p:attrName>
                                        </p:attrNameLst>
                                      </p:cBhvr>
                                      <p:to>
                                        <p:strVal val="visible"/>
                                      </p:to>
                                    </p:set>
                                    <p:animEffect transition="in" filter="randombar(horizontal)">
                                      <p:cBhvr>
                                        <p:cTn id="7" dur="500"/>
                                        <p:tgtEl>
                                          <p:spTgt spid="1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pSp>
        <p:nvGrpSpPr>
          <p:cNvPr id="1276" name="Google Shape;1276;p64"/>
          <p:cNvGrpSpPr/>
          <p:nvPr/>
        </p:nvGrpSpPr>
        <p:grpSpPr>
          <a:xfrm>
            <a:off x="5507817" y="923954"/>
            <a:ext cx="3356002" cy="3311760"/>
            <a:chOff x="4810325" y="775200"/>
            <a:chExt cx="3641100" cy="3593100"/>
          </a:xfrm>
        </p:grpSpPr>
        <p:sp>
          <p:nvSpPr>
            <p:cNvPr id="1277" name="Google Shape;1277;p64"/>
            <p:cNvSpPr/>
            <p:nvPr/>
          </p:nvSpPr>
          <p:spPr>
            <a:xfrm>
              <a:off x="4810325" y="775200"/>
              <a:ext cx="3641100" cy="3593100"/>
            </a:xfrm>
            <a:prstGeom prst="ellipse">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4"/>
            <p:cNvSpPr/>
            <p:nvPr/>
          </p:nvSpPr>
          <p:spPr>
            <a:xfrm>
              <a:off x="4810325" y="775200"/>
              <a:ext cx="3641100" cy="3593100"/>
            </a:xfrm>
            <a:prstGeom prst="ellipse">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79" name="Google Shape;1279;p64"/>
          <p:cNvPicPr preferRelativeResize="0"/>
          <p:nvPr/>
        </p:nvPicPr>
        <p:blipFill>
          <a:blip r:embed="rId3">
            <a:alphaModFix/>
          </a:blip>
          <a:stretch>
            <a:fillRect/>
          </a:stretch>
        </p:blipFill>
        <p:spPr>
          <a:xfrm>
            <a:off x="5750118" y="1161884"/>
            <a:ext cx="2835600" cy="2835900"/>
          </a:xfrm>
          <a:prstGeom prst="ellipse">
            <a:avLst/>
          </a:prstGeom>
          <a:noFill/>
          <a:ln w="38100" cap="flat" cmpd="sng">
            <a:solidFill>
              <a:schemeClr val="dk1"/>
            </a:solidFill>
            <a:prstDash val="solid"/>
            <a:round/>
            <a:headEnd type="none" w="sm" len="sm"/>
            <a:tailEnd type="none" w="sm" len="sm"/>
          </a:ln>
        </p:spPr>
      </p:pic>
      <p:grpSp>
        <p:nvGrpSpPr>
          <p:cNvPr id="1282" name="Google Shape;1282;p64"/>
          <p:cNvGrpSpPr/>
          <p:nvPr/>
        </p:nvGrpSpPr>
        <p:grpSpPr>
          <a:xfrm rot="1921692">
            <a:off x="5681982" y="3145787"/>
            <a:ext cx="1386601" cy="1450086"/>
            <a:chOff x="4721975" y="2651888"/>
            <a:chExt cx="1736400" cy="1815900"/>
          </a:xfrm>
        </p:grpSpPr>
        <p:sp>
          <p:nvSpPr>
            <p:cNvPr id="1283" name="Google Shape;1283;p64"/>
            <p:cNvSpPr/>
            <p:nvPr/>
          </p:nvSpPr>
          <p:spPr>
            <a:xfrm>
              <a:off x="4721975" y="2651888"/>
              <a:ext cx="1736400" cy="1815900"/>
            </a:xfrm>
            <a:prstGeom prst="roundRect">
              <a:avLst>
                <a:gd name="adj" fmla="val 16667"/>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t>c</a:t>
              </a:r>
              <a:endParaRPr/>
            </a:p>
          </p:txBody>
        </p:sp>
        <p:grpSp>
          <p:nvGrpSpPr>
            <p:cNvPr id="1284" name="Google Shape;1284;p64"/>
            <p:cNvGrpSpPr/>
            <p:nvPr/>
          </p:nvGrpSpPr>
          <p:grpSpPr>
            <a:xfrm>
              <a:off x="4914542" y="2883959"/>
              <a:ext cx="1351251" cy="1351773"/>
              <a:chOff x="1190625" y="238125"/>
              <a:chExt cx="5219200" cy="5219200"/>
            </a:xfrm>
          </p:grpSpPr>
          <p:sp>
            <p:nvSpPr>
              <p:cNvPr id="1285" name="Google Shape;1285;p64"/>
              <p:cNvSpPr/>
              <p:nvPr/>
            </p:nvSpPr>
            <p:spPr>
              <a:xfrm>
                <a:off x="1267275" y="314775"/>
                <a:ext cx="5065875" cy="5065875"/>
              </a:xfrm>
              <a:custGeom>
                <a:avLst/>
                <a:gdLst/>
                <a:ahLst/>
                <a:cxnLst/>
                <a:rect l="l" t="t" r="r" b="b"/>
                <a:pathLst>
                  <a:path w="202635" h="202635" extrusionOk="0">
                    <a:moveTo>
                      <a:pt x="12233" y="0"/>
                    </a:moveTo>
                    <a:cubicBezTo>
                      <a:pt x="5480" y="0"/>
                      <a:pt x="0" y="5480"/>
                      <a:pt x="0" y="12233"/>
                    </a:cubicBezTo>
                    <a:lnTo>
                      <a:pt x="0" y="190402"/>
                    </a:lnTo>
                    <a:cubicBezTo>
                      <a:pt x="0" y="197155"/>
                      <a:pt x="5480" y="202635"/>
                      <a:pt x="12233" y="202635"/>
                    </a:cubicBezTo>
                    <a:lnTo>
                      <a:pt x="190402" y="202635"/>
                    </a:lnTo>
                    <a:cubicBezTo>
                      <a:pt x="197155" y="202635"/>
                      <a:pt x="202635" y="197155"/>
                      <a:pt x="202635" y="190402"/>
                    </a:cubicBezTo>
                    <a:lnTo>
                      <a:pt x="202635" y="12233"/>
                    </a:lnTo>
                    <a:cubicBezTo>
                      <a:pt x="202635" y="5480"/>
                      <a:pt x="197155" y="0"/>
                      <a:pt x="190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4"/>
              <p:cNvSpPr/>
              <p:nvPr/>
            </p:nvSpPr>
            <p:spPr>
              <a:xfrm>
                <a:off x="5639950" y="620575"/>
                <a:ext cx="387400" cy="387400"/>
              </a:xfrm>
              <a:custGeom>
                <a:avLst/>
                <a:gdLst/>
                <a:ahLst/>
                <a:cxnLst/>
                <a:rect l="l" t="t" r="r" b="b"/>
                <a:pathLst>
                  <a:path w="15496" h="15496" extrusionOk="0">
                    <a:moveTo>
                      <a:pt x="7765" y="1"/>
                    </a:moveTo>
                    <a:cubicBezTo>
                      <a:pt x="3491" y="1"/>
                      <a:pt x="1" y="3458"/>
                      <a:pt x="1" y="7732"/>
                    </a:cubicBezTo>
                    <a:cubicBezTo>
                      <a:pt x="1" y="12005"/>
                      <a:pt x="3491" y="15495"/>
                      <a:pt x="7765" y="15495"/>
                    </a:cubicBezTo>
                    <a:cubicBezTo>
                      <a:pt x="12038" y="15495"/>
                      <a:pt x="15495" y="12005"/>
                      <a:pt x="15495" y="7732"/>
                    </a:cubicBezTo>
                    <a:cubicBezTo>
                      <a:pt x="15495" y="3458"/>
                      <a:pt x="12038" y="1"/>
                      <a:pt x="7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4"/>
              <p:cNvSpPr/>
              <p:nvPr/>
            </p:nvSpPr>
            <p:spPr>
              <a:xfrm>
                <a:off x="1573075" y="620575"/>
                <a:ext cx="387400" cy="387400"/>
              </a:xfrm>
              <a:custGeom>
                <a:avLst/>
                <a:gdLst/>
                <a:ahLst/>
                <a:cxnLst/>
                <a:rect l="l" t="t" r="r" b="b"/>
                <a:pathLst>
                  <a:path w="15496" h="15496" extrusionOk="0">
                    <a:moveTo>
                      <a:pt x="7732" y="1"/>
                    </a:moveTo>
                    <a:cubicBezTo>
                      <a:pt x="3458" y="1"/>
                      <a:pt x="1" y="3458"/>
                      <a:pt x="1" y="7732"/>
                    </a:cubicBezTo>
                    <a:cubicBezTo>
                      <a:pt x="1" y="12005"/>
                      <a:pt x="3458" y="15495"/>
                      <a:pt x="7732" y="15495"/>
                    </a:cubicBezTo>
                    <a:cubicBezTo>
                      <a:pt x="12005" y="15495"/>
                      <a:pt x="15495" y="12005"/>
                      <a:pt x="15495" y="7732"/>
                    </a:cubicBezTo>
                    <a:cubicBezTo>
                      <a:pt x="15495" y="3458"/>
                      <a:pt x="12005" y="1"/>
                      <a:pt x="77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4"/>
              <p:cNvSpPr/>
              <p:nvPr/>
            </p:nvSpPr>
            <p:spPr>
              <a:xfrm>
                <a:off x="5639950" y="4687450"/>
                <a:ext cx="387400" cy="387400"/>
              </a:xfrm>
              <a:custGeom>
                <a:avLst/>
                <a:gdLst/>
                <a:ahLst/>
                <a:cxnLst/>
                <a:rect l="l" t="t" r="r" b="b"/>
                <a:pathLst>
                  <a:path w="15496" h="15496" extrusionOk="0">
                    <a:moveTo>
                      <a:pt x="7765" y="1"/>
                    </a:moveTo>
                    <a:cubicBezTo>
                      <a:pt x="3491" y="1"/>
                      <a:pt x="1" y="3491"/>
                      <a:pt x="1" y="7765"/>
                    </a:cubicBezTo>
                    <a:cubicBezTo>
                      <a:pt x="1" y="12038"/>
                      <a:pt x="3491" y="15495"/>
                      <a:pt x="7765" y="15495"/>
                    </a:cubicBezTo>
                    <a:cubicBezTo>
                      <a:pt x="12038" y="15495"/>
                      <a:pt x="15495" y="12038"/>
                      <a:pt x="15495" y="7765"/>
                    </a:cubicBezTo>
                    <a:cubicBezTo>
                      <a:pt x="15495" y="3491"/>
                      <a:pt x="12038" y="1"/>
                      <a:pt x="7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4"/>
              <p:cNvSpPr/>
              <p:nvPr/>
            </p:nvSpPr>
            <p:spPr>
              <a:xfrm>
                <a:off x="1573075" y="4687450"/>
                <a:ext cx="387400" cy="387400"/>
              </a:xfrm>
              <a:custGeom>
                <a:avLst/>
                <a:gdLst/>
                <a:ahLst/>
                <a:cxnLst/>
                <a:rect l="l" t="t" r="r" b="b"/>
                <a:pathLst>
                  <a:path w="15496" h="15496" extrusionOk="0">
                    <a:moveTo>
                      <a:pt x="7732" y="1"/>
                    </a:moveTo>
                    <a:cubicBezTo>
                      <a:pt x="3458" y="1"/>
                      <a:pt x="1" y="3491"/>
                      <a:pt x="1" y="7765"/>
                    </a:cubicBezTo>
                    <a:cubicBezTo>
                      <a:pt x="1" y="12038"/>
                      <a:pt x="3458" y="15495"/>
                      <a:pt x="7732" y="15495"/>
                    </a:cubicBezTo>
                    <a:cubicBezTo>
                      <a:pt x="12005" y="15495"/>
                      <a:pt x="15495" y="12038"/>
                      <a:pt x="15495" y="7765"/>
                    </a:cubicBezTo>
                    <a:cubicBezTo>
                      <a:pt x="15495" y="3491"/>
                      <a:pt x="12005" y="1"/>
                      <a:pt x="77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4"/>
              <p:cNvSpPr/>
              <p:nvPr/>
            </p:nvSpPr>
            <p:spPr>
              <a:xfrm>
                <a:off x="2081125" y="1128625"/>
                <a:ext cx="3438175" cy="3438175"/>
              </a:xfrm>
              <a:custGeom>
                <a:avLst/>
                <a:gdLst/>
                <a:ahLst/>
                <a:cxnLst/>
                <a:rect l="l" t="t" r="r" b="b"/>
                <a:pathLst>
                  <a:path w="137527" h="137527" extrusionOk="0">
                    <a:moveTo>
                      <a:pt x="42309" y="1"/>
                    </a:moveTo>
                    <a:cubicBezTo>
                      <a:pt x="18953" y="1"/>
                      <a:pt x="1" y="18953"/>
                      <a:pt x="1" y="42309"/>
                    </a:cubicBezTo>
                    <a:lnTo>
                      <a:pt x="1" y="95218"/>
                    </a:lnTo>
                    <a:cubicBezTo>
                      <a:pt x="1" y="118574"/>
                      <a:pt x="18953" y="137526"/>
                      <a:pt x="42309" y="137526"/>
                    </a:cubicBezTo>
                    <a:lnTo>
                      <a:pt x="95218" y="137526"/>
                    </a:lnTo>
                    <a:cubicBezTo>
                      <a:pt x="118574" y="137526"/>
                      <a:pt x="137526" y="118574"/>
                      <a:pt x="137526" y="95218"/>
                    </a:cubicBezTo>
                    <a:lnTo>
                      <a:pt x="137526" y="42309"/>
                    </a:lnTo>
                    <a:cubicBezTo>
                      <a:pt x="137526" y="18953"/>
                      <a:pt x="118574" y="1"/>
                      <a:pt x="95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4"/>
              <p:cNvSpPr/>
              <p:nvPr/>
            </p:nvSpPr>
            <p:spPr>
              <a:xfrm>
                <a:off x="2891750" y="2057475"/>
                <a:ext cx="356375" cy="663025"/>
              </a:xfrm>
              <a:custGeom>
                <a:avLst/>
                <a:gdLst/>
                <a:ahLst/>
                <a:cxnLst/>
                <a:rect l="l" t="t" r="r" b="b"/>
                <a:pathLst>
                  <a:path w="14255" h="26521" extrusionOk="0">
                    <a:moveTo>
                      <a:pt x="2022" y="1"/>
                    </a:moveTo>
                    <a:cubicBezTo>
                      <a:pt x="913" y="1"/>
                      <a:pt x="0" y="914"/>
                      <a:pt x="0" y="2056"/>
                    </a:cubicBezTo>
                    <a:lnTo>
                      <a:pt x="0" y="24466"/>
                    </a:lnTo>
                    <a:cubicBezTo>
                      <a:pt x="0" y="25608"/>
                      <a:pt x="913" y="26521"/>
                      <a:pt x="2022" y="26521"/>
                    </a:cubicBezTo>
                    <a:lnTo>
                      <a:pt x="12232" y="26521"/>
                    </a:lnTo>
                    <a:cubicBezTo>
                      <a:pt x="13342" y="26521"/>
                      <a:pt x="14255" y="25608"/>
                      <a:pt x="14255" y="24466"/>
                    </a:cubicBezTo>
                    <a:lnTo>
                      <a:pt x="14255" y="2056"/>
                    </a:lnTo>
                    <a:cubicBezTo>
                      <a:pt x="14255" y="914"/>
                      <a:pt x="13342" y="1"/>
                      <a:pt x="12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4"/>
              <p:cNvSpPr/>
              <p:nvPr/>
            </p:nvSpPr>
            <p:spPr>
              <a:xfrm>
                <a:off x="4352300" y="2057475"/>
                <a:ext cx="356400" cy="663025"/>
              </a:xfrm>
              <a:custGeom>
                <a:avLst/>
                <a:gdLst/>
                <a:ahLst/>
                <a:cxnLst/>
                <a:rect l="l" t="t" r="r" b="b"/>
                <a:pathLst>
                  <a:path w="14256" h="26521" extrusionOk="0">
                    <a:moveTo>
                      <a:pt x="2023" y="1"/>
                    </a:moveTo>
                    <a:cubicBezTo>
                      <a:pt x="914" y="1"/>
                      <a:pt x="0" y="914"/>
                      <a:pt x="0" y="2056"/>
                    </a:cubicBezTo>
                    <a:lnTo>
                      <a:pt x="0" y="24466"/>
                    </a:lnTo>
                    <a:cubicBezTo>
                      <a:pt x="0" y="25608"/>
                      <a:pt x="914" y="26521"/>
                      <a:pt x="2023" y="26521"/>
                    </a:cubicBezTo>
                    <a:lnTo>
                      <a:pt x="12233" y="26521"/>
                    </a:lnTo>
                    <a:cubicBezTo>
                      <a:pt x="13342" y="26521"/>
                      <a:pt x="14255" y="25608"/>
                      <a:pt x="14255" y="24466"/>
                    </a:cubicBezTo>
                    <a:lnTo>
                      <a:pt x="14255" y="2056"/>
                    </a:lnTo>
                    <a:cubicBezTo>
                      <a:pt x="14255" y="914"/>
                      <a:pt x="13342" y="1"/>
                      <a:pt x="12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4"/>
              <p:cNvSpPr/>
              <p:nvPr/>
            </p:nvSpPr>
            <p:spPr>
              <a:xfrm>
                <a:off x="3469100" y="3280725"/>
                <a:ext cx="662225" cy="357225"/>
              </a:xfrm>
              <a:custGeom>
                <a:avLst/>
                <a:gdLst/>
                <a:ahLst/>
                <a:cxnLst/>
                <a:rect l="l" t="t" r="r" b="b"/>
                <a:pathLst>
                  <a:path w="26489" h="14289" extrusionOk="0">
                    <a:moveTo>
                      <a:pt x="2023" y="1"/>
                    </a:moveTo>
                    <a:cubicBezTo>
                      <a:pt x="914" y="1"/>
                      <a:pt x="1" y="914"/>
                      <a:pt x="1" y="2056"/>
                    </a:cubicBezTo>
                    <a:lnTo>
                      <a:pt x="1" y="12233"/>
                    </a:lnTo>
                    <a:cubicBezTo>
                      <a:pt x="1" y="13375"/>
                      <a:pt x="914" y="14288"/>
                      <a:pt x="2023" y="14288"/>
                    </a:cubicBezTo>
                    <a:lnTo>
                      <a:pt x="24466" y="14288"/>
                    </a:lnTo>
                    <a:cubicBezTo>
                      <a:pt x="25575" y="14288"/>
                      <a:pt x="26488" y="13375"/>
                      <a:pt x="26488" y="12233"/>
                    </a:cubicBezTo>
                    <a:lnTo>
                      <a:pt x="26488" y="2056"/>
                    </a:lnTo>
                    <a:cubicBezTo>
                      <a:pt x="26488" y="914"/>
                      <a:pt x="25575" y="1"/>
                      <a:pt x="24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4"/>
              <p:cNvSpPr/>
              <p:nvPr/>
            </p:nvSpPr>
            <p:spPr>
              <a:xfrm>
                <a:off x="1190625" y="238125"/>
                <a:ext cx="5219200" cy="5219200"/>
              </a:xfrm>
              <a:custGeom>
                <a:avLst/>
                <a:gdLst/>
                <a:ahLst/>
                <a:cxnLst/>
                <a:rect l="l" t="t" r="r" b="b"/>
                <a:pathLst>
                  <a:path w="208768" h="208768" extrusionOk="0">
                    <a:moveTo>
                      <a:pt x="23030" y="18365"/>
                    </a:moveTo>
                    <a:cubicBezTo>
                      <a:pt x="25639" y="18365"/>
                      <a:pt x="27727" y="20453"/>
                      <a:pt x="27727" y="23030"/>
                    </a:cubicBezTo>
                    <a:cubicBezTo>
                      <a:pt x="27727" y="25639"/>
                      <a:pt x="25639" y="27727"/>
                      <a:pt x="23030" y="27727"/>
                    </a:cubicBezTo>
                    <a:cubicBezTo>
                      <a:pt x="20453" y="27727"/>
                      <a:pt x="18365" y="25639"/>
                      <a:pt x="18365" y="23030"/>
                    </a:cubicBezTo>
                    <a:cubicBezTo>
                      <a:pt x="18365" y="20453"/>
                      <a:pt x="20453" y="18365"/>
                      <a:pt x="23030" y="18365"/>
                    </a:cubicBezTo>
                    <a:close/>
                    <a:moveTo>
                      <a:pt x="185738" y="18365"/>
                    </a:moveTo>
                    <a:cubicBezTo>
                      <a:pt x="188314" y="18365"/>
                      <a:pt x="190435" y="20453"/>
                      <a:pt x="190435" y="23030"/>
                    </a:cubicBezTo>
                    <a:cubicBezTo>
                      <a:pt x="190435" y="25639"/>
                      <a:pt x="188314" y="27727"/>
                      <a:pt x="185738" y="27727"/>
                    </a:cubicBezTo>
                    <a:cubicBezTo>
                      <a:pt x="183128" y="27727"/>
                      <a:pt x="181040" y="25639"/>
                      <a:pt x="181040" y="23030"/>
                    </a:cubicBezTo>
                    <a:cubicBezTo>
                      <a:pt x="181040" y="20453"/>
                      <a:pt x="183128" y="18365"/>
                      <a:pt x="185738" y="18365"/>
                    </a:cubicBezTo>
                    <a:close/>
                    <a:moveTo>
                      <a:pt x="23030" y="12232"/>
                    </a:moveTo>
                    <a:cubicBezTo>
                      <a:pt x="17093" y="12232"/>
                      <a:pt x="12232" y="17093"/>
                      <a:pt x="12232" y="23030"/>
                    </a:cubicBezTo>
                    <a:cubicBezTo>
                      <a:pt x="12232" y="28999"/>
                      <a:pt x="17093" y="33859"/>
                      <a:pt x="23030" y="33859"/>
                    </a:cubicBezTo>
                    <a:cubicBezTo>
                      <a:pt x="28999" y="33859"/>
                      <a:pt x="33859" y="28999"/>
                      <a:pt x="33859" y="23030"/>
                    </a:cubicBezTo>
                    <a:cubicBezTo>
                      <a:pt x="33859" y="17093"/>
                      <a:pt x="28999" y="12232"/>
                      <a:pt x="23030" y="12232"/>
                    </a:cubicBezTo>
                    <a:close/>
                    <a:moveTo>
                      <a:pt x="185738" y="12232"/>
                    </a:moveTo>
                    <a:cubicBezTo>
                      <a:pt x="179768" y="12232"/>
                      <a:pt x="174940" y="17093"/>
                      <a:pt x="174940" y="23030"/>
                    </a:cubicBezTo>
                    <a:cubicBezTo>
                      <a:pt x="174940" y="28999"/>
                      <a:pt x="179768" y="33859"/>
                      <a:pt x="185738" y="33859"/>
                    </a:cubicBezTo>
                    <a:cubicBezTo>
                      <a:pt x="191674" y="33859"/>
                      <a:pt x="196535" y="28999"/>
                      <a:pt x="196535" y="23030"/>
                    </a:cubicBezTo>
                    <a:cubicBezTo>
                      <a:pt x="196535" y="17093"/>
                      <a:pt x="191674" y="12232"/>
                      <a:pt x="185738" y="12232"/>
                    </a:cubicBezTo>
                    <a:close/>
                    <a:moveTo>
                      <a:pt x="79266" y="75841"/>
                    </a:moveTo>
                    <a:lnTo>
                      <a:pt x="79266" y="96229"/>
                    </a:lnTo>
                    <a:lnTo>
                      <a:pt x="71111" y="96229"/>
                    </a:lnTo>
                    <a:lnTo>
                      <a:pt x="71111" y="75841"/>
                    </a:lnTo>
                    <a:close/>
                    <a:moveTo>
                      <a:pt x="137656" y="75841"/>
                    </a:moveTo>
                    <a:lnTo>
                      <a:pt x="137656" y="96229"/>
                    </a:lnTo>
                    <a:lnTo>
                      <a:pt x="129501" y="96229"/>
                    </a:lnTo>
                    <a:lnTo>
                      <a:pt x="129501" y="75841"/>
                    </a:lnTo>
                    <a:close/>
                    <a:moveTo>
                      <a:pt x="70067" y="69741"/>
                    </a:moveTo>
                    <a:cubicBezTo>
                      <a:pt x="67262" y="69741"/>
                      <a:pt x="64979" y="72025"/>
                      <a:pt x="64979" y="74830"/>
                    </a:cubicBezTo>
                    <a:lnTo>
                      <a:pt x="64979" y="97240"/>
                    </a:lnTo>
                    <a:cubicBezTo>
                      <a:pt x="64979" y="100045"/>
                      <a:pt x="67262" y="102361"/>
                      <a:pt x="70067" y="102361"/>
                    </a:cubicBezTo>
                    <a:lnTo>
                      <a:pt x="80277" y="102361"/>
                    </a:lnTo>
                    <a:cubicBezTo>
                      <a:pt x="83083" y="102361"/>
                      <a:pt x="85366" y="100045"/>
                      <a:pt x="85366" y="97240"/>
                    </a:cubicBezTo>
                    <a:lnTo>
                      <a:pt x="85366" y="74830"/>
                    </a:lnTo>
                    <a:cubicBezTo>
                      <a:pt x="85366" y="72025"/>
                      <a:pt x="83083" y="69741"/>
                      <a:pt x="80277" y="69741"/>
                    </a:cubicBezTo>
                    <a:close/>
                    <a:moveTo>
                      <a:pt x="128490" y="69741"/>
                    </a:moveTo>
                    <a:cubicBezTo>
                      <a:pt x="125684" y="69741"/>
                      <a:pt x="123401" y="72025"/>
                      <a:pt x="123401" y="74830"/>
                    </a:cubicBezTo>
                    <a:lnTo>
                      <a:pt x="123401" y="97240"/>
                    </a:lnTo>
                    <a:cubicBezTo>
                      <a:pt x="123401" y="100045"/>
                      <a:pt x="125684" y="102361"/>
                      <a:pt x="128490" y="102361"/>
                    </a:cubicBezTo>
                    <a:lnTo>
                      <a:pt x="138700" y="102361"/>
                    </a:lnTo>
                    <a:cubicBezTo>
                      <a:pt x="141505" y="102361"/>
                      <a:pt x="143788" y="100045"/>
                      <a:pt x="143788" y="97240"/>
                    </a:cubicBezTo>
                    <a:lnTo>
                      <a:pt x="143788" y="74830"/>
                    </a:lnTo>
                    <a:cubicBezTo>
                      <a:pt x="143788" y="72025"/>
                      <a:pt x="141505" y="69741"/>
                      <a:pt x="138700" y="69741"/>
                    </a:cubicBezTo>
                    <a:close/>
                    <a:moveTo>
                      <a:pt x="114594" y="124771"/>
                    </a:moveTo>
                    <a:lnTo>
                      <a:pt x="114594" y="132926"/>
                    </a:lnTo>
                    <a:lnTo>
                      <a:pt x="94206" y="132926"/>
                    </a:lnTo>
                    <a:lnTo>
                      <a:pt x="94206" y="124771"/>
                    </a:lnTo>
                    <a:close/>
                    <a:moveTo>
                      <a:pt x="93162" y="118638"/>
                    </a:moveTo>
                    <a:cubicBezTo>
                      <a:pt x="90357" y="118638"/>
                      <a:pt x="88074" y="120954"/>
                      <a:pt x="88074" y="123760"/>
                    </a:cubicBezTo>
                    <a:lnTo>
                      <a:pt x="88074" y="133937"/>
                    </a:lnTo>
                    <a:cubicBezTo>
                      <a:pt x="88074" y="136742"/>
                      <a:pt x="90357" y="139026"/>
                      <a:pt x="93162" y="139026"/>
                    </a:cubicBezTo>
                    <a:lnTo>
                      <a:pt x="115605" y="139026"/>
                    </a:lnTo>
                    <a:cubicBezTo>
                      <a:pt x="118410" y="139026"/>
                      <a:pt x="120694" y="136742"/>
                      <a:pt x="120694" y="133937"/>
                    </a:cubicBezTo>
                    <a:lnTo>
                      <a:pt x="120694" y="123760"/>
                    </a:lnTo>
                    <a:cubicBezTo>
                      <a:pt x="120694" y="120954"/>
                      <a:pt x="118410" y="118638"/>
                      <a:pt x="115605" y="118638"/>
                    </a:cubicBezTo>
                    <a:close/>
                    <a:moveTo>
                      <a:pt x="77929" y="32587"/>
                    </a:moveTo>
                    <a:cubicBezTo>
                      <a:pt x="52909" y="32587"/>
                      <a:pt x="32587" y="52909"/>
                      <a:pt x="32587" y="77929"/>
                    </a:cubicBezTo>
                    <a:lnTo>
                      <a:pt x="32587" y="130838"/>
                    </a:lnTo>
                    <a:cubicBezTo>
                      <a:pt x="32587" y="155858"/>
                      <a:pt x="52909" y="176180"/>
                      <a:pt x="77929" y="176180"/>
                    </a:cubicBezTo>
                    <a:lnTo>
                      <a:pt x="130838" y="176180"/>
                    </a:lnTo>
                    <a:cubicBezTo>
                      <a:pt x="155858" y="176180"/>
                      <a:pt x="176180" y="155858"/>
                      <a:pt x="176180" y="130838"/>
                    </a:cubicBezTo>
                    <a:lnTo>
                      <a:pt x="176180" y="77929"/>
                    </a:lnTo>
                    <a:cubicBezTo>
                      <a:pt x="176180" y="52909"/>
                      <a:pt x="155858" y="32587"/>
                      <a:pt x="130838" y="32587"/>
                    </a:cubicBezTo>
                    <a:lnTo>
                      <a:pt x="104449" y="32587"/>
                    </a:lnTo>
                    <a:cubicBezTo>
                      <a:pt x="102753" y="32587"/>
                      <a:pt x="101383" y="33957"/>
                      <a:pt x="101383" y="35621"/>
                    </a:cubicBezTo>
                    <a:cubicBezTo>
                      <a:pt x="101383" y="37317"/>
                      <a:pt x="102753" y="38687"/>
                      <a:pt x="104449" y="38687"/>
                    </a:cubicBezTo>
                    <a:lnTo>
                      <a:pt x="130838" y="38687"/>
                    </a:lnTo>
                    <a:cubicBezTo>
                      <a:pt x="152465" y="38687"/>
                      <a:pt x="170080" y="56302"/>
                      <a:pt x="170080" y="77929"/>
                    </a:cubicBezTo>
                    <a:lnTo>
                      <a:pt x="170080" y="130838"/>
                    </a:lnTo>
                    <a:cubicBezTo>
                      <a:pt x="170080" y="152465"/>
                      <a:pt x="152465" y="170080"/>
                      <a:pt x="130838" y="170080"/>
                    </a:cubicBezTo>
                    <a:lnTo>
                      <a:pt x="77929" y="170080"/>
                    </a:lnTo>
                    <a:cubicBezTo>
                      <a:pt x="56302" y="170080"/>
                      <a:pt x="38687" y="152465"/>
                      <a:pt x="38687" y="130838"/>
                    </a:cubicBezTo>
                    <a:lnTo>
                      <a:pt x="38687" y="77929"/>
                    </a:lnTo>
                    <a:cubicBezTo>
                      <a:pt x="38687" y="56302"/>
                      <a:pt x="56302" y="38687"/>
                      <a:pt x="77929" y="38687"/>
                    </a:cubicBezTo>
                    <a:lnTo>
                      <a:pt x="92216" y="38687"/>
                    </a:lnTo>
                    <a:cubicBezTo>
                      <a:pt x="93880" y="38687"/>
                      <a:pt x="95250" y="37317"/>
                      <a:pt x="95250" y="35621"/>
                    </a:cubicBezTo>
                    <a:cubicBezTo>
                      <a:pt x="95250" y="33957"/>
                      <a:pt x="93880" y="32587"/>
                      <a:pt x="92216" y="32587"/>
                    </a:cubicBezTo>
                    <a:close/>
                    <a:moveTo>
                      <a:pt x="185738" y="181040"/>
                    </a:moveTo>
                    <a:cubicBezTo>
                      <a:pt x="188314" y="181040"/>
                      <a:pt x="190435" y="183128"/>
                      <a:pt x="190435" y="185738"/>
                    </a:cubicBezTo>
                    <a:cubicBezTo>
                      <a:pt x="190435" y="188314"/>
                      <a:pt x="188314" y="190402"/>
                      <a:pt x="185738" y="190402"/>
                    </a:cubicBezTo>
                    <a:cubicBezTo>
                      <a:pt x="183128" y="190402"/>
                      <a:pt x="181040" y="188314"/>
                      <a:pt x="181040" y="185738"/>
                    </a:cubicBezTo>
                    <a:cubicBezTo>
                      <a:pt x="181040" y="183128"/>
                      <a:pt x="183128" y="181040"/>
                      <a:pt x="185738" y="181040"/>
                    </a:cubicBezTo>
                    <a:close/>
                    <a:moveTo>
                      <a:pt x="23030" y="181040"/>
                    </a:moveTo>
                    <a:cubicBezTo>
                      <a:pt x="25639" y="181040"/>
                      <a:pt x="27727" y="183128"/>
                      <a:pt x="27727" y="185738"/>
                    </a:cubicBezTo>
                    <a:cubicBezTo>
                      <a:pt x="27727" y="188314"/>
                      <a:pt x="25639" y="190435"/>
                      <a:pt x="23030" y="190435"/>
                    </a:cubicBezTo>
                    <a:cubicBezTo>
                      <a:pt x="20453" y="190435"/>
                      <a:pt x="18365" y="188314"/>
                      <a:pt x="18365" y="185738"/>
                    </a:cubicBezTo>
                    <a:cubicBezTo>
                      <a:pt x="18365" y="183128"/>
                      <a:pt x="20453" y="181040"/>
                      <a:pt x="23030" y="181040"/>
                    </a:cubicBezTo>
                    <a:close/>
                    <a:moveTo>
                      <a:pt x="23030" y="174940"/>
                    </a:moveTo>
                    <a:cubicBezTo>
                      <a:pt x="17093" y="174940"/>
                      <a:pt x="12232" y="179768"/>
                      <a:pt x="12232" y="185738"/>
                    </a:cubicBezTo>
                    <a:cubicBezTo>
                      <a:pt x="12232" y="191674"/>
                      <a:pt x="17093" y="196535"/>
                      <a:pt x="23030" y="196535"/>
                    </a:cubicBezTo>
                    <a:cubicBezTo>
                      <a:pt x="28999" y="196535"/>
                      <a:pt x="33859" y="191674"/>
                      <a:pt x="33859" y="185738"/>
                    </a:cubicBezTo>
                    <a:cubicBezTo>
                      <a:pt x="33859" y="179768"/>
                      <a:pt x="28999" y="174940"/>
                      <a:pt x="23030" y="174940"/>
                    </a:cubicBezTo>
                    <a:close/>
                    <a:moveTo>
                      <a:pt x="185738" y="174908"/>
                    </a:moveTo>
                    <a:cubicBezTo>
                      <a:pt x="179768" y="174908"/>
                      <a:pt x="174940" y="179768"/>
                      <a:pt x="174940" y="185738"/>
                    </a:cubicBezTo>
                    <a:cubicBezTo>
                      <a:pt x="174940" y="191674"/>
                      <a:pt x="179768" y="196535"/>
                      <a:pt x="185738" y="196535"/>
                    </a:cubicBezTo>
                    <a:cubicBezTo>
                      <a:pt x="191674" y="196535"/>
                      <a:pt x="196535" y="191674"/>
                      <a:pt x="196535" y="185738"/>
                    </a:cubicBezTo>
                    <a:cubicBezTo>
                      <a:pt x="196535" y="179768"/>
                      <a:pt x="191674" y="174908"/>
                      <a:pt x="185738" y="174908"/>
                    </a:cubicBezTo>
                    <a:close/>
                    <a:moveTo>
                      <a:pt x="15299" y="0"/>
                    </a:moveTo>
                    <a:cubicBezTo>
                      <a:pt x="6850" y="0"/>
                      <a:pt x="0" y="6850"/>
                      <a:pt x="0" y="15299"/>
                    </a:cubicBezTo>
                    <a:lnTo>
                      <a:pt x="0" y="193468"/>
                    </a:lnTo>
                    <a:cubicBezTo>
                      <a:pt x="0" y="201917"/>
                      <a:pt x="6850" y="208767"/>
                      <a:pt x="15299" y="208767"/>
                    </a:cubicBezTo>
                    <a:lnTo>
                      <a:pt x="193468" y="208767"/>
                    </a:lnTo>
                    <a:cubicBezTo>
                      <a:pt x="201917" y="208767"/>
                      <a:pt x="208767" y="201917"/>
                      <a:pt x="208767" y="193468"/>
                    </a:cubicBezTo>
                    <a:lnTo>
                      <a:pt x="208767" y="170863"/>
                    </a:lnTo>
                    <a:cubicBezTo>
                      <a:pt x="208767" y="169167"/>
                      <a:pt x="207397" y="167797"/>
                      <a:pt x="205701" y="167797"/>
                    </a:cubicBezTo>
                    <a:cubicBezTo>
                      <a:pt x="204005" y="167797"/>
                      <a:pt x="202667" y="169167"/>
                      <a:pt x="202667" y="170863"/>
                    </a:cubicBezTo>
                    <a:lnTo>
                      <a:pt x="202667" y="193468"/>
                    </a:lnTo>
                    <a:cubicBezTo>
                      <a:pt x="202667" y="198524"/>
                      <a:pt x="198524" y="202667"/>
                      <a:pt x="193468" y="202667"/>
                    </a:cubicBezTo>
                    <a:lnTo>
                      <a:pt x="15299" y="202667"/>
                    </a:lnTo>
                    <a:cubicBezTo>
                      <a:pt x="10243" y="202667"/>
                      <a:pt x="6133" y="198524"/>
                      <a:pt x="6133" y="193468"/>
                    </a:cubicBezTo>
                    <a:lnTo>
                      <a:pt x="6133" y="15299"/>
                    </a:lnTo>
                    <a:cubicBezTo>
                      <a:pt x="6133" y="10243"/>
                      <a:pt x="10243" y="6133"/>
                      <a:pt x="15299" y="6133"/>
                    </a:cubicBezTo>
                    <a:lnTo>
                      <a:pt x="193468" y="6133"/>
                    </a:lnTo>
                    <a:cubicBezTo>
                      <a:pt x="198524" y="6133"/>
                      <a:pt x="202667" y="10243"/>
                      <a:pt x="202667" y="15299"/>
                    </a:cubicBezTo>
                    <a:lnTo>
                      <a:pt x="202667" y="158630"/>
                    </a:lnTo>
                    <a:cubicBezTo>
                      <a:pt x="202667" y="160294"/>
                      <a:pt x="204005" y="161664"/>
                      <a:pt x="205701" y="161664"/>
                    </a:cubicBezTo>
                    <a:cubicBezTo>
                      <a:pt x="207397" y="161664"/>
                      <a:pt x="208767" y="160294"/>
                      <a:pt x="208767" y="158630"/>
                    </a:cubicBezTo>
                    <a:lnTo>
                      <a:pt x="208767" y="15299"/>
                    </a:lnTo>
                    <a:cubicBezTo>
                      <a:pt x="208767" y="6850"/>
                      <a:pt x="201917" y="0"/>
                      <a:pt x="193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5" name="Google Shape;1295;p64"/>
          <p:cNvGrpSpPr/>
          <p:nvPr/>
        </p:nvGrpSpPr>
        <p:grpSpPr>
          <a:xfrm rot="-1126344">
            <a:off x="7071911" y="784094"/>
            <a:ext cx="1548549" cy="1548549"/>
            <a:chOff x="3542188" y="206200"/>
            <a:chExt cx="2060100" cy="2060100"/>
          </a:xfrm>
        </p:grpSpPr>
        <p:sp>
          <p:nvSpPr>
            <p:cNvPr id="1296" name="Google Shape;1296;p64"/>
            <p:cNvSpPr/>
            <p:nvPr/>
          </p:nvSpPr>
          <p:spPr>
            <a:xfrm>
              <a:off x="3542188" y="206200"/>
              <a:ext cx="2060100" cy="2060100"/>
            </a:xfrm>
            <a:prstGeom prst="ellipse">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4"/>
            <p:cNvSpPr/>
            <p:nvPr/>
          </p:nvSpPr>
          <p:spPr>
            <a:xfrm>
              <a:off x="4600198" y="708750"/>
              <a:ext cx="699370" cy="343300"/>
            </a:xfrm>
            <a:custGeom>
              <a:avLst/>
              <a:gdLst/>
              <a:ahLst/>
              <a:cxnLst/>
              <a:rect l="l" t="t" r="r" b="b"/>
              <a:pathLst>
                <a:path w="100340" h="49254" extrusionOk="0">
                  <a:moveTo>
                    <a:pt x="7695" y="1"/>
                  </a:moveTo>
                  <a:cubicBezTo>
                    <a:pt x="5348" y="1"/>
                    <a:pt x="3097" y="1011"/>
                    <a:pt x="1664" y="2840"/>
                  </a:cubicBezTo>
                  <a:cubicBezTo>
                    <a:pt x="1566" y="2938"/>
                    <a:pt x="1468" y="3069"/>
                    <a:pt x="1403" y="3167"/>
                  </a:cubicBezTo>
                  <a:cubicBezTo>
                    <a:pt x="261" y="4830"/>
                    <a:pt x="0" y="6820"/>
                    <a:pt x="522" y="8614"/>
                  </a:cubicBezTo>
                  <a:cubicBezTo>
                    <a:pt x="946" y="10212"/>
                    <a:pt x="1990" y="11648"/>
                    <a:pt x="3523" y="12594"/>
                  </a:cubicBezTo>
                  <a:lnTo>
                    <a:pt x="47397" y="42408"/>
                  </a:lnTo>
                  <a:cubicBezTo>
                    <a:pt x="53967" y="46895"/>
                    <a:pt x="61704" y="49254"/>
                    <a:pt x="69565" y="49254"/>
                  </a:cubicBezTo>
                  <a:cubicBezTo>
                    <a:pt x="72047" y="49254"/>
                    <a:pt x="74542" y="49018"/>
                    <a:pt x="77016" y="48541"/>
                  </a:cubicBezTo>
                  <a:lnTo>
                    <a:pt x="98349" y="44365"/>
                  </a:lnTo>
                  <a:cubicBezTo>
                    <a:pt x="99524" y="44137"/>
                    <a:pt x="100339" y="43126"/>
                    <a:pt x="100339" y="41952"/>
                  </a:cubicBezTo>
                  <a:lnTo>
                    <a:pt x="100339" y="39277"/>
                  </a:lnTo>
                  <a:lnTo>
                    <a:pt x="43091" y="10343"/>
                  </a:lnTo>
                  <a:cubicBezTo>
                    <a:pt x="38720" y="9038"/>
                    <a:pt x="34349" y="7701"/>
                    <a:pt x="29978" y="6396"/>
                  </a:cubicBezTo>
                  <a:lnTo>
                    <a:pt x="25346" y="5026"/>
                  </a:lnTo>
                  <a:lnTo>
                    <a:pt x="11059" y="720"/>
                  </a:lnTo>
                  <a:cubicBezTo>
                    <a:pt x="9969" y="233"/>
                    <a:pt x="8821" y="1"/>
                    <a:pt x="7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4"/>
            <p:cNvSpPr/>
            <p:nvPr/>
          </p:nvSpPr>
          <p:spPr>
            <a:xfrm>
              <a:off x="3844455" y="1482469"/>
              <a:ext cx="1092701" cy="459964"/>
            </a:xfrm>
            <a:custGeom>
              <a:avLst/>
              <a:gdLst/>
              <a:ahLst/>
              <a:cxnLst/>
              <a:rect l="l" t="t" r="r" b="b"/>
              <a:pathLst>
                <a:path w="156772" h="65992" extrusionOk="0">
                  <a:moveTo>
                    <a:pt x="0" y="1"/>
                  </a:moveTo>
                  <a:lnTo>
                    <a:pt x="0" y="42374"/>
                  </a:lnTo>
                  <a:cubicBezTo>
                    <a:pt x="0" y="43733"/>
                    <a:pt x="1124" y="44824"/>
                    <a:pt x="2450" y="44824"/>
                  </a:cubicBezTo>
                  <a:cubicBezTo>
                    <a:pt x="2589" y="44824"/>
                    <a:pt x="2729" y="44813"/>
                    <a:pt x="2871" y="44788"/>
                  </a:cubicBezTo>
                  <a:lnTo>
                    <a:pt x="18724" y="42015"/>
                  </a:lnTo>
                  <a:cubicBezTo>
                    <a:pt x="19223" y="41986"/>
                    <a:pt x="19722" y="41971"/>
                    <a:pt x="20221" y="41971"/>
                  </a:cubicBezTo>
                  <a:cubicBezTo>
                    <a:pt x="21937" y="41971"/>
                    <a:pt x="23645" y="42143"/>
                    <a:pt x="25313" y="42472"/>
                  </a:cubicBezTo>
                  <a:cubicBezTo>
                    <a:pt x="25411" y="42505"/>
                    <a:pt x="25476" y="42505"/>
                    <a:pt x="25541" y="42537"/>
                  </a:cubicBezTo>
                  <a:cubicBezTo>
                    <a:pt x="26944" y="42831"/>
                    <a:pt x="28314" y="43255"/>
                    <a:pt x="29651" y="43809"/>
                  </a:cubicBezTo>
                  <a:lnTo>
                    <a:pt x="81354" y="65078"/>
                  </a:lnTo>
                  <a:cubicBezTo>
                    <a:pt x="82855" y="65687"/>
                    <a:pt x="84437" y="65991"/>
                    <a:pt x="86017" y="65991"/>
                  </a:cubicBezTo>
                  <a:cubicBezTo>
                    <a:pt x="87905" y="65991"/>
                    <a:pt x="89791" y="65556"/>
                    <a:pt x="91531" y="64686"/>
                  </a:cubicBezTo>
                  <a:lnTo>
                    <a:pt x="152759" y="33795"/>
                  </a:lnTo>
                  <a:cubicBezTo>
                    <a:pt x="155205" y="32556"/>
                    <a:pt x="156771" y="30011"/>
                    <a:pt x="156771" y="27238"/>
                  </a:cubicBezTo>
                  <a:cubicBezTo>
                    <a:pt x="156771" y="23096"/>
                    <a:pt x="153379" y="19932"/>
                    <a:pt x="149464" y="19932"/>
                  </a:cubicBezTo>
                  <a:cubicBezTo>
                    <a:pt x="148877" y="19932"/>
                    <a:pt x="148257" y="19997"/>
                    <a:pt x="147670" y="20160"/>
                  </a:cubicBezTo>
                  <a:lnTo>
                    <a:pt x="99817" y="31740"/>
                  </a:lnTo>
                  <a:lnTo>
                    <a:pt x="99654" y="31773"/>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4"/>
            <p:cNvSpPr/>
            <p:nvPr/>
          </p:nvSpPr>
          <p:spPr>
            <a:xfrm>
              <a:off x="3844455" y="1420436"/>
              <a:ext cx="699363" cy="343300"/>
            </a:xfrm>
            <a:custGeom>
              <a:avLst/>
              <a:gdLst/>
              <a:ahLst/>
              <a:cxnLst/>
              <a:rect l="l" t="t" r="r" b="b"/>
              <a:pathLst>
                <a:path w="100339" h="49254" extrusionOk="0">
                  <a:moveTo>
                    <a:pt x="30774" y="1"/>
                  </a:moveTo>
                  <a:cubicBezTo>
                    <a:pt x="28292" y="1"/>
                    <a:pt x="25797" y="236"/>
                    <a:pt x="23323" y="713"/>
                  </a:cubicBezTo>
                  <a:lnTo>
                    <a:pt x="1990" y="4889"/>
                  </a:lnTo>
                  <a:cubicBezTo>
                    <a:pt x="815" y="5117"/>
                    <a:pt x="0" y="6128"/>
                    <a:pt x="0" y="7303"/>
                  </a:cubicBezTo>
                  <a:lnTo>
                    <a:pt x="0" y="9977"/>
                  </a:lnTo>
                  <a:lnTo>
                    <a:pt x="57248" y="38911"/>
                  </a:lnTo>
                  <a:cubicBezTo>
                    <a:pt x="61619" y="40216"/>
                    <a:pt x="65990" y="41553"/>
                    <a:pt x="70361" y="42858"/>
                  </a:cubicBezTo>
                  <a:lnTo>
                    <a:pt x="74993" y="44228"/>
                  </a:lnTo>
                  <a:lnTo>
                    <a:pt x="89281" y="48534"/>
                  </a:lnTo>
                  <a:cubicBezTo>
                    <a:pt x="90370" y="49021"/>
                    <a:pt x="91518" y="49253"/>
                    <a:pt x="92644" y="49253"/>
                  </a:cubicBezTo>
                  <a:cubicBezTo>
                    <a:pt x="94991" y="49253"/>
                    <a:pt x="97242" y="48243"/>
                    <a:pt x="98675" y="46414"/>
                  </a:cubicBezTo>
                  <a:cubicBezTo>
                    <a:pt x="98773" y="46316"/>
                    <a:pt x="98871" y="46185"/>
                    <a:pt x="98936" y="46088"/>
                  </a:cubicBezTo>
                  <a:cubicBezTo>
                    <a:pt x="100078" y="44424"/>
                    <a:pt x="100339" y="42434"/>
                    <a:pt x="99817" y="40640"/>
                  </a:cubicBezTo>
                  <a:cubicBezTo>
                    <a:pt x="99393" y="39042"/>
                    <a:pt x="98349" y="37606"/>
                    <a:pt x="96816" y="36660"/>
                  </a:cubicBezTo>
                  <a:lnTo>
                    <a:pt x="52942" y="6846"/>
                  </a:lnTo>
                  <a:cubicBezTo>
                    <a:pt x="46372" y="2359"/>
                    <a:pt x="38635" y="1"/>
                    <a:pt x="307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4"/>
            <p:cNvSpPr/>
            <p:nvPr/>
          </p:nvSpPr>
          <p:spPr>
            <a:xfrm>
              <a:off x="4241648" y="935275"/>
              <a:ext cx="660491" cy="601943"/>
            </a:xfrm>
            <a:custGeom>
              <a:avLst/>
              <a:gdLst/>
              <a:ahLst/>
              <a:cxnLst/>
              <a:rect l="l" t="t" r="r" b="b"/>
              <a:pathLst>
                <a:path w="94762" h="86362" extrusionOk="0">
                  <a:moveTo>
                    <a:pt x="47369" y="0"/>
                  </a:moveTo>
                  <a:cubicBezTo>
                    <a:pt x="36323" y="0"/>
                    <a:pt x="25281" y="4216"/>
                    <a:pt x="16865" y="12648"/>
                  </a:cubicBezTo>
                  <a:cubicBezTo>
                    <a:pt x="1" y="29513"/>
                    <a:pt x="1" y="56848"/>
                    <a:pt x="16865" y="73713"/>
                  </a:cubicBezTo>
                  <a:cubicBezTo>
                    <a:pt x="25281" y="82145"/>
                    <a:pt x="36323" y="86361"/>
                    <a:pt x="47369" y="86361"/>
                  </a:cubicBezTo>
                  <a:cubicBezTo>
                    <a:pt x="58415" y="86361"/>
                    <a:pt x="69465" y="82145"/>
                    <a:pt x="77897" y="73713"/>
                  </a:cubicBezTo>
                  <a:cubicBezTo>
                    <a:pt x="94762" y="56848"/>
                    <a:pt x="94762" y="29513"/>
                    <a:pt x="77897" y="12648"/>
                  </a:cubicBezTo>
                  <a:cubicBezTo>
                    <a:pt x="69465" y="4216"/>
                    <a:pt x="58415" y="0"/>
                    <a:pt x="47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4"/>
            <p:cNvSpPr/>
            <p:nvPr/>
          </p:nvSpPr>
          <p:spPr>
            <a:xfrm>
              <a:off x="4431727" y="1031837"/>
              <a:ext cx="281023" cy="408874"/>
            </a:xfrm>
            <a:custGeom>
              <a:avLst/>
              <a:gdLst/>
              <a:ahLst/>
              <a:cxnLst/>
              <a:rect l="l" t="t" r="r" b="b"/>
              <a:pathLst>
                <a:path w="40319" h="58662" extrusionOk="0">
                  <a:moveTo>
                    <a:pt x="28106" y="1"/>
                  </a:moveTo>
                  <a:cubicBezTo>
                    <a:pt x="28088" y="1"/>
                    <a:pt x="28071" y="1"/>
                    <a:pt x="28053" y="1"/>
                  </a:cubicBezTo>
                  <a:cubicBezTo>
                    <a:pt x="27205" y="34"/>
                    <a:pt x="26390" y="523"/>
                    <a:pt x="25672" y="1208"/>
                  </a:cubicBezTo>
                  <a:cubicBezTo>
                    <a:pt x="17713" y="8776"/>
                    <a:pt x="9721" y="16311"/>
                    <a:pt x="1762" y="23879"/>
                  </a:cubicBezTo>
                  <a:cubicBezTo>
                    <a:pt x="0" y="25510"/>
                    <a:pt x="261" y="28022"/>
                    <a:pt x="2284" y="29261"/>
                  </a:cubicBezTo>
                  <a:cubicBezTo>
                    <a:pt x="6687" y="31936"/>
                    <a:pt x="11189" y="34415"/>
                    <a:pt x="15625" y="36992"/>
                  </a:cubicBezTo>
                  <a:cubicBezTo>
                    <a:pt x="15886" y="37155"/>
                    <a:pt x="16016" y="37253"/>
                    <a:pt x="15886" y="37612"/>
                  </a:cubicBezTo>
                  <a:cubicBezTo>
                    <a:pt x="14418" y="41037"/>
                    <a:pt x="12983" y="44495"/>
                    <a:pt x="11580" y="47920"/>
                  </a:cubicBezTo>
                  <a:cubicBezTo>
                    <a:pt x="10667" y="50040"/>
                    <a:pt x="9786" y="52160"/>
                    <a:pt x="8938" y="54313"/>
                  </a:cubicBezTo>
                  <a:cubicBezTo>
                    <a:pt x="8318" y="55879"/>
                    <a:pt x="9068" y="57575"/>
                    <a:pt x="10569" y="58326"/>
                  </a:cubicBezTo>
                  <a:cubicBezTo>
                    <a:pt x="11039" y="58549"/>
                    <a:pt x="11501" y="58662"/>
                    <a:pt x="11959" y="58662"/>
                  </a:cubicBezTo>
                  <a:cubicBezTo>
                    <a:pt x="12837" y="58662"/>
                    <a:pt x="13702" y="58248"/>
                    <a:pt x="14581" y="57412"/>
                  </a:cubicBezTo>
                  <a:cubicBezTo>
                    <a:pt x="22573" y="49877"/>
                    <a:pt x="30532" y="42342"/>
                    <a:pt x="38492" y="34774"/>
                  </a:cubicBezTo>
                  <a:cubicBezTo>
                    <a:pt x="40318" y="33078"/>
                    <a:pt x="39959" y="30534"/>
                    <a:pt x="37807" y="29294"/>
                  </a:cubicBezTo>
                  <a:cubicBezTo>
                    <a:pt x="33403" y="26750"/>
                    <a:pt x="29032" y="24205"/>
                    <a:pt x="24628" y="21661"/>
                  </a:cubicBezTo>
                  <a:cubicBezTo>
                    <a:pt x="24335" y="21498"/>
                    <a:pt x="24237" y="21367"/>
                    <a:pt x="24400" y="21041"/>
                  </a:cubicBezTo>
                  <a:cubicBezTo>
                    <a:pt x="26716" y="15496"/>
                    <a:pt x="29130" y="9950"/>
                    <a:pt x="31315" y="4340"/>
                  </a:cubicBezTo>
                  <a:cubicBezTo>
                    <a:pt x="32125" y="2235"/>
                    <a:pt x="30523" y="1"/>
                    <a:pt x="28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4"/>
            <p:cNvSpPr/>
            <p:nvPr/>
          </p:nvSpPr>
          <p:spPr>
            <a:xfrm>
              <a:off x="4206867" y="530053"/>
              <a:ext cx="1092701" cy="459964"/>
            </a:xfrm>
            <a:custGeom>
              <a:avLst/>
              <a:gdLst/>
              <a:ahLst/>
              <a:cxnLst/>
              <a:rect l="l" t="t" r="r" b="b"/>
              <a:pathLst>
                <a:path w="156772" h="65992" extrusionOk="0">
                  <a:moveTo>
                    <a:pt x="70754" y="1"/>
                  </a:moveTo>
                  <a:cubicBezTo>
                    <a:pt x="68866" y="1"/>
                    <a:pt x="66980" y="436"/>
                    <a:pt x="65240" y="1306"/>
                  </a:cubicBezTo>
                  <a:lnTo>
                    <a:pt x="4012" y="32197"/>
                  </a:lnTo>
                  <a:cubicBezTo>
                    <a:pt x="1566" y="33437"/>
                    <a:pt x="0" y="35981"/>
                    <a:pt x="0" y="38754"/>
                  </a:cubicBezTo>
                  <a:cubicBezTo>
                    <a:pt x="0" y="42896"/>
                    <a:pt x="3393" y="46061"/>
                    <a:pt x="7307" y="46061"/>
                  </a:cubicBezTo>
                  <a:cubicBezTo>
                    <a:pt x="7894" y="46061"/>
                    <a:pt x="8514" y="45995"/>
                    <a:pt x="9101" y="45832"/>
                  </a:cubicBezTo>
                  <a:lnTo>
                    <a:pt x="56954" y="34252"/>
                  </a:lnTo>
                  <a:lnTo>
                    <a:pt x="57117" y="34220"/>
                  </a:lnTo>
                  <a:lnTo>
                    <a:pt x="156771" y="65991"/>
                  </a:lnTo>
                  <a:lnTo>
                    <a:pt x="156771" y="23618"/>
                  </a:lnTo>
                  <a:cubicBezTo>
                    <a:pt x="156771" y="22259"/>
                    <a:pt x="155647" y="21168"/>
                    <a:pt x="154321" y="21168"/>
                  </a:cubicBezTo>
                  <a:cubicBezTo>
                    <a:pt x="154183" y="21168"/>
                    <a:pt x="154042" y="21180"/>
                    <a:pt x="153901" y="21204"/>
                  </a:cubicBezTo>
                  <a:lnTo>
                    <a:pt x="138047" y="23977"/>
                  </a:lnTo>
                  <a:cubicBezTo>
                    <a:pt x="137548" y="24006"/>
                    <a:pt x="137049" y="24021"/>
                    <a:pt x="136551" y="24021"/>
                  </a:cubicBezTo>
                  <a:cubicBezTo>
                    <a:pt x="134834" y="24021"/>
                    <a:pt x="133127" y="23849"/>
                    <a:pt x="131458" y="23520"/>
                  </a:cubicBezTo>
                  <a:cubicBezTo>
                    <a:pt x="131360" y="23488"/>
                    <a:pt x="131295" y="23488"/>
                    <a:pt x="131230" y="23455"/>
                  </a:cubicBezTo>
                  <a:cubicBezTo>
                    <a:pt x="129827" y="23161"/>
                    <a:pt x="128457" y="22737"/>
                    <a:pt x="127120" y="22183"/>
                  </a:cubicBezTo>
                  <a:lnTo>
                    <a:pt x="75417" y="915"/>
                  </a:lnTo>
                  <a:cubicBezTo>
                    <a:pt x="73916" y="305"/>
                    <a:pt x="72334" y="1"/>
                    <a:pt x="707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4"/>
            <p:cNvSpPr/>
            <p:nvPr/>
          </p:nvSpPr>
          <p:spPr>
            <a:xfrm>
              <a:off x="3842636" y="508634"/>
              <a:ext cx="1458751" cy="1455127"/>
            </a:xfrm>
            <a:custGeom>
              <a:avLst/>
              <a:gdLst/>
              <a:ahLst/>
              <a:cxnLst/>
              <a:rect l="l" t="t" r="r" b="b"/>
              <a:pathLst>
                <a:path w="209290" h="208770" extrusionOk="0">
                  <a:moveTo>
                    <a:pt x="123043" y="0"/>
                  </a:moveTo>
                  <a:cubicBezTo>
                    <a:pt x="120670" y="0"/>
                    <a:pt x="118301" y="552"/>
                    <a:pt x="116127" y="1639"/>
                  </a:cubicBezTo>
                  <a:lnTo>
                    <a:pt x="54899" y="32530"/>
                  </a:lnTo>
                  <a:cubicBezTo>
                    <a:pt x="51376" y="34324"/>
                    <a:pt x="49191" y="37880"/>
                    <a:pt x="49191" y="41827"/>
                  </a:cubicBezTo>
                  <a:cubicBezTo>
                    <a:pt x="49191" y="47603"/>
                    <a:pt x="54056" y="52213"/>
                    <a:pt x="59608" y="52213"/>
                  </a:cubicBezTo>
                  <a:cubicBezTo>
                    <a:pt x="60420" y="52213"/>
                    <a:pt x="61247" y="52114"/>
                    <a:pt x="62076" y="51906"/>
                  </a:cubicBezTo>
                  <a:lnTo>
                    <a:pt x="107515" y="40881"/>
                  </a:lnTo>
                  <a:cubicBezTo>
                    <a:pt x="108298" y="42088"/>
                    <a:pt x="109309" y="43099"/>
                    <a:pt x="110549" y="43849"/>
                  </a:cubicBezTo>
                  <a:lnTo>
                    <a:pt x="133546" y="59507"/>
                  </a:lnTo>
                  <a:cubicBezTo>
                    <a:pt x="134074" y="59863"/>
                    <a:pt x="134672" y="60034"/>
                    <a:pt x="135262" y="60034"/>
                  </a:cubicBezTo>
                  <a:cubicBezTo>
                    <a:pt x="136240" y="60034"/>
                    <a:pt x="137197" y="59565"/>
                    <a:pt x="137786" y="58691"/>
                  </a:cubicBezTo>
                  <a:cubicBezTo>
                    <a:pt x="138765" y="57288"/>
                    <a:pt x="138406" y="55397"/>
                    <a:pt x="137003" y="54451"/>
                  </a:cubicBezTo>
                  <a:lnTo>
                    <a:pt x="113941" y="38760"/>
                  </a:lnTo>
                  <a:cubicBezTo>
                    <a:pt x="113060" y="38173"/>
                    <a:pt x="112441" y="37521"/>
                    <a:pt x="112147" y="36477"/>
                  </a:cubicBezTo>
                  <a:cubicBezTo>
                    <a:pt x="111951" y="35857"/>
                    <a:pt x="111886" y="34716"/>
                    <a:pt x="112669" y="33574"/>
                  </a:cubicBezTo>
                  <a:cubicBezTo>
                    <a:pt x="112669" y="33541"/>
                    <a:pt x="112702" y="33509"/>
                    <a:pt x="112734" y="33443"/>
                  </a:cubicBezTo>
                  <a:cubicBezTo>
                    <a:pt x="113680" y="32285"/>
                    <a:pt x="114855" y="31858"/>
                    <a:pt x="116130" y="31858"/>
                  </a:cubicBezTo>
                  <a:cubicBezTo>
                    <a:pt x="117009" y="31858"/>
                    <a:pt x="117935" y="32061"/>
                    <a:pt x="118867" y="32367"/>
                  </a:cubicBezTo>
                  <a:lnTo>
                    <a:pt x="150900" y="41957"/>
                  </a:lnTo>
                  <a:cubicBezTo>
                    <a:pt x="151198" y="42047"/>
                    <a:pt x="151499" y="42089"/>
                    <a:pt x="151794" y="42089"/>
                  </a:cubicBezTo>
                  <a:cubicBezTo>
                    <a:pt x="153111" y="42089"/>
                    <a:pt x="154316" y="41241"/>
                    <a:pt x="154716" y="39935"/>
                  </a:cubicBezTo>
                  <a:cubicBezTo>
                    <a:pt x="155205" y="38304"/>
                    <a:pt x="154292" y="36607"/>
                    <a:pt x="152661" y="36118"/>
                  </a:cubicBezTo>
                  <a:lnTo>
                    <a:pt x="120791" y="26561"/>
                  </a:lnTo>
                  <a:cubicBezTo>
                    <a:pt x="119345" y="25945"/>
                    <a:pt x="117834" y="25649"/>
                    <a:pt x="116349" y="25649"/>
                  </a:cubicBezTo>
                  <a:cubicBezTo>
                    <a:pt x="113114" y="25649"/>
                    <a:pt x="110007" y="27055"/>
                    <a:pt x="107972" y="29627"/>
                  </a:cubicBezTo>
                  <a:cubicBezTo>
                    <a:pt x="106765" y="31160"/>
                    <a:pt x="106015" y="33052"/>
                    <a:pt x="105917" y="34976"/>
                  </a:cubicBezTo>
                  <a:lnTo>
                    <a:pt x="60608" y="45937"/>
                  </a:lnTo>
                  <a:cubicBezTo>
                    <a:pt x="60257" y="46028"/>
                    <a:pt x="59905" y="46071"/>
                    <a:pt x="59559" y="46071"/>
                  </a:cubicBezTo>
                  <a:cubicBezTo>
                    <a:pt x="57302" y="46071"/>
                    <a:pt x="55291" y="44231"/>
                    <a:pt x="55291" y="41827"/>
                  </a:cubicBezTo>
                  <a:cubicBezTo>
                    <a:pt x="55291" y="40196"/>
                    <a:pt x="56204" y="38728"/>
                    <a:pt x="57639" y="38010"/>
                  </a:cubicBezTo>
                  <a:lnTo>
                    <a:pt x="118899" y="7119"/>
                  </a:lnTo>
                  <a:cubicBezTo>
                    <a:pt x="120195" y="6462"/>
                    <a:pt x="121607" y="6134"/>
                    <a:pt x="123019" y="6134"/>
                  </a:cubicBezTo>
                  <a:cubicBezTo>
                    <a:pt x="124201" y="6134"/>
                    <a:pt x="125385" y="6365"/>
                    <a:pt x="126500" y="6826"/>
                  </a:cubicBezTo>
                  <a:lnTo>
                    <a:pt x="178235" y="28094"/>
                  </a:lnTo>
                  <a:cubicBezTo>
                    <a:pt x="179703" y="28713"/>
                    <a:pt x="181269" y="29203"/>
                    <a:pt x="182867" y="29529"/>
                  </a:cubicBezTo>
                  <a:cubicBezTo>
                    <a:pt x="184667" y="29921"/>
                    <a:pt x="186614" y="30216"/>
                    <a:pt x="188500" y="30216"/>
                  </a:cubicBezTo>
                  <a:cubicBezTo>
                    <a:pt x="189280" y="30216"/>
                    <a:pt x="190049" y="30165"/>
                    <a:pt x="190794" y="30051"/>
                  </a:cubicBezTo>
                  <a:lnTo>
                    <a:pt x="206484" y="27376"/>
                  </a:lnTo>
                  <a:cubicBezTo>
                    <a:pt x="208147" y="27082"/>
                    <a:pt x="209256" y="25517"/>
                    <a:pt x="208996" y="23853"/>
                  </a:cubicBezTo>
                  <a:cubicBezTo>
                    <a:pt x="208731" y="22353"/>
                    <a:pt x="207405" y="21303"/>
                    <a:pt x="205927" y="21303"/>
                  </a:cubicBezTo>
                  <a:cubicBezTo>
                    <a:pt x="205766" y="21303"/>
                    <a:pt x="205603" y="21316"/>
                    <a:pt x="205440" y="21341"/>
                  </a:cubicBezTo>
                  <a:lnTo>
                    <a:pt x="189946" y="24016"/>
                  </a:lnTo>
                  <a:cubicBezTo>
                    <a:pt x="189546" y="24037"/>
                    <a:pt x="189147" y="24047"/>
                    <a:pt x="188748" y="24047"/>
                  </a:cubicBezTo>
                  <a:cubicBezTo>
                    <a:pt x="187258" y="24047"/>
                    <a:pt x="185776" y="23901"/>
                    <a:pt x="184335" y="23592"/>
                  </a:cubicBezTo>
                  <a:cubicBezTo>
                    <a:pt x="183030" y="23299"/>
                    <a:pt x="181791" y="22940"/>
                    <a:pt x="180551" y="22418"/>
                  </a:cubicBezTo>
                  <a:lnTo>
                    <a:pt x="128849" y="1150"/>
                  </a:lnTo>
                  <a:cubicBezTo>
                    <a:pt x="126984" y="380"/>
                    <a:pt x="125012" y="0"/>
                    <a:pt x="123043" y="0"/>
                  </a:cubicBezTo>
                  <a:close/>
                  <a:moveTo>
                    <a:pt x="144094" y="59925"/>
                  </a:moveTo>
                  <a:cubicBezTo>
                    <a:pt x="143117" y="59925"/>
                    <a:pt x="142160" y="60394"/>
                    <a:pt x="141570" y="61268"/>
                  </a:cubicBezTo>
                  <a:cubicBezTo>
                    <a:pt x="140624" y="62671"/>
                    <a:pt x="140983" y="64563"/>
                    <a:pt x="142386" y="65509"/>
                  </a:cubicBezTo>
                  <a:lnTo>
                    <a:pt x="154357" y="73664"/>
                  </a:lnTo>
                  <a:cubicBezTo>
                    <a:pt x="161418" y="78462"/>
                    <a:pt x="169880" y="81005"/>
                    <a:pt x="178372" y="81005"/>
                  </a:cubicBezTo>
                  <a:cubicBezTo>
                    <a:pt x="181023" y="81005"/>
                    <a:pt x="183677" y="80757"/>
                    <a:pt x="186292" y="80253"/>
                  </a:cubicBezTo>
                  <a:lnTo>
                    <a:pt x="206549" y="76371"/>
                  </a:lnTo>
                  <a:cubicBezTo>
                    <a:pt x="208213" y="76045"/>
                    <a:pt x="209289" y="74447"/>
                    <a:pt x="208963" y="72783"/>
                  </a:cubicBezTo>
                  <a:cubicBezTo>
                    <a:pt x="208705" y="71320"/>
                    <a:pt x="207412" y="70311"/>
                    <a:pt x="205995" y="70311"/>
                  </a:cubicBezTo>
                  <a:cubicBezTo>
                    <a:pt x="205800" y="70311"/>
                    <a:pt x="205604" y="70330"/>
                    <a:pt x="205407" y="70369"/>
                  </a:cubicBezTo>
                  <a:lnTo>
                    <a:pt x="185118" y="74251"/>
                  </a:lnTo>
                  <a:cubicBezTo>
                    <a:pt x="182876" y="74685"/>
                    <a:pt x="180605" y="74898"/>
                    <a:pt x="178337" y="74898"/>
                  </a:cubicBezTo>
                  <a:cubicBezTo>
                    <a:pt x="171071" y="74898"/>
                    <a:pt x="163849" y="72710"/>
                    <a:pt x="157782" y="68608"/>
                  </a:cubicBezTo>
                  <a:lnTo>
                    <a:pt x="145811" y="60453"/>
                  </a:lnTo>
                  <a:cubicBezTo>
                    <a:pt x="145282" y="60096"/>
                    <a:pt x="144685" y="59925"/>
                    <a:pt x="144094" y="59925"/>
                  </a:cubicBezTo>
                  <a:close/>
                  <a:moveTo>
                    <a:pt x="112767" y="78133"/>
                  </a:moveTo>
                  <a:cubicBezTo>
                    <a:pt x="112930" y="78165"/>
                    <a:pt x="112963" y="78263"/>
                    <a:pt x="112963" y="78296"/>
                  </a:cubicBezTo>
                  <a:cubicBezTo>
                    <a:pt x="110810" y="83874"/>
                    <a:pt x="108396" y="89419"/>
                    <a:pt x="106080" y="94899"/>
                  </a:cubicBezTo>
                  <a:cubicBezTo>
                    <a:pt x="105362" y="96628"/>
                    <a:pt x="105982" y="98422"/>
                    <a:pt x="107613" y="99368"/>
                  </a:cubicBezTo>
                  <a:cubicBezTo>
                    <a:pt x="112017" y="101912"/>
                    <a:pt x="116388" y="104457"/>
                    <a:pt x="120791" y="107001"/>
                  </a:cubicBezTo>
                  <a:cubicBezTo>
                    <a:pt x="121248" y="107262"/>
                    <a:pt x="121248" y="107295"/>
                    <a:pt x="120922" y="107621"/>
                  </a:cubicBezTo>
                  <a:cubicBezTo>
                    <a:pt x="114463" y="113721"/>
                    <a:pt x="97012" y="130455"/>
                    <a:pt x="96490" y="130651"/>
                  </a:cubicBezTo>
                  <a:cubicBezTo>
                    <a:pt x="96424" y="130618"/>
                    <a:pt x="96261" y="130585"/>
                    <a:pt x="96294" y="130487"/>
                  </a:cubicBezTo>
                  <a:cubicBezTo>
                    <a:pt x="98479" y="124877"/>
                    <a:pt x="100763" y="119625"/>
                    <a:pt x="103209" y="113884"/>
                  </a:cubicBezTo>
                  <a:cubicBezTo>
                    <a:pt x="103829" y="112449"/>
                    <a:pt x="103568" y="110491"/>
                    <a:pt x="101676" y="109415"/>
                  </a:cubicBezTo>
                  <a:cubicBezTo>
                    <a:pt x="97240" y="106871"/>
                    <a:pt x="92771" y="104359"/>
                    <a:pt x="88400" y="101717"/>
                  </a:cubicBezTo>
                  <a:cubicBezTo>
                    <a:pt x="88074" y="101521"/>
                    <a:pt x="88074" y="101423"/>
                    <a:pt x="88367" y="101162"/>
                  </a:cubicBezTo>
                  <a:cubicBezTo>
                    <a:pt x="96881" y="93105"/>
                    <a:pt x="112017" y="78589"/>
                    <a:pt x="112767" y="78133"/>
                  </a:cubicBezTo>
                  <a:close/>
                  <a:moveTo>
                    <a:pt x="112893" y="72040"/>
                  </a:moveTo>
                  <a:cubicBezTo>
                    <a:pt x="111212" y="72040"/>
                    <a:pt x="109488" y="72713"/>
                    <a:pt x="108070" y="74055"/>
                  </a:cubicBezTo>
                  <a:cubicBezTo>
                    <a:pt x="100078" y="81688"/>
                    <a:pt x="92151" y="89158"/>
                    <a:pt x="84159" y="96726"/>
                  </a:cubicBezTo>
                  <a:cubicBezTo>
                    <a:pt x="82626" y="98161"/>
                    <a:pt x="81876" y="100151"/>
                    <a:pt x="82072" y="102141"/>
                  </a:cubicBezTo>
                  <a:cubicBezTo>
                    <a:pt x="82300" y="104131"/>
                    <a:pt x="83442" y="105859"/>
                    <a:pt x="85236" y="106969"/>
                  </a:cubicBezTo>
                  <a:cubicBezTo>
                    <a:pt x="89052" y="109252"/>
                    <a:pt x="92869" y="111405"/>
                    <a:pt x="96685" y="113590"/>
                  </a:cubicBezTo>
                  <a:cubicBezTo>
                    <a:pt x="94532" y="118744"/>
                    <a:pt x="92543" y="123246"/>
                    <a:pt x="90618" y="128269"/>
                  </a:cubicBezTo>
                  <a:cubicBezTo>
                    <a:pt x="89444" y="131303"/>
                    <a:pt x="90781" y="134695"/>
                    <a:pt x="93750" y="136131"/>
                  </a:cubicBezTo>
                  <a:cubicBezTo>
                    <a:pt x="94624" y="136562"/>
                    <a:pt x="95555" y="136798"/>
                    <a:pt x="96504" y="136798"/>
                  </a:cubicBezTo>
                  <a:cubicBezTo>
                    <a:pt x="98068" y="136798"/>
                    <a:pt x="99685" y="136157"/>
                    <a:pt x="101187" y="134695"/>
                  </a:cubicBezTo>
                  <a:cubicBezTo>
                    <a:pt x="109113" y="127160"/>
                    <a:pt x="117203" y="119592"/>
                    <a:pt x="125130" y="112057"/>
                  </a:cubicBezTo>
                  <a:cubicBezTo>
                    <a:pt x="126696" y="110589"/>
                    <a:pt x="127446" y="108600"/>
                    <a:pt x="127185" y="106577"/>
                  </a:cubicBezTo>
                  <a:cubicBezTo>
                    <a:pt x="126957" y="104555"/>
                    <a:pt x="125750" y="102793"/>
                    <a:pt x="123858" y="101684"/>
                  </a:cubicBezTo>
                  <a:cubicBezTo>
                    <a:pt x="120106" y="99531"/>
                    <a:pt x="116355" y="97378"/>
                    <a:pt x="112604" y="95193"/>
                  </a:cubicBezTo>
                  <a:cubicBezTo>
                    <a:pt x="114659" y="90398"/>
                    <a:pt x="116779" y="85439"/>
                    <a:pt x="118671" y="80481"/>
                  </a:cubicBezTo>
                  <a:cubicBezTo>
                    <a:pt x="119421" y="78589"/>
                    <a:pt x="119160" y="76469"/>
                    <a:pt x="118019" y="74773"/>
                  </a:cubicBezTo>
                  <a:cubicBezTo>
                    <a:pt x="116739" y="72949"/>
                    <a:pt x="114846" y="72040"/>
                    <a:pt x="112893" y="72040"/>
                  </a:cubicBezTo>
                  <a:close/>
                  <a:moveTo>
                    <a:pt x="104645" y="58169"/>
                  </a:moveTo>
                  <a:cubicBezTo>
                    <a:pt x="79136" y="58169"/>
                    <a:pt x="58422" y="78883"/>
                    <a:pt x="58422" y="104392"/>
                  </a:cubicBezTo>
                  <a:cubicBezTo>
                    <a:pt x="58422" y="115613"/>
                    <a:pt x="62467" y="126443"/>
                    <a:pt x="69872" y="134859"/>
                  </a:cubicBezTo>
                  <a:cubicBezTo>
                    <a:pt x="70476" y="135551"/>
                    <a:pt x="71321" y="135905"/>
                    <a:pt x="72172" y="135905"/>
                  </a:cubicBezTo>
                  <a:cubicBezTo>
                    <a:pt x="72883" y="135905"/>
                    <a:pt x="73598" y="135657"/>
                    <a:pt x="74178" y="135152"/>
                  </a:cubicBezTo>
                  <a:cubicBezTo>
                    <a:pt x="75450" y="134010"/>
                    <a:pt x="75580" y="132086"/>
                    <a:pt x="74471" y="130814"/>
                  </a:cubicBezTo>
                  <a:cubicBezTo>
                    <a:pt x="68045" y="123507"/>
                    <a:pt x="64522" y="114112"/>
                    <a:pt x="64522" y="104392"/>
                  </a:cubicBezTo>
                  <a:cubicBezTo>
                    <a:pt x="64522" y="82275"/>
                    <a:pt x="82528" y="64269"/>
                    <a:pt x="104645" y="64269"/>
                  </a:cubicBezTo>
                  <a:cubicBezTo>
                    <a:pt x="126761" y="64269"/>
                    <a:pt x="144767" y="82275"/>
                    <a:pt x="144767" y="104392"/>
                  </a:cubicBezTo>
                  <a:cubicBezTo>
                    <a:pt x="144767" y="126508"/>
                    <a:pt x="126761" y="144514"/>
                    <a:pt x="104645" y="144514"/>
                  </a:cubicBezTo>
                  <a:cubicBezTo>
                    <a:pt x="96979" y="144514"/>
                    <a:pt x="89509" y="142328"/>
                    <a:pt x="83083" y="138251"/>
                  </a:cubicBezTo>
                  <a:cubicBezTo>
                    <a:pt x="82580" y="137923"/>
                    <a:pt x="82014" y="137768"/>
                    <a:pt x="81452" y="137768"/>
                  </a:cubicBezTo>
                  <a:cubicBezTo>
                    <a:pt x="80449" y="137768"/>
                    <a:pt x="79461" y="138265"/>
                    <a:pt x="78875" y="139164"/>
                  </a:cubicBezTo>
                  <a:cubicBezTo>
                    <a:pt x="77962" y="140600"/>
                    <a:pt x="78386" y="142492"/>
                    <a:pt x="79788" y="143405"/>
                  </a:cubicBezTo>
                  <a:cubicBezTo>
                    <a:pt x="87226" y="148135"/>
                    <a:pt x="95805" y="150614"/>
                    <a:pt x="104645" y="150614"/>
                  </a:cubicBezTo>
                  <a:cubicBezTo>
                    <a:pt x="130153" y="150614"/>
                    <a:pt x="150867" y="129900"/>
                    <a:pt x="150867" y="104392"/>
                  </a:cubicBezTo>
                  <a:cubicBezTo>
                    <a:pt x="150867" y="78883"/>
                    <a:pt x="130153" y="58169"/>
                    <a:pt x="104645" y="58169"/>
                  </a:cubicBezTo>
                  <a:close/>
                  <a:moveTo>
                    <a:pt x="30930" y="127778"/>
                  </a:moveTo>
                  <a:cubicBezTo>
                    <a:pt x="28278" y="127778"/>
                    <a:pt x="25620" y="128026"/>
                    <a:pt x="22997" y="128530"/>
                  </a:cubicBezTo>
                  <a:lnTo>
                    <a:pt x="2740" y="132412"/>
                  </a:lnTo>
                  <a:cubicBezTo>
                    <a:pt x="1076" y="132738"/>
                    <a:pt x="0" y="134337"/>
                    <a:pt x="326" y="136000"/>
                  </a:cubicBezTo>
                  <a:cubicBezTo>
                    <a:pt x="613" y="137463"/>
                    <a:pt x="1884" y="138472"/>
                    <a:pt x="3296" y="138472"/>
                  </a:cubicBezTo>
                  <a:cubicBezTo>
                    <a:pt x="3489" y="138472"/>
                    <a:pt x="3685" y="138453"/>
                    <a:pt x="3882" y="138414"/>
                  </a:cubicBezTo>
                  <a:lnTo>
                    <a:pt x="24171" y="134532"/>
                  </a:lnTo>
                  <a:cubicBezTo>
                    <a:pt x="26413" y="134098"/>
                    <a:pt x="28685" y="133885"/>
                    <a:pt x="30952" y="133885"/>
                  </a:cubicBezTo>
                  <a:cubicBezTo>
                    <a:pt x="38218" y="133885"/>
                    <a:pt x="45440" y="136073"/>
                    <a:pt x="51507" y="140176"/>
                  </a:cubicBezTo>
                  <a:cubicBezTo>
                    <a:pt x="51572" y="140241"/>
                    <a:pt x="95413" y="170055"/>
                    <a:pt x="95478" y="170121"/>
                  </a:cubicBezTo>
                  <a:cubicBezTo>
                    <a:pt x="97109" y="171099"/>
                    <a:pt x="98023" y="173252"/>
                    <a:pt x="96685" y="175144"/>
                  </a:cubicBezTo>
                  <a:cubicBezTo>
                    <a:pt x="95786" y="176424"/>
                    <a:pt x="94482" y="176894"/>
                    <a:pt x="93089" y="176894"/>
                  </a:cubicBezTo>
                  <a:cubicBezTo>
                    <a:pt x="92209" y="176894"/>
                    <a:pt x="91294" y="176707"/>
                    <a:pt x="90422" y="176416"/>
                  </a:cubicBezTo>
                  <a:lnTo>
                    <a:pt x="71503" y="170740"/>
                  </a:lnTo>
                  <a:cubicBezTo>
                    <a:pt x="67132" y="169436"/>
                    <a:pt x="62761" y="168131"/>
                    <a:pt x="58390" y="166826"/>
                  </a:cubicBezTo>
                  <a:cubicBezTo>
                    <a:pt x="58091" y="166736"/>
                    <a:pt x="57791" y="166694"/>
                    <a:pt x="57496" y="166694"/>
                  </a:cubicBezTo>
                  <a:cubicBezTo>
                    <a:pt x="56178" y="166694"/>
                    <a:pt x="54973" y="167543"/>
                    <a:pt x="54573" y="168848"/>
                  </a:cubicBezTo>
                  <a:cubicBezTo>
                    <a:pt x="54084" y="170479"/>
                    <a:pt x="54997" y="172176"/>
                    <a:pt x="56628" y="172665"/>
                  </a:cubicBezTo>
                  <a:cubicBezTo>
                    <a:pt x="60999" y="173970"/>
                    <a:pt x="65370" y="175275"/>
                    <a:pt x="69741" y="176612"/>
                  </a:cubicBezTo>
                  <a:lnTo>
                    <a:pt x="88498" y="182223"/>
                  </a:lnTo>
                  <a:cubicBezTo>
                    <a:pt x="89918" y="182824"/>
                    <a:pt x="91417" y="183119"/>
                    <a:pt x="92901" y="183119"/>
                  </a:cubicBezTo>
                  <a:cubicBezTo>
                    <a:pt x="96087" y="183119"/>
                    <a:pt x="99203" y="181760"/>
                    <a:pt x="101317" y="179156"/>
                  </a:cubicBezTo>
                  <a:cubicBezTo>
                    <a:pt x="102557" y="177623"/>
                    <a:pt x="103275" y="175731"/>
                    <a:pt x="103372" y="173807"/>
                  </a:cubicBezTo>
                  <a:lnTo>
                    <a:pt x="148681" y="162846"/>
                  </a:lnTo>
                  <a:cubicBezTo>
                    <a:pt x="149028" y="162755"/>
                    <a:pt x="149377" y="162712"/>
                    <a:pt x="149720" y="162712"/>
                  </a:cubicBezTo>
                  <a:cubicBezTo>
                    <a:pt x="151963" y="162712"/>
                    <a:pt x="153998" y="164552"/>
                    <a:pt x="153998" y="166956"/>
                  </a:cubicBezTo>
                  <a:cubicBezTo>
                    <a:pt x="153998" y="168587"/>
                    <a:pt x="153085" y="170055"/>
                    <a:pt x="151650" y="170773"/>
                  </a:cubicBezTo>
                  <a:lnTo>
                    <a:pt x="90390" y="201664"/>
                  </a:lnTo>
                  <a:cubicBezTo>
                    <a:pt x="89094" y="202321"/>
                    <a:pt x="87682" y="202649"/>
                    <a:pt x="86271" y="202649"/>
                  </a:cubicBezTo>
                  <a:cubicBezTo>
                    <a:pt x="85088" y="202649"/>
                    <a:pt x="83905" y="202419"/>
                    <a:pt x="82789" y="201958"/>
                  </a:cubicBezTo>
                  <a:lnTo>
                    <a:pt x="31054" y="180689"/>
                  </a:lnTo>
                  <a:cubicBezTo>
                    <a:pt x="29554" y="180070"/>
                    <a:pt x="27988" y="179678"/>
                    <a:pt x="26422" y="179254"/>
                  </a:cubicBezTo>
                  <a:cubicBezTo>
                    <a:pt x="24782" y="178811"/>
                    <a:pt x="22856" y="178548"/>
                    <a:pt x="21012" y="178548"/>
                  </a:cubicBezTo>
                  <a:cubicBezTo>
                    <a:pt x="20142" y="178548"/>
                    <a:pt x="19290" y="178607"/>
                    <a:pt x="18496" y="178732"/>
                  </a:cubicBezTo>
                  <a:lnTo>
                    <a:pt x="2805" y="181407"/>
                  </a:lnTo>
                  <a:cubicBezTo>
                    <a:pt x="1142" y="181701"/>
                    <a:pt x="33" y="183266"/>
                    <a:pt x="294" y="184930"/>
                  </a:cubicBezTo>
                  <a:cubicBezTo>
                    <a:pt x="558" y="186430"/>
                    <a:pt x="1885" y="187480"/>
                    <a:pt x="3363" y="187480"/>
                  </a:cubicBezTo>
                  <a:cubicBezTo>
                    <a:pt x="3523" y="187480"/>
                    <a:pt x="3686" y="187467"/>
                    <a:pt x="3849" y="187442"/>
                  </a:cubicBezTo>
                  <a:lnTo>
                    <a:pt x="19344" y="184767"/>
                  </a:lnTo>
                  <a:cubicBezTo>
                    <a:pt x="19715" y="184748"/>
                    <a:pt x="20085" y="184739"/>
                    <a:pt x="20454" y="184739"/>
                  </a:cubicBezTo>
                  <a:cubicBezTo>
                    <a:pt x="22031" y="184739"/>
                    <a:pt x="23591" y="184906"/>
                    <a:pt x="25150" y="185224"/>
                  </a:cubicBezTo>
                  <a:cubicBezTo>
                    <a:pt x="26390" y="185517"/>
                    <a:pt x="27596" y="185876"/>
                    <a:pt x="28738" y="186365"/>
                  </a:cubicBezTo>
                  <a:lnTo>
                    <a:pt x="80441" y="207633"/>
                  </a:lnTo>
                  <a:cubicBezTo>
                    <a:pt x="82312" y="208391"/>
                    <a:pt x="84292" y="208770"/>
                    <a:pt x="86269" y="208770"/>
                  </a:cubicBezTo>
                  <a:cubicBezTo>
                    <a:pt x="88634" y="208770"/>
                    <a:pt x="90995" y="208228"/>
                    <a:pt x="93162" y="207144"/>
                  </a:cubicBezTo>
                  <a:lnTo>
                    <a:pt x="154390" y="176253"/>
                  </a:lnTo>
                  <a:cubicBezTo>
                    <a:pt x="157913" y="174459"/>
                    <a:pt x="160098" y="170903"/>
                    <a:pt x="160098" y="166956"/>
                  </a:cubicBezTo>
                  <a:cubicBezTo>
                    <a:pt x="160098" y="161106"/>
                    <a:pt x="155227" y="156566"/>
                    <a:pt x="149704" y="156566"/>
                  </a:cubicBezTo>
                  <a:cubicBezTo>
                    <a:pt x="148884" y="156566"/>
                    <a:pt x="148049" y="156666"/>
                    <a:pt x="147213" y="156877"/>
                  </a:cubicBezTo>
                  <a:lnTo>
                    <a:pt x="101774" y="167902"/>
                  </a:lnTo>
                  <a:cubicBezTo>
                    <a:pt x="100991" y="166696"/>
                    <a:pt x="99980" y="165684"/>
                    <a:pt x="98740" y="164934"/>
                  </a:cubicBezTo>
                  <a:lnTo>
                    <a:pt x="54932" y="135119"/>
                  </a:lnTo>
                  <a:cubicBezTo>
                    <a:pt x="47872" y="130321"/>
                    <a:pt x="39428" y="127778"/>
                    <a:pt x="30930" y="1277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771;p45">
            <a:extLst>
              <a:ext uri="{FF2B5EF4-FFF2-40B4-BE49-F238E27FC236}">
                <a16:creationId xmlns:a16="http://schemas.microsoft.com/office/drawing/2014/main" id="{046380DE-954A-AA12-10C2-DDC5FD7DD35C}"/>
              </a:ext>
            </a:extLst>
          </p:cNvPr>
          <p:cNvSpPr txBox="1">
            <a:spLocks noGrp="1"/>
          </p:cNvSpPr>
          <p:nvPr>
            <p:ph type="title"/>
          </p:nvPr>
        </p:nvSpPr>
        <p:spPr>
          <a:xfrm>
            <a:off x="29948" y="1188643"/>
            <a:ext cx="5397005" cy="254859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600"/>
              <a:t>1. Hãy nêu các bước: </a:t>
            </a:r>
            <a:br>
              <a:rPr lang="en" sz="3600"/>
            </a:br>
            <a:r>
              <a:rPr lang="en" sz="3200">
                <a:solidFill>
                  <a:srgbClr val="7030A0"/>
                </a:solidFill>
              </a:rPr>
              <a:t>-sử dụng bản mẫu</a:t>
            </a:r>
            <a:br>
              <a:rPr lang="en" sz="3200">
                <a:solidFill>
                  <a:srgbClr val="7030A0"/>
                </a:solidFill>
              </a:rPr>
            </a:br>
            <a:r>
              <a:rPr lang="en" sz="3200">
                <a:solidFill>
                  <a:srgbClr val="7030A0"/>
                </a:solidFill>
              </a:rPr>
              <a:t>-sử dụng mẫu định dạng</a:t>
            </a:r>
            <a:br>
              <a:rPr lang="en" sz="3200">
                <a:solidFill>
                  <a:srgbClr val="7030A0"/>
                </a:solidFill>
              </a:rPr>
            </a:br>
            <a:r>
              <a:rPr lang="en" sz="3200">
                <a:solidFill>
                  <a:srgbClr val="7030A0"/>
                </a:solidFill>
              </a:rPr>
              <a:t>-lưu dưới dạng video</a:t>
            </a:r>
            <a:endParaRPr sz="32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pSp>
        <p:nvGrpSpPr>
          <p:cNvPr id="1276" name="Google Shape;1276;p64"/>
          <p:cNvGrpSpPr/>
          <p:nvPr/>
        </p:nvGrpSpPr>
        <p:grpSpPr>
          <a:xfrm>
            <a:off x="5507817" y="923954"/>
            <a:ext cx="3356002" cy="3311760"/>
            <a:chOff x="4810325" y="775200"/>
            <a:chExt cx="3641100" cy="3593100"/>
          </a:xfrm>
        </p:grpSpPr>
        <p:sp>
          <p:nvSpPr>
            <p:cNvPr id="1277" name="Google Shape;1277;p64"/>
            <p:cNvSpPr/>
            <p:nvPr/>
          </p:nvSpPr>
          <p:spPr>
            <a:xfrm>
              <a:off x="4810325" y="775200"/>
              <a:ext cx="3641100" cy="3593100"/>
            </a:xfrm>
            <a:prstGeom prst="ellipse">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4"/>
            <p:cNvSpPr/>
            <p:nvPr/>
          </p:nvSpPr>
          <p:spPr>
            <a:xfrm>
              <a:off x="4810325" y="775200"/>
              <a:ext cx="3641100" cy="3593100"/>
            </a:xfrm>
            <a:prstGeom prst="ellipse">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79" name="Google Shape;1279;p64"/>
          <p:cNvPicPr preferRelativeResize="0"/>
          <p:nvPr/>
        </p:nvPicPr>
        <p:blipFill>
          <a:blip r:embed="rId3">
            <a:alphaModFix/>
          </a:blip>
          <a:stretch>
            <a:fillRect/>
          </a:stretch>
        </p:blipFill>
        <p:spPr>
          <a:xfrm>
            <a:off x="5750118" y="1161884"/>
            <a:ext cx="2835600" cy="2835900"/>
          </a:xfrm>
          <a:prstGeom prst="ellipse">
            <a:avLst/>
          </a:prstGeom>
          <a:noFill/>
          <a:ln w="38100" cap="flat" cmpd="sng">
            <a:solidFill>
              <a:schemeClr val="dk1"/>
            </a:solidFill>
            <a:prstDash val="solid"/>
            <a:round/>
            <a:headEnd type="none" w="sm" len="sm"/>
            <a:tailEnd type="none" w="sm" len="sm"/>
          </a:ln>
        </p:spPr>
      </p:pic>
      <p:grpSp>
        <p:nvGrpSpPr>
          <p:cNvPr id="1282" name="Google Shape;1282;p64"/>
          <p:cNvGrpSpPr/>
          <p:nvPr/>
        </p:nvGrpSpPr>
        <p:grpSpPr>
          <a:xfrm rot="1921692">
            <a:off x="5681982" y="3145787"/>
            <a:ext cx="1386601" cy="1450086"/>
            <a:chOff x="4721975" y="2651888"/>
            <a:chExt cx="1736400" cy="1815900"/>
          </a:xfrm>
        </p:grpSpPr>
        <p:sp>
          <p:nvSpPr>
            <p:cNvPr id="1283" name="Google Shape;1283;p64"/>
            <p:cNvSpPr/>
            <p:nvPr/>
          </p:nvSpPr>
          <p:spPr>
            <a:xfrm>
              <a:off x="4721975" y="2651888"/>
              <a:ext cx="1736400" cy="1815900"/>
            </a:xfrm>
            <a:prstGeom prst="roundRect">
              <a:avLst>
                <a:gd name="adj" fmla="val 16667"/>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t>c</a:t>
              </a:r>
              <a:endParaRPr/>
            </a:p>
          </p:txBody>
        </p:sp>
        <p:grpSp>
          <p:nvGrpSpPr>
            <p:cNvPr id="1284" name="Google Shape;1284;p64"/>
            <p:cNvGrpSpPr/>
            <p:nvPr/>
          </p:nvGrpSpPr>
          <p:grpSpPr>
            <a:xfrm>
              <a:off x="4914542" y="2883959"/>
              <a:ext cx="1351251" cy="1351773"/>
              <a:chOff x="1190625" y="238125"/>
              <a:chExt cx="5219200" cy="5219200"/>
            </a:xfrm>
          </p:grpSpPr>
          <p:sp>
            <p:nvSpPr>
              <p:cNvPr id="1285" name="Google Shape;1285;p64"/>
              <p:cNvSpPr/>
              <p:nvPr/>
            </p:nvSpPr>
            <p:spPr>
              <a:xfrm>
                <a:off x="1267275" y="314775"/>
                <a:ext cx="5065875" cy="5065875"/>
              </a:xfrm>
              <a:custGeom>
                <a:avLst/>
                <a:gdLst/>
                <a:ahLst/>
                <a:cxnLst/>
                <a:rect l="l" t="t" r="r" b="b"/>
                <a:pathLst>
                  <a:path w="202635" h="202635" extrusionOk="0">
                    <a:moveTo>
                      <a:pt x="12233" y="0"/>
                    </a:moveTo>
                    <a:cubicBezTo>
                      <a:pt x="5480" y="0"/>
                      <a:pt x="0" y="5480"/>
                      <a:pt x="0" y="12233"/>
                    </a:cubicBezTo>
                    <a:lnTo>
                      <a:pt x="0" y="190402"/>
                    </a:lnTo>
                    <a:cubicBezTo>
                      <a:pt x="0" y="197155"/>
                      <a:pt x="5480" y="202635"/>
                      <a:pt x="12233" y="202635"/>
                    </a:cubicBezTo>
                    <a:lnTo>
                      <a:pt x="190402" y="202635"/>
                    </a:lnTo>
                    <a:cubicBezTo>
                      <a:pt x="197155" y="202635"/>
                      <a:pt x="202635" y="197155"/>
                      <a:pt x="202635" y="190402"/>
                    </a:cubicBezTo>
                    <a:lnTo>
                      <a:pt x="202635" y="12233"/>
                    </a:lnTo>
                    <a:cubicBezTo>
                      <a:pt x="202635" y="5480"/>
                      <a:pt x="197155" y="0"/>
                      <a:pt x="190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4"/>
              <p:cNvSpPr/>
              <p:nvPr/>
            </p:nvSpPr>
            <p:spPr>
              <a:xfrm>
                <a:off x="5639950" y="620575"/>
                <a:ext cx="387400" cy="387400"/>
              </a:xfrm>
              <a:custGeom>
                <a:avLst/>
                <a:gdLst/>
                <a:ahLst/>
                <a:cxnLst/>
                <a:rect l="l" t="t" r="r" b="b"/>
                <a:pathLst>
                  <a:path w="15496" h="15496" extrusionOk="0">
                    <a:moveTo>
                      <a:pt x="7765" y="1"/>
                    </a:moveTo>
                    <a:cubicBezTo>
                      <a:pt x="3491" y="1"/>
                      <a:pt x="1" y="3458"/>
                      <a:pt x="1" y="7732"/>
                    </a:cubicBezTo>
                    <a:cubicBezTo>
                      <a:pt x="1" y="12005"/>
                      <a:pt x="3491" y="15495"/>
                      <a:pt x="7765" y="15495"/>
                    </a:cubicBezTo>
                    <a:cubicBezTo>
                      <a:pt x="12038" y="15495"/>
                      <a:pt x="15495" y="12005"/>
                      <a:pt x="15495" y="7732"/>
                    </a:cubicBezTo>
                    <a:cubicBezTo>
                      <a:pt x="15495" y="3458"/>
                      <a:pt x="12038" y="1"/>
                      <a:pt x="7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4"/>
              <p:cNvSpPr/>
              <p:nvPr/>
            </p:nvSpPr>
            <p:spPr>
              <a:xfrm>
                <a:off x="1573075" y="620575"/>
                <a:ext cx="387400" cy="387400"/>
              </a:xfrm>
              <a:custGeom>
                <a:avLst/>
                <a:gdLst/>
                <a:ahLst/>
                <a:cxnLst/>
                <a:rect l="l" t="t" r="r" b="b"/>
                <a:pathLst>
                  <a:path w="15496" h="15496" extrusionOk="0">
                    <a:moveTo>
                      <a:pt x="7732" y="1"/>
                    </a:moveTo>
                    <a:cubicBezTo>
                      <a:pt x="3458" y="1"/>
                      <a:pt x="1" y="3458"/>
                      <a:pt x="1" y="7732"/>
                    </a:cubicBezTo>
                    <a:cubicBezTo>
                      <a:pt x="1" y="12005"/>
                      <a:pt x="3458" y="15495"/>
                      <a:pt x="7732" y="15495"/>
                    </a:cubicBezTo>
                    <a:cubicBezTo>
                      <a:pt x="12005" y="15495"/>
                      <a:pt x="15495" y="12005"/>
                      <a:pt x="15495" y="7732"/>
                    </a:cubicBezTo>
                    <a:cubicBezTo>
                      <a:pt x="15495" y="3458"/>
                      <a:pt x="12005" y="1"/>
                      <a:pt x="77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4"/>
              <p:cNvSpPr/>
              <p:nvPr/>
            </p:nvSpPr>
            <p:spPr>
              <a:xfrm>
                <a:off x="5639950" y="4687450"/>
                <a:ext cx="387400" cy="387400"/>
              </a:xfrm>
              <a:custGeom>
                <a:avLst/>
                <a:gdLst/>
                <a:ahLst/>
                <a:cxnLst/>
                <a:rect l="l" t="t" r="r" b="b"/>
                <a:pathLst>
                  <a:path w="15496" h="15496" extrusionOk="0">
                    <a:moveTo>
                      <a:pt x="7765" y="1"/>
                    </a:moveTo>
                    <a:cubicBezTo>
                      <a:pt x="3491" y="1"/>
                      <a:pt x="1" y="3491"/>
                      <a:pt x="1" y="7765"/>
                    </a:cubicBezTo>
                    <a:cubicBezTo>
                      <a:pt x="1" y="12038"/>
                      <a:pt x="3491" y="15495"/>
                      <a:pt x="7765" y="15495"/>
                    </a:cubicBezTo>
                    <a:cubicBezTo>
                      <a:pt x="12038" y="15495"/>
                      <a:pt x="15495" y="12038"/>
                      <a:pt x="15495" y="7765"/>
                    </a:cubicBezTo>
                    <a:cubicBezTo>
                      <a:pt x="15495" y="3491"/>
                      <a:pt x="12038" y="1"/>
                      <a:pt x="7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4"/>
              <p:cNvSpPr/>
              <p:nvPr/>
            </p:nvSpPr>
            <p:spPr>
              <a:xfrm>
                <a:off x="1573075" y="4687450"/>
                <a:ext cx="387400" cy="387400"/>
              </a:xfrm>
              <a:custGeom>
                <a:avLst/>
                <a:gdLst/>
                <a:ahLst/>
                <a:cxnLst/>
                <a:rect l="l" t="t" r="r" b="b"/>
                <a:pathLst>
                  <a:path w="15496" h="15496" extrusionOk="0">
                    <a:moveTo>
                      <a:pt x="7732" y="1"/>
                    </a:moveTo>
                    <a:cubicBezTo>
                      <a:pt x="3458" y="1"/>
                      <a:pt x="1" y="3491"/>
                      <a:pt x="1" y="7765"/>
                    </a:cubicBezTo>
                    <a:cubicBezTo>
                      <a:pt x="1" y="12038"/>
                      <a:pt x="3458" y="15495"/>
                      <a:pt x="7732" y="15495"/>
                    </a:cubicBezTo>
                    <a:cubicBezTo>
                      <a:pt x="12005" y="15495"/>
                      <a:pt x="15495" y="12038"/>
                      <a:pt x="15495" y="7765"/>
                    </a:cubicBezTo>
                    <a:cubicBezTo>
                      <a:pt x="15495" y="3491"/>
                      <a:pt x="12005" y="1"/>
                      <a:pt x="77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4"/>
              <p:cNvSpPr/>
              <p:nvPr/>
            </p:nvSpPr>
            <p:spPr>
              <a:xfrm>
                <a:off x="2081125" y="1128625"/>
                <a:ext cx="3438175" cy="3438175"/>
              </a:xfrm>
              <a:custGeom>
                <a:avLst/>
                <a:gdLst/>
                <a:ahLst/>
                <a:cxnLst/>
                <a:rect l="l" t="t" r="r" b="b"/>
                <a:pathLst>
                  <a:path w="137527" h="137527" extrusionOk="0">
                    <a:moveTo>
                      <a:pt x="42309" y="1"/>
                    </a:moveTo>
                    <a:cubicBezTo>
                      <a:pt x="18953" y="1"/>
                      <a:pt x="1" y="18953"/>
                      <a:pt x="1" y="42309"/>
                    </a:cubicBezTo>
                    <a:lnTo>
                      <a:pt x="1" y="95218"/>
                    </a:lnTo>
                    <a:cubicBezTo>
                      <a:pt x="1" y="118574"/>
                      <a:pt x="18953" y="137526"/>
                      <a:pt x="42309" y="137526"/>
                    </a:cubicBezTo>
                    <a:lnTo>
                      <a:pt x="95218" y="137526"/>
                    </a:lnTo>
                    <a:cubicBezTo>
                      <a:pt x="118574" y="137526"/>
                      <a:pt x="137526" y="118574"/>
                      <a:pt x="137526" y="95218"/>
                    </a:cubicBezTo>
                    <a:lnTo>
                      <a:pt x="137526" y="42309"/>
                    </a:lnTo>
                    <a:cubicBezTo>
                      <a:pt x="137526" y="18953"/>
                      <a:pt x="118574" y="1"/>
                      <a:pt x="95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4"/>
              <p:cNvSpPr/>
              <p:nvPr/>
            </p:nvSpPr>
            <p:spPr>
              <a:xfrm>
                <a:off x="2891750" y="2057475"/>
                <a:ext cx="356375" cy="663025"/>
              </a:xfrm>
              <a:custGeom>
                <a:avLst/>
                <a:gdLst/>
                <a:ahLst/>
                <a:cxnLst/>
                <a:rect l="l" t="t" r="r" b="b"/>
                <a:pathLst>
                  <a:path w="14255" h="26521" extrusionOk="0">
                    <a:moveTo>
                      <a:pt x="2022" y="1"/>
                    </a:moveTo>
                    <a:cubicBezTo>
                      <a:pt x="913" y="1"/>
                      <a:pt x="0" y="914"/>
                      <a:pt x="0" y="2056"/>
                    </a:cubicBezTo>
                    <a:lnTo>
                      <a:pt x="0" y="24466"/>
                    </a:lnTo>
                    <a:cubicBezTo>
                      <a:pt x="0" y="25608"/>
                      <a:pt x="913" y="26521"/>
                      <a:pt x="2022" y="26521"/>
                    </a:cubicBezTo>
                    <a:lnTo>
                      <a:pt x="12232" y="26521"/>
                    </a:lnTo>
                    <a:cubicBezTo>
                      <a:pt x="13342" y="26521"/>
                      <a:pt x="14255" y="25608"/>
                      <a:pt x="14255" y="24466"/>
                    </a:cubicBezTo>
                    <a:lnTo>
                      <a:pt x="14255" y="2056"/>
                    </a:lnTo>
                    <a:cubicBezTo>
                      <a:pt x="14255" y="914"/>
                      <a:pt x="13342" y="1"/>
                      <a:pt x="12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4"/>
              <p:cNvSpPr/>
              <p:nvPr/>
            </p:nvSpPr>
            <p:spPr>
              <a:xfrm>
                <a:off x="4352300" y="2057475"/>
                <a:ext cx="356400" cy="663025"/>
              </a:xfrm>
              <a:custGeom>
                <a:avLst/>
                <a:gdLst/>
                <a:ahLst/>
                <a:cxnLst/>
                <a:rect l="l" t="t" r="r" b="b"/>
                <a:pathLst>
                  <a:path w="14256" h="26521" extrusionOk="0">
                    <a:moveTo>
                      <a:pt x="2023" y="1"/>
                    </a:moveTo>
                    <a:cubicBezTo>
                      <a:pt x="914" y="1"/>
                      <a:pt x="0" y="914"/>
                      <a:pt x="0" y="2056"/>
                    </a:cubicBezTo>
                    <a:lnTo>
                      <a:pt x="0" y="24466"/>
                    </a:lnTo>
                    <a:cubicBezTo>
                      <a:pt x="0" y="25608"/>
                      <a:pt x="914" y="26521"/>
                      <a:pt x="2023" y="26521"/>
                    </a:cubicBezTo>
                    <a:lnTo>
                      <a:pt x="12233" y="26521"/>
                    </a:lnTo>
                    <a:cubicBezTo>
                      <a:pt x="13342" y="26521"/>
                      <a:pt x="14255" y="25608"/>
                      <a:pt x="14255" y="24466"/>
                    </a:cubicBezTo>
                    <a:lnTo>
                      <a:pt x="14255" y="2056"/>
                    </a:lnTo>
                    <a:cubicBezTo>
                      <a:pt x="14255" y="914"/>
                      <a:pt x="13342" y="1"/>
                      <a:pt x="12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4"/>
              <p:cNvSpPr/>
              <p:nvPr/>
            </p:nvSpPr>
            <p:spPr>
              <a:xfrm>
                <a:off x="3469100" y="3280725"/>
                <a:ext cx="662225" cy="357225"/>
              </a:xfrm>
              <a:custGeom>
                <a:avLst/>
                <a:gdLst/>
                <a:ahLst/>
                <a:cxnLst/>
                <a:rect l="l" t="t" r="r" b="b"/>
                <a:pathLst>
                  <a:path w="26489" h="14289" extrusionOk="0">
                    <a:moveTo>
                      <a:pt x="2023" y="1"/>
                    </a:moveTo>
                    <a:cubicBezTo>
                      <a:pt x="914" y="1"/>
                      <a:pt x="1" y="914"/>
                      <a:pt x="1" y="2056"/>
                    </a:cubicBezTo>
                    <a:lnTo>
                      <a:pt x="1" y="12233"/>
                    </a:lnTo>
                    <a:cubicBezTo>
                      <a:pt x="1" y="13375"/>
                      <a:pt x="914" y="14288"/>
                      <a:pt x="2023" y="14288"/>
                    </a:cubicBezTo>
                    <a:lnTo>
                      <a:pt x="24466" y="14288"/>
                    </a:lnTo>
                    <a:cubicBezTo>
                      <a:pt x="25575" y="14288"/>
                      <a:pt x="26488" y="13375"/>
                      <a:pt x="26488" y="12233"/>
                    </a:cubicBezTo>
                    <a:lnTo>
                      <a:pt x="26488" y="2056"/>
                    </a:lnTo>
                    <a:cubicBezTo>
                      <a:pt x="26488" y="914"/>
                      <a:pt x="25575" y="1"/>
                      <a:pt x="24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4"/>
              <p:cNvSpPr/>
              <p:nvPr/>
            </p:nvSpPr>
            <p:spPr>
              <a:xfrm>
                <a:off x="1190625" y="238125"/>
                <a:ext cx="5219200" cy="5219200"/>
              </a:xfrm>
              <a:custGeom>
                <a:avLst/>
                <a:gdLst/>
                <a:ahLst/>
                <a:cxnLst/>
                <a:rect l="l" t="t" r="r" b="b"/>
                <a:pathLst>
                  <a:path w="208768" h="208768" extrusionOk="0">
                    <a:moveTo>
                      <a:pt x="23030" y="18365"/>
                    </a:moveTo>
                    <a:cubicBezTo>
                      <a:pt x="25639" y="18365"/>
                      <a:pt x="27727" y="20453"/>
                      <a:pt x="27727" y="23030"/>
                    </a:cubicBezTo>
                    <a:cubicBezTo>
                      <a:pt x="27727" y="25639"/>
                      <a:pt x="25639" y="27727"/>
                      <a:pt x="23030" y="27727"/>
                    </a:cubicBezTo>
                    <a:cubicBezTo>
                      <a:pt x="20453" y="27727"/>
                      <a:pt x="18365" y="25639"/>
                      <a:pt x="18365" y="23030"/>
                    </a:cubicBezTo>
                    <a:cubicBezTo>
                      <a:pt x="18365" y="20453"/>
                      <a:pt x="20453" y="18365"/>
                      <a:pt x="23030" y="18365"/>
                    </a:cubicBezTo>
                    <a:close/>
                    <a:moveTo>
                      <a:pt x="185738" y="18365"/>
                    </a:moveTo>
                    <a:cubicBezTo>
                      <a:pt x="188314" y="18365"/>
                      <a:pt x="190435" y="20453"/>
                      <a:pt x="190435" y="23030"/>
                    </a:cubicBezTo>
                    <a:cubicBezTo>
                      <a:pt x="190435" y="25639"/>
                      <a:pt x="188314" y="27727"/>
                      <a:pt x="185738" y="27727"/>
                    </a:cubicBezTo>
                    <a:cubicBezTo>
                      <a:pt x="183128" y="27727"/>
                      <a:pt x="181040" y="25639"/>
                      <a:pt x="181040" y="23030"/>
                    </a:cubicBezTo>
                    <a:cubicBezTo>
                      <a:pt x="181040" y="20453"/>
                      <a:pt x="183128" y="18365"/>
                      <a:pt x="185738" y="18365"/>
                    </a:cubicBezTo>
                    <a:close/>
                    <a:moveTo>
                      <a:pt x="23030" y="12232"/>
                    </a:moveTo>
                    <a:cubicBezTo>
                      <a:pt x="17093" y="12232"/>
                      <a:pt x="12232" y="17093"/>
                      <a:pt x="12232" y="23030"/>
                    </a:cubicBezTo>
                    <a:cubicBezTo>
                      <a:pt x="12232" y="28999"/>
                      <a:pt x="17093" y="33859"/>
                      <a:pt x="23030" y="33859"/>
                    </a:cubicBezTo>
                    <a:cubicBezTo>
                      <a:pt x="28999" y="33859"/>
                      <a:pt x="33859" y="28999"/>
                      <a:pt x="33859" y="23030"/>
                    </a:cubicBezTo>
                    <a:cubicBezTo>
                      <a:pt x="33859" y="17093"/>
                      <a:pt x="28999" y="12232"/>
                      <a:pt x="23030" y="12232"/>
                    </a:cubicBezTo>
                    <a:close/>
                    <a:moveTo>
                      <a:pt x="185738" y="12232"/>
                    </a:moveTo>
                    <a:cubicBezTo>
                      <a:pt x="179768" y="12232"/>
                      <a:pt x="174940" y="17093"/>
                      <a:pt x="174940" y="23030"/>
                    </a:cubicBezTo>
                    <a:cubicBezTo>
                      <a:pt x="174940" y="28999"/>
                      <a:pt x="179768" y="33859"/>
                      <a:pt x="185738" y="33859"/>
                    </a:cubicBezTo>
                    <a:cubicBezTo>
                      <a:pt x="191674" y="33859"/>
                      <a:pt x="196535" y="28999"/>
                      <a:pt x="196535" y="23030"/>
                    </a:cubicBezTo>
                    <a:cubicBezTo>
                      <a:pt x="196535" y="17093"/>
                      <a:pt x="191674" y="12232"/>
                      <a:pt x="185738" y="12232"/>
                    </a:cubicBezTo>
                    <a:close/>
                    <a:moveTo>
                      <a:pt x="79266" y="75841"/>
                    </a:moveTo>
                    <a:lnTo>
                      <a:pt x="79266" y="96229"/>
                    </a:lnTo>
                    <a:lnTo>
                      <a:pt x="71111" y="96229"/>
                    </a:lnTo>
                    <a:lnTo>
                      <a:pt x="71111" y="75841"/>
                    </a:lnTo>
                    <a:close/>
                    <a:moveTo>
                      <a:pt x="137656" y="75841"/>
                    </a:moveTo>
                    <a:lnTo>
                      <a:pt x="137656" y="96229"/>
                    </a:lnTo>
                    <a:lnTo>
                      <a:pt x="129501" y="96229"/>
                    </a:lnTo>
                    <a:lnTo>
                      <a:pt x="129501" y="75841"/>
                    </a:lnTo>
                    <a:close/>
                    <a:moveTo>
                      <a:pt x="70067" y="69741"/>
                    </a:moveTo>
                    <a:cubicBezTo>
                      <a:pt x="67262" y="69741"/>
                      <a:pt x="64979" y="72025"/>
                      <a:pt x="64979" y="74830"/>
                    </a:cubicBezTo>
                    <a:lnTo>
                      <a:pt x="64979" y="97240"/>
                    </a:lnTo>
                    <a:cubicBezTo>
                      <a:pt x="64979" y="100045"/>
                      <a:pt x="67262" y="102361"/>
                      <a:pt x="70067" y="102361"/>
                    </a:cubicBezTo>
                    <a:lnTo>
                      <a:pt x="80277" y="102361"/>
                    </a:lnTo>
                    <a:cubicBezTo>
                      <a:pt x="83083" y="102361"/>
                      <a:pt x="85366" y="100045"/>
                      <a:pt x="85366" y="97240"/>
                    </a:cubicBezTo>
                    <a:lnTo>
                      <a:pt x="85366" y="74830"/>
                    </a:lnTo>
                    <a:cubicBezTo>
                      <a:pt x="85366" y="72025"/>
                      <a:pt x="83083" y="69741"/>
                      <a:pt x="80277" y="69741"/>
                    </a:cubicBezTo>
                    <a:close/>
                    <a:moveTo>
                      <a:pt x="128490" y="69741"/>
                    </a:moveTo>
                    <a:cubicBezTo>
                      <a:pt x="125684" y="69741"/>
                      <a:pt x="123401" y="72025"/>
                      <a:pt x="123401" y="74830"/>
                    </a:cubicBezTo>
                    <a:lnTo>
                      <a:pt x="123401" y="97240"/>
                    </a:lnTo>
                    <a:cubicBezTo>
                      <a:pt x="123401" y="100045"/>
                      <a:pt x="125684" y="102361"/>
                      <a:pt x="128490" y="102361"/>
                    </a:cubicBezTo>
                    <a:lnTo>
                      <a:pt x="138700" y="102361"/>
                    </a:lnTo>
                    <a:cubicBezTo>
                      <a:pt x="141505" y="102361"/>
                      <a:pt x="143788" y="100045"/>
                      <a:pt x="143788" y="97240"/>
                    </a:cubicBezTo>
                    <a:lnTo>
                      <a:pt x="143788" y="74830"/>
                    </a:lnTo>
                    <a:cubicBezTo>
                      <a:pt x="143788" y="72025"/>
                      <a:pt x="141505" y="69741"/>
                      <a:pt x="138700" y="69741"/>
                    </a:cubicBezTo>
                    <a:close/>
                    <a:moveTo>
                      <a:pt x="114594" y="124771"/>
                    </a:moveTo>
                    <a:lnTo>
                      <a:pt x="114594" y="132926"/>
                    </a:lnTo>
                    <a:lnTo>
                      <a:pt x="94206" y="132926"/>
                    </a:lnTo>
                    <a:lnTo>
                      <a:pt x="94206" y="124771"/>
                    </a:lnTo>
                    <a:close/>
                    <a:moveTo>
                      <a:pt x="93162" y="118638"/>
                    </a:moveTo>
                    <a:cubicBezTo>
                      <a:pt x="90357" y="118638"/>
                      <a:pt x="88074" y="120954"/>
                      <a:pt x="88074" y="123760"/>
                    </a:cubicBezTo>
                    <a:lnTo>
                      <a:pt x="88074" y="133937"/>
                    </a:lnTo>
                    <a:cubicBezTo>
                      <a:pt x="88074" y="136742"/>
                      <a:pt x="90357" y="139026"/>
                      <a:pt x="93162" y="139026"/>
                    </a:cubicBezTo>
                    <a:lnTo>
                      <a:pt x="115605" y="139026"/>
                    </a:lnTo>
                    <a:cubicBezTo>
                      <a:pt x="118410" y="139026"/>
                      <a:pt x="120694" y="136742"/>
                      <a:pt x="120694" y="133937"/>
                    </a:cubicBezTo>
                    <a:lnTo>
                      <a:pt x="120694" y="123760"/>
                    </a:lnTo>
                    <a:cubicBezTo>
                      <a:pt x="120694" y="120954"/>
                      <a:pt x="118410" y="118638"/>
                      <a:pt x="115605" y="118638"/>
                    </a:cubicBezTo>
                    <a:close/>
                    <a:moveTo>
                      <a:pt x="77929" y="32587"/>
                    </a:moveTo>
                    <a:cubicBezTo>
                      <a:pt x="52909" y="32587"/>
                      <a:pt x="32587" y="52909"/>
                      <a:pt x="32587" y="77929"/>
                    </a:cubicBezTo>
                    <a:lnTo>
                      <a:pt x="32587" y="130838"/>
                    </a:lnTo>
                    <a:cubicBezTo>
                      <a:pt x="32587" y="155858"/>
                      <a:pt x="52909" y="176180"/>
                      <a:pt x="77929" y="176180"/>
                    </a:cubicBezTo>
                    <a:lnTo>
                      <a:pt x="130838" y="176180"/>
                    </a:lnTo>
                    <a:cubicBezTo>
                      <a:pt x="155858" y="176180"/>
                      <a:pt x="176180" y="155858"/>
                      <a:pt x="176180" y="130838"/>
                    </a:cubicBezTo>
                    <a:lnTo>
                      <a:pt x="176180" y="77929"/>
                    </a:lnTo>
                    <a:cubicBezTo>
                      <a:pt x="176180" y="52909"/>
                      <a:pt x="155858" y="32587"/>
                      <a:pt x="130838" y="32587"/>
                    </a:cubicBezTo>
                    <a:lnTo>
                      <a:pt x="104449" y="32587"/>
                    </a:lnTo>
                    <a:cubicBezTo>
                      <a:pt x="102753" y="32587"/>
                      <a:pt x="101383" y="33957"/>
                      <a:pt x="101383" y="35621"/>
                    </a:cubicBezTo>
                    <a:cubicBezTo>
                      <a:pt x="101383" y="37317"/>
                      <a:pt x="102753" y="38687"/>
                      <a:pt x="104449" y="38687"/>
                    </a:cubicBezTo>
                    <a:lnTo>
                      <a:pt x="130838" y="38687"/>
                    </a:lnTo>
                    <a:cubicBezTo>
                      <a:pt x="152465" y="38687"/>
                      <a:pt x="170080" y="56302"/>
                      <a:pt x="170080" y="77929"/>
                    </a:cubicBezTo>
                    <a:lnTo>
                      <a:pt x="170080" y="130838"/>
                    </a:lnTo>
                    <a:cubicBezTo>
                      <a:pt x="170080" y="152465"/>
                      <a:pt x="152465" y="170080"/>
                      <a:pt x="130838" y="170080"/>
                    </a:cubicBezTo>
                    <a:lnTo>
                      <a:pt x="77929" y="170080"/>
                    </a:lnTo>
                    <a:cubicBezTo>
                      <a:pt x="56302" y="170080"/>
                      <a:pt x="38687" y="152465"/>
                      <a:pt x="38687" y="130838"/>
                    </a:cubicBezTo>
                    <a:lnTo>
                      <a:pt x="38687" y="77929"/>
                    </a:lnTo>
                    <a:cubicBezTo>
                      <a:pt x="38687" y="56302"/>
                      <a:pt x="56302" y="38687"/>
                      <a:pt x="77929" y="38687"/>
                    </a:cubicBezTo>
                    <a:lnTo>
                      <a:pt x="92216" y="38687"/>
                    </a:lnTo>
                    <a:cubicBezTo>
                      <a:pt x="93880" y="38687"/>
                      <a:pt x="95250" y="37317"/>
                      <a:pt x="95250" y="35621"/>
                    </a:cubicBezTo>
                    <a:cubicBezTo>
                      <a:pt x="95250" y="33957"/>
                      <a:pt x="93880" y="32587"/>
                      <a:pt x="92216" y="32587"/>
                    </a:cubicBezTo>
                    <a:close/>
                    <a:moveTo>
                      <a:pt x="185738" y="181040"/>
                    </a:moveTo>
                    <a:cubicBezTo>
                      <a:pt x="188314" y="181040"/>
                      <a:pt x="190435" y="183128"/>
                      <a:pt x="190435" y="185738"/>
                    </a:cubicBezTo>
                    <a:cubicBezTo>
                      <a:pt x="190435" y="188314"/>
                      <a:pt x="188314" y="190402"/>
                      <a:pt x="185738" y="190402"/>
                    </a:cubicBezTo>
                    <a:cubicBezTo>
                      <a:pt x="183128" y="190402"/>
                      <a:pt x="181040" y="188314"/>
                      <a:pt x="181040" y="185738"/>
                    </a:cubicBezTo>
                    <a:cubicBezTo>
                      <a:pt x="181040" y="183128"/>
                      <a:pt x="183128" y="181040"/>
                      <a:pt x="185738" y="181040"/>
                    </a:cubicBezTo>
                    <a:close/>
                    <a:moveTo>
                      <a:pt x="23030" y="181040"/>
                    </a:moveTo>
                    <a:cubicBezTo>
                      <a:pt x="25639" y="181040"/>
                      <a:pt x="27727" y="183128"/>
                      <a:pt x="27727" y="185738"/>
                    </a:cubicBezTo>
                    <a:cubicBezTo>
                      <a:pt x="27727" y="188314"/>
                      <a:pt x="25639" y="190435"/>
                      <a:pt x="23030" y="190435"/>
                    </a:cubicBezTo>
                    <a:cubicBezTo>
                      <a:pt x="20453" y="190435"/>
                      <a:pt x="18365" y="188314"/>
                      <a:pt x="18365" y="185738"/>
                    </a:cubicBezTo>
                    <a:cubicBezTo>
                      <a:pt x="18365" y="183128"/>
                      <a:pt x="20453" y="181040"/>
                      <a:pt x="23030" y="181040"/>
                    </a:cubicBezTo>
                    <a:close/>
                    <a:moveTo>
                      <a:pt x="23030" y="174940"/>
                    </a:moveTo>
                    <a:cubicBezTo>
                      <a:pt x="17093" y="174940"/>
                      <a:pt x="12232" y="179768"/>
                      <a:pt x="12232" y="185738"/>
                    </a:cubicBezTo>
                    <a:cubicBezTo>
                      <a:pt x="12232" y="191674"/>
                      <a:pt x="17093" y="196535"/>
                      <a:pt x="23030" y="196535"/>
                    </a:cubicBezTo>
                    <a:cubicBezTo>
                      <a:pt x="28999" y="196535"/>
                      <a:pt x="33859" y="191674"/>
                      <a:pt x="33859" y="185738"/>
                    </a:cubicBezTo>
                    <a:cubicBezTo>
                      <a:pt x="33859" y="179768"/>
                      <a:pt x="28999" y="174940"/>
                      <a:pt x="23030" y="174940"/>
                    </a:cubicBezTo>
                    <a:close/>
                    <a:moveTo>
                      <a:pt x="185738" y="174908"/>
                    </a:moveTo>
                    <a:cubicBezTo>
                      <a:pt x="179768" y="174908"/>
                      <a:pt x="174940" y="179768"/>
                      <a:pt x="174940" y="185738"/>
                    </a:cubicBezTo>
                    <a:cubicBezTo>
                      <a:pt x="174940" y="191674"/>
                      <a:pt x="179768" y="196535"/>
                      <a:pt x="185738" y="196535"/>
                    </a:cubicBezTo>
                    <a:cubicBezTo>
                      <a:pt x="191674" y="196535"/>
                      <a:pt x="196535" y="191674"/>
                      <a:pt x="196535" y="185738"/>
                    </a:cubicBezTo>
                    <a:cubicBezTo>
                      <a:pt x="196535" y="179768"/>
                      <a:pt x="191674" y="174908"/>
                      <a:pt x="185738" y="174908"/>
                    </a:cubicBezTo>
                    <a:close/>
                    <a:moveTo>
                      <a:pt x="15299" y="0"/>
                    </a:moveTo>
                    <a:cubicBezTo>
                      <a:pt x="6850" y="0"/>
                      <a:pt x="0" y="6850"/>
                      <a:pt x="0" y="15299"/>
                    </a:cubicBezTo>
                    <a:lnTo>
                      <a:pt x="0" y="193468"/>
                    </a:lnTo>
                    <a:cubicBezTo>
                      <a:pt x="0" y="201917"/>
                      <a:pt x="6850" y="208767"/>
                      <a:pt x="15299" y="208767"/>
                    </a:cubicBezTo>
                    <a:lnTo>
                      <a:pt x="193468" y="208767"/>
                    </a:lnTo>
                    <a:cubicBezTo>
                      <a:pt x="201917" y="208767"/>
                      <a:pt x="208767" y="201917"/>
                      <a:pt x="208767" y="193468"/>
                    </a:cubicBezTo>
                    <a:lnTo>
                      <a:pt x="208767" y="170863"/>
                    </a:lnTo>
                    <a:cubicBezTo>
                      <a:pt x="208767" y="169167"/>
                      <a:pt x="207397" y="167797"/>
                      <a:pt x="205701" y="167797"/>
                    </a:cubicBezTo>
                    <a:cubicBezTo>
                      <a:pt x="204005" y="167797"/>
                      <a:pt x="202667" y="169167"/>
                      <a:pt x="202667" y="170863"/>
                    </a:cubicBezTo>
                    <a:lnTo>
                      <a:pt x="202667" y="193468"/>
                    </a:lnTo>
                    <a:cubicBezTo>
                      <a:pt x="202667" y="198524"/>
                      <a:pt x="198524" y="202667"/>
                      <a:pt x="193468" y="202667"/>
                    </a:cubicBezTo>
                    <a:lnTo>
                      <a:pt x="15299" y="202667"/>
                    </a:lnTo>
                    <a:cubicBezTo>
                      <a:pt x="10243" y="202667"/>
                      <a:pt x="6133" y="198524"/>
                      <a:pt x="6133" y="193468"/>
                    </a:cubicBezTo>
                    <a:lnTo>
                      <a:pt x="6133" y="15299"/>
                    </a:lnTo>
                    <a:cubicBezTo>
                      <a:pt x="6133" y="10243"/>
                      <a:pt x="10243" y="6133"/>
                      <a:pt x="15299" y="6133"/>
                    </a:cubicBezTo>
                    <a:lnTo>
                      <a:pt x="193468" y="6133"/>
                    </a:lnTo>
                    <a:cubicBezTo>
                      <a:pt x="198524" y="6133"/>
                      <a:pt x="202667" y="10243"/>
                      <a:pt x="202667" y="15299"/>
                    </a:cubicBezTo>
                    <a:lnTo>
                      <a:pt x="202667" y="158630"/>
                    </a:lnTo>
                    <a:cubicBezTo>
                      <a:pt x="202667" y="160294"/>
                      <a:pt x="204005" y="161664"/>
                      <a:pt x="205701" y="161664"/>
                    </a:cubicBezTo>
                    <a:cubicBezTo>
                      <a:pt x="207397" y="161664"/>
                      <a:pt x="208767" y="160294"/>
                      <a:pt x="208767" y="158630"/>
                    </a:cubicBezTo>
                    <a:lnTo>
                      <a:pt x="208767" y="15299"/>
                    </a:lnTo>
                    <a:cubicBezTo>
                      <a:pt x="208767" y="6850"/>
                      <a:pt x="201917" y="0"/>
                      <a:pt x="193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5" name="Google Shape;1295;p64"/>
          <p:cNvGrpSpPr/>
          <p:nvPr/>
        </p:nvGrpSpPr>
        <p:grpSpPr>
          <a:xfrm rot="-1126344">
            <a:off x="7071911" y="784094"/>
            <a:ext cx="1548549" cy="1548549"/>
            <a:chOff x="3542188" y="206200"/>
            <a:chExt cx="2060100" cy="2060100"/>
          </a:xfrm>
        </p:grpSpPr>
        <p:sp>
          <p:nvSpPr>
            <p:cNvPr id="1296" name="Google Shape;1296;p64"/>
            <p:cNvSpPr/>
            <p:nvPr/>
          </p:nvSpPr>
          <p:spPr>
            <a:xfrm>
              <a:off x="3542188" y="206200"/>
              <a:ext cx="2060100" cy="2060100"/>
            </a:xfrm>
            <a:prstGeom prst="ellipse">
              <a:avLst/>
            </a:prstGeom>
            <a:solidFill>
              <a:schemeClr val="lt1"/>
            </a:solidFill>
            <a:ln w="381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4"/>
            <p:cNvSpPr/>
            <p:nvPr/>
          </p:nvSpPr>
          <p:spPr>
            <a:xfrm>
              <a:off x="4600198" y="708750"/>
              <a:ext cx="699370" cy="343300"/>
            </a:xfrm>
            <a:custGeom>
              <a:avLst/>
              <a:gdLst/>
              <a:ahLst/>
              <a:cxnLst/>
              <a:rect l="l" t="t" r="r" b="b"/>
              <a:pathLst>
                <a:path w="100340" h="49254" extrusionOk="0">
                  <a:moveTo>
                    <a:pt x="7695" y="1"/>
                  </a:moveTo>
                  <a:cubicBezTo>
                    <a:pt x="5348" y="1"/>
                    <a:pt x="3097" y="1011"/>
                    <a:pt x="1664" y="2840"/>
                  </a:cubicBezTo>
                  <a:cubicBezTo>
                    <a:pt x="1566" y="2938"/>
                    <a:pt x="1468" y="3069"/>
                    <a:pt x="1403" y="3167"/>
                  </a:cubicBezTo>
                  <a:cubicBezTo>
                    <a:pt x="261" y="4830"/>
                    <a:pt x="0" y="6820"/>
                    <a:pt x="522" y="8614"/>
                  </a:cubicBezTo>
                  <a:cubicBezTo>
                    <a:pt x="946" y="10212"/>
                    <a:pt x="1990" y="11648"/>
                    <a:pt x="3523" y="12594"/>
                  </a:cubicBezTo>
                  <a:lnTo>
                    <a:pt x="47397" y="42408"/>
                  </a:lnTo>
                  <a:cubicBezTo>
                    <a:pt x="53967" y="46895"/>
                    <a:pt x="61704" y="49254"/>
                    <a:pt x="69565" y="49254"/>
                  </a:cubicBezTo>
                  <a:cubicBezTo>
                    <a:pt x="72047" y="49254"/>
                    <a:pt x="74542" y="49018"/>
                    <a:pt x="77016" y="48541"/>
                  </a:cubicBezTo>
                  <a:lnTo>
                    <a:pt x="98349" y="44365"/>
                  </a:lnTo>
                  <a:cubicBezTo>
                    <a:pt x="99524" y="44137"/>
                    <a:pt x="100339" y="43126"/>
                    <a:pt x="100339" y="41952"/>
                  </a:cubicBezTo>
                  <a:lnTo>
                    <a:pt x="100339" y="39277"/>
                  </a:lnTo>
                  <a:lnTo>
                    <a:pt x="43091" y="10343"/>
                  </a:lnTo>
                  <a:cubicBezTo>
                    <a:pt x="38720" y="9038"/>
                    <a:pt x="34349" y="7701"/>
                    <a:pt x="29978" y="6396"/>
                  </a:cubicBezTo>
                  <a:lnTo>
                    <a:pt x="25346" y="5026"/>
                  </a:lnTo>
                  <a:lnTo>
                    <a:pt x="11059" y="720"/>
                  </a:lnTo>
                  <a:cubicBezTo>
                    <a:pt x="9969" y="233"/>
                    <a:pt x="8821" y="1"/>
                    <a:pt x="7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4"/>
            <p:cNvSpPr/>
            <p:nvPr/>
          </p:nvSpPr>
          <p:spPr>
            <a:xfrm>
              <a:off x="3844455" y="1482469"/>
              <a:ext cx="1092701" cy="459964"/>
            </a:xfrm>
            <a:custGeom>
              <a:avLst/>
              <a:gdLst/>
              <a:ahLst/>
              <a:cxnLst/>
              <a:rect l="l" t="t" r="r" b="b"/>
              <a:pathLst>
                <a:path w="156772" h="65992" extrusionOk="0">
                  <a:moveTo>
                    <a:pt x="0" y="1"/>
                  </a:moveTo>
                  <a:lnTo>
                    <a:pt x="0" y="42374"/>
                  </a:lnTo>
                  <a:cubicBezTo>
                    <a:pt x="0" y="43733"/>
                    <a:pt x="1124" y="44824"/>
                    <a:pt x="2450" y="44824"/>
                  </a:cubicBezTo>
                  <a:cubicBezTo>
                    <a:pt x="2589" y="44824"/>
                    <a:pt x="2729" y="44813"/>
                    <a:pt x="2871" y="44788"/>
                  </a:cubicBezTo>
                  <a:lnTo>
                    <a:pt x="18724" y="42015"/>
                  </a:lnTo>
                  <a:cubicBezTo>
                    <a:pt x="19223" y="41986"/>
                    <a:pt x="19722" y="41971"/>
                    <a:pt x="20221" y="41971"/>
                  </a:cubicBezTo>
                  <a:cubicBezTo>
                    <a:pt x="21937" y="41971"/>
                    <a:pt x="23645" y="42143"/>
                    <a:pt x="25313" y="42472"/>
                  </a:cubicBezTo>
                  <a:cubicBezTo>
                    <a:pt x="25411" y="42505"/>
                    <a:pt x="25476" y="42505"/>
                    <a:pt x="25541" y="42537"/>
                  </a:cubicBezTo>
                  <a:cubicBezTo>
                    <a:pt x="26944" y="42831"/>
                    <a:pt x="28314" y="43255"/>
                    <a:pt x="29651" y="43809"/>
                  </a:cubicBezTo>
                  <a:lnTo>
                    <a:pt x="81354" y="65078"/>
                  </a:lnTo>
                  <a:cubicBezTo>
                    <a:pt x="82855" y="65687"/>
                    <a:pt x="84437" y="65991"/>
                    <a:pt x="86017" y="65991"/>
                  </a:cubicBezTo>
                  <a:cubicBezTo>
                    <a:pt x="87905" y="65991"/>
                    <a:pt x="89791" y="65556"/>
                    <a:pt x="91531" y="64686"/>
                  </a:cubicBezTo>
                  <a:lnTo>
                    <a:pt x="152759" y="33795"/>
                  </a:lnTo>
                  <a:cubicBezTo>
                    <a:pt x="155205" y="32556"/>
                    <a:pt x="156771" y="30011"/>
                    <a:pt x="156771" y="27238"/>
                  </a:cubicBezTo>
                  <a:cubicBezTo>
                    <a:pt x="156771" y="23096"/>
                    <a:pt x="153379" y="19932"/>
                    <a:pt x="149464" y="19932"/>
                  </a:cubicBezTo>
                  <a:cubicBezTo>
                    <a:pt x="148877" y="19932"/>
                    <a:pt x="148257" y="19997"/>
                    <a:pt x="147670" y="20160"/>
                  </a:cubicBezTo>
                  <a:lnTo>
                    <a:pt x="99817" y="31740"/>
                  </a:lnTo>
                  <a:lnTo>
                    <a:pt x="99654" y="31773"/>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4"/>
            <p:cNvSpPr/>
            <p:nvPr/>
          </p:nvSpPr>
          <p:spPr>
            <a:xfrm>
              <a:off x="3844455" y="1420436"/>
              <a:ext cx="699363" cy="343300"/>
            </a:xfrm>
            <a:custGeom>
              <a:avLst/>
              <a:gdLst/>
              <a:ahLst/>
              <a:cxnLst/>
              <a:rect l="l" t="t" r="r" b="b"/>
              <a:pathLst>
                <a:path w="100339" h="49254" extrusionOk="0">
                  <a:moveTo>
                    <a:pt x="30774" y="1"/>
                  </a:moveTo>
                  <a:cubicBezTo>
                    <a:pt x="28292" y="1"/>
                    <a:pt x="25797" y="236"/>
                    <a:pt x="23323" y="713"/>
                  </a:cubicBezTo>
                  <a:lnTo>
                    <a:pt x="1990" y="4889"/>
                  </a:lnTo>
                  <a:cubicBezTo>
                    <a:pt x="815" y="5117"/>
                    <a:pt x="0" y="6128"/>
                    <a:pt x="0" y="7303"/>
                  </a:cubicBezTo>
                  <a:lnTo>
                    <a:pt x="0" y="9977"/>
                  </a:lnTo>
                  <a:lnTo>
                    <a:pt x="57248" y="38911"/>
                  </a:lnTo>
                  <a:cubicBezTo>
                    <a:pt x="61619" y="40216"/>
                    <a:pt x="65990" y="41553"/>
                    <a:pt x="70361" y="42858"/>
                  </a:cubicBezTo>
                  <a:lnTo>
                    <a:pt x="74993" y="44228"/>
                  </a:lnTo>
                  <a:lnTo>
                    <a:pt x="89281" y="48534"/>
                  </a:lnTo>
                  <a:cubicBezTo>
                    <a:pt x="90370" y="49021"/>
                    <a:pt x="91518" y="49253"/>
                    <a:pt x="92644" y="49253"/>
                  </a:cubicBezTo>
                  <a:cubicBezTo>
                    <a:pt x="94991" y="49253"/>
                    <a:pt x="97242" y="48243"/>
                    <a:pt x="98675" y="46414"/>
                  </a:cubicBezTo>
                  <a:cubicBezTo>
                    <a:pt x="98773" y="46316"/>
                    <a:pt x="98871" y="46185"/>
                    <a:pt x="98936" y="46088"/>
                  </a:cubicBezTo>
                  <a:cubicBezTo>
                    <a:pt x="100078" y="44424"/>
                    <a:pt x="100339" y="42434"/>
                    <a:pt x="99817" y="40640"/>
                  </a:cubicBezTo>
                  <a:cubicBezTo>
                    <a:pt x="99393" y="39042"/>
                    <a:pt x="98349" y="37606"/>
                    <a:pt x="96816" y="36660"/>
                  </a:cubicBezTo>
                  <a:lnTo>
                    <a:pt x="52942" y="6846"/>
                  </a:lnTo>
                  <a:cubicBezTo>
                    <a:pt x="46372" y="2359"/>
                    <a:pt x="38635" y="1"/>
                    <a:pt x="307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4"/>
            <p:cNvSpPr/>
            <p:nvPr/>
          </p:nvSpPr>
          <p:spPr>
            <a:xfrm>
              <a:off x="4241648" y="935275"/>
              <a:ext cx="660491" cy="601943"/>
            </a:xfrm>
            <a:custGeom>
              <a:avLst/>
              <a:gdLst/>
              <a:ahLst/>
              <a:cxnLst/>
              <a:rect l="l" t="t" r="r" b="b"/>
              <a:pathLst>
                <a:path w="94762" h="86362" extrusionOk="0">
                  <a:moveTo>
                    <a:pt x="47369" y="0"/>
                  </a:moveTo>
                  <a:cubicBezTo>
                    <a:pt x="36323" y="0"/>
                    <a:pt x="25281" y="4216"/>
                    <a:pt x="16865" y="12648"/>
                  </a:cubicBezTo>
                  <a:cubicBezTo>
                    <a:pt x="1" y="29513"/>
                    <a:pt x="1" y="56848"/>
                    <a:pt x="16865" y="73713"/>
                  </a:cubicBezTo>
                  <a:cubicBezTo>
                    <a:pt x="25281" y="82145"/>
                    <a:pt x="36323" y="86361"/>
                    <a:pt x="47369" y="86361"/>
                  </a:cubicBezTo>
                  <a:cubicBezTo>
                    <a:pt x="58415" y="86361"/>
                    <a:pt x="69465" y="82145"/>
                    <a:pt x="77897" y="73713"/>
                  </a:cubicBezTo>
                  <a:cubicBezTo>
                    <a:pt x="94762" y="56848"/>
                    <a:pt x="94762" y="29513"/>
                    <a:pt x="77897" y="12648"/>
                  </a:cubicBezTo>
                  <a:cubicBezTo>
                    <a:pt x="69465" y="4216"/>
                    <a:pt x="58415" y="0"/>
                    <a:pt x="47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4"/>
            <p:cNvSpPr/>
            <p:nvPr/>
          </p:nvSpPr>
          <p:spPr>
            <a:xfrm>
              <a:off x="4431727" y="1031837"/>
              <a:ext cx="281023" cy="408874"/>
            </a:xfrm>
            <a:custGeom>
              <a:avLst/>
              <a:gdLst/>
              <a:ahLst/>
              <a:cxnLst/>
              <a:rect l="l" t="t" r="r" b="b"/>
              <a:pathLst>
                <a:path w="40319" h="58662" extrusionOk="0">
                  <a:moveTo>
                    <a:pt x="28106" y="1"/>
                  </a:moveTo>
                  <a:cubicBezTo>
                    <a:pt x="28088" y="1"/>
                    <a:pt x="28071" y="1"/>
                    <a:pt x="28053" y="1"/>
                  </a:cubicBezTo>
                  <a:cubicBezTo>
                    <a:pt x="27205" y="34"/>
                    <a:pt x="26390" y="523"/>
                    <a:pt x="25672" y="1208"/>
                  </a:cubicBezTo>
                  <a:cubicBezTo>
                    <a:pt x="17713" y="8776"/>
                    <a:pt x="9721" y="16311"/>
                    <a:pt x="1762" y="23879"/>
                  </a:cubicBezTo>
                  <a:cubicBezTo>
                    <a:pt x="0" y="25510"/>
                    <a:pt x="261" y="28022"/>
                    <a:pt x="2284" y="29261"/>
                  </a:cubicBezTo>
                  <a:cubicBezTo>
                    <a:pt x="6687" y="31936"/>
                    <a:pt x="11189" y="34415"/>
                    <a:pt x="15625" y="36992"/>
                  </a:cubicBezTo>
                  <a:cubicBezTo>
                    <a:pt x="15886" y="37155"/>
                    <a:pt x="16016" y="37253"/>
                    <a:pt x="15886" y="37612"/>
                  </a:cubicBezTo>
                  <a:cubicBezTo>
                    <a:pt x="14418" y="41037"/>
                    <a:pt x="12983" y="44495"/>
                    <a:pt x="11580" y="47920"/>
                  </a:cubicBezTo>
                  <a:cubicBezTo>
                    <a:pt x="10667" y="50040"/>
                    <a:pt x="9786" y="52160"/>
                    <a:pt x="8938" y="54313"/>
                  </a:cubicBezTo>
                  <a:cubicBezTo>
                    <a:pt x="8318" y="55879"/>
                    <a:pt x="9068" y="57575"/>
                    <a:pt x="10569" y="58326"/>
                  </a:cubicBezTo>
                  <a:cubicBezTo>
                    <a:pt x="11039" y="58549"/>
                    <a:pt x="11501" y="58662"/>
                    <a:pt x="11959" y="58662"/>
                  </a:cubicBezTo>
                  <a:cubicBezTo>
                    <a:pt x="12837" y="58662"/>
                    <a:pt x="13702" y="58248"/>
                    <a:pt x="14581" y="57412"/>
                  </a:cubicBezTo>
                  <a:cubicBezTo>
                    <a:pt x="22573" y="49877"/>
                    <a:pt x="30532" y="42342"/>
                    <a:pt x="38492" y="34774"/>
                  </a:cubicBezTo>
                  <a:cubicBezTo>
                    <a:pt x="40318" y="33078"/>
                    <a:pt x="39959" y="30534"/>
                    <a:pt x="37807" y="29294"/>
                  </a:cubicBezTo>
                  <a:cubicBezTo>
                    <a:pt x="33403" y="26750"/>
                    <a:pt x="29032" y="24205"/>
                    <a:pt x="24628" y="21661"/>
                  </a:cubicBezTo>
                  <a:cubicBezTo>
                    <a:pt x="24335" y="21498"/>
                    <a:pt x="24237" y="21367"/>
                    <a:pt x="24400" y="21041"/>
                  </a:cubicBezTo>
                  <a:cubicBezTo>
                    <a:pt x="26716" y="15496"/>
                    <a:pt x="29130" y="9950"/>
                    <a:pt x="31315" y="4340"/>
                  </a:cubicBezTo>
                  <a:cubicBezTo>
                    <a:pt x="32125" y="2235"/>
                    <a:pt x="30523" y="1"/>
                    <a:pt x="28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4"/>
            <p:cNvSpPr/>
            <p:nvPr/>
          </p:nvSpPr>
          <p:spPr>
            <a:xfrm>
              <a:off x="4206867" y="530053"/>
              <a:ext cx="1092701" cy="459964"/>
            </a:xfrm>
            <a:custGeom>
              <a:avLst/>
              <a:gdLst/>
              <a:ahLst/>
              <a:cxnLst/>
              <a:rect l="l" t="t" r="r" b="b"/>
              <a:pathLst>
                <a:path w="156772" h="65992" extrusionOk="0">
                  <a:moveTo>
                    <a:pt x="70754" y="1"/>
                  </a:moveTo>
                  <a:cubicBezTo>
                    <a:pt x="68866" y="1"/>
                    <a:pt x="66980" y="436"/>
                    <a:pt x="65240" y="1306"/>
                  </a:cubicBezTo>
                  <a:lnTo>
                    <a:pt x="4012" y="32197"/>
                  </a:lnTo>
                  <a:cubicBezTo>
                    <a:pt x="1566" y="33437"/>
                    <a:pt x="0" y="35981"/>
                    <a:pt x="0" y="38754"/>
                  </a:cubicBezTo>
                  <a:cubicBezTo>
                    <a:pt x="0" y="42896"/>
                    <a:pt x="3393" y="46061"/>
                    <a:pt x="7307" y="46061"/>
                  </a:cubicBezTo>
                  <a:cubicBezTo>
                    <a:pt x="7894" y="46061"/>
                    <a:pt x="8514" y="45995"/>
                    <a:pt x="9101" y="45832"/>
                  </a:cubicBezTo>
                  <a:lnTo>
                    <a:pt x="56954" y="34252"/>
                  </a:lnTo>
                  <a:lnTo>
                    <a:pt x="57117" y="34220"/>
                  </a:lnTo>
                  <a:lnTo>
                    <a:pt x="156771" y="65991"/>
                  </a:lnTo>
                  <a:lnTo>
                    <a:pt x="156771" y="23618"/>
                  </a:lnTo>
                  <a:cubicBezTo>
                    <a:pt x="156771" y="22259"/>
                    <a:pt x="155647" y="21168"/>
                    <a:pt x="154321" y="21168"/>
                  </a:cubicBezTo>
                  <a:cubicBezTo>
                    <a:pt x="154183" y="21168"/>
                    <a:pt x="154042" y="21180"/>
                    <a:pt x="153901" y="21204"/>
                  </a:cubicBezTo>
                  <a:lnTo>
                    <a:pt x="138047" y="23977"/>
                  </a:lnTo>
                  <a:cubicBezTo>
                    <a:pt x="137548" y="24006"/>
                    <a:pt x="137049" y="24021"/>
                    <a:pt x="136551" y="24021"/>
                  </a:cubicBezTo>
                  <a:cubicBezTo>
                    <a:pt x="134834" y="24021"/>
                    <a:pt x="133127" y="23849"/>
                    <a:pt x="131458" y="23520"/>
                  </a:cubicBezTo>
                  <a:cubicBezTo>
                    <a:pt x="131360" y="23488"/>
                    <a:pt x="131295" y="23488"/>
                    <a:pt x="131230" y="23455"/>
                  </a:cubicBezTo>
                  <a:cubicBezTo>
                    <a:pt x="129827" y="23161"/>
                    <a:pt x="128457" y="22737"/>
                    <a:pt x="127120" y="22183"/>
                  </a:cubicBezTo>
                  <a:lnTo>
                    <a:pt x="75417" y="915"/>
                  </a:lnTo>
                  <a:cubicBezTo>
                    <a:pt x="73916" y="305"/>
                    <a:pt x="72334" y="1"/>
                    <a:pt x="707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4"/>
            <p:cNvSpPr/>
            <p:nvPr/>
          </p:nvSpPr>
          <p:spPr>
            <a:xfrm>
              <a:off x="3842636" y="508634"/>
              <a:ext cx="1458751" cy="1455127"/>
            </a:xfrm>
            <a:custGeom>
              <a:avLst/>
              <a:gdLst/>
              <a:ahLst/>
              <a:cxnLst/>
              <a:rect l="l" t="t" r="r" b="b"/>
              <a:pathLst>
                <a:path w="209290" h="208770" extrusionOk="0">
                  <a:moveTo>
                    <a:pt x="123043" y="0"/>
                  </a:moveTo>
                  <a:cubicBezTo>
                    <a:pt x="120670" y="0"/>
                    <a:pt x="118301" y="552"/>
                    <a:pt x="116127" y="1639"/>
                  </a:cubicBezTo>
                  <a:lnTo>
                    <a:pt x="54899" y="32530"/>
                  </a:lnTo>
                  <a:cubicBezTo>
                    <a:pt x="51376" y="34324"/>
                    <a:pt x="49191" y="37880"/>
                    <a:pt x="49191" y="41827"/>
                  </a:cubicBezTo>
                  <a:cubicBezTo>
                    <a:pt x="49191" y="47603"/>
                    <a:pt x="54056" y="52213"/>
                    <a:pt x="59608" y="52213"/>
                  </a:cubicBezTo>
                  <a:cubicBezTo>
                    <a:pt x="60420" y="52213"/>
                    <a:pt x="61247" y="52114"/>
                    <a:pt x="62076" y="51906"/>
                  </a:cubicBezTo>
                  <a:lnTo>
                    <a:pt x="107515" y="40881"/>
                  </a:lnTo>
                  <a:cubicBezTo>
                    <a:pt x="108298" y="42088"/>
                    <a:pt x="109309" y="43099"/>
                    <a:pt x="110549" y="43849"/>
                  </a:cubicBezTo>
                  <a:lnTo>
                    <a:pt x="133546" y="59507"/>
                  </a:lnTo>
                  <a:cubicBezTo>
                    <a:pt x="134074" y="59863"/>
                    <a:pt x="134672" y="60034"/>
                    <a:pt x="135262" y="60034"/>
                  </a:cubicBezTo>
                  <a:cubicBezTo>
                    <a:pt x="136240" y="60034"/>
                    <a:pt x="137197" y="59565"/>
                    <a:pt x="137786" y="58691"/>
                  </a:cubicBezTo>
                  <a:cubicBezTo>
                    <a:pt x="138765" y="57288"/>
                    <a:pt x="138406" y="55397"/>
                    <a:pt x="137003" y="54451"/>
                  </a:cubicBezTo>
                  <a:lnTo>
                    <a:pt x="113941" y="38760"/>
                  </a:lnTo>
                  <a:cubicBezTo>
                    <a:pt x="113060" y="38173"/>
                    <a:pt x="112441" y="37521"/>
                    <a:pt x="112147" y="36477"/>
                  </a:cubicBezTo>
                  <a:cubicBezTo>
                    <a:pt x="111951" y="35857"/>
                    <a:pt x="111886" y="34716"/>
                    <a:pt x="112669" y="33574"/>
                  </a:cubicBezTo>
                  <a:cubicBezTo>
                    <a:pt x="112669" y="33541"/>
                    <a:pt x="112702" y="33509"/>
                    <a:pt x="112734" y="33443"/>
                  </a:cubicBezTo>
                  <a:cubicBezTo>
                    <a:pt x="113680" y="32285"/>
                    <a:pt x="114855" y="31858"/>
                    <a:pt x="116130" y="31858"/>
                  </a:cubicBezTo>
                  <a:cubicBezTo>
                    <a:pt x="117009" y="31858"/>
                    <a:pt x="117935" y="32061"/>
                    <a:pt x="118867" y="32367"/>
                  </a:cubicBezTo>
                  <a:lnTo>
                    <a:pt x="150900" y="41957"/>
                  </a:lnTo>
                  <a:cubicBezTo>
                    <a:pt x="151198" y="42047"/>
                    <a:pt x="151499" y="42089"/>
                    <a:pt x="151794" y="42089"/>
                  </a:cubicBezTo>
                  <a:cubicBezTo>
                    <a:pt x="153111" y="42089"/>
                    <a:pt x="154316" y="41241"/>
                    <a:pt x="154716" y="39935"/>
                  </a:cubicBezTo>
                  <a:cubicBezTo>
                    <a:pt x="155205" y="38304"/>
                    <a:pt x="154292" y="36607"/>
                    <a:pt x="152661" y="36118"/>
                  </a:cubicBezTo>
                  <a:lnTo>
                    <a:pt x="120791" y="26561"/>
                  </a:lnTo>
                  <a:cubicBezTo>
                    <a:pt x="119345" y="25945"/>
                    <a:pt x="117834" y="25649"/>
                    <a:pt x="116349" y="25649"/>
                  </a:cubicBezTo>
                  <a:cubicBezTo>
                    <a:pt x="113114" y="25649"/>
                    <a:pt x="110007" y="27055"/>
                    <a:pt x="107972" y="29627"/>
                  </a:cubicBezTo>
                  <a:cubicBezTo>
                    <a:pt x="106765" y="31160"/>
                    <a:pt x="106015" y="33052"/>
                    <a:pt x="105917" y="34976"/>
                  </a:cubicBezTo>
                  <a:lnTo>
                    <a:pt x="60608" y="45937"/>
                  </a:lnTo>
                  <a:cubicBezTo>
                    <a:pt x="60257" y="46028"/>
                    <a:pt x="59905" y="46071"/>
                    <a:pt x="59559" y="46071"/>
                  </a:cubicBezTo>
                  <a:cubicBezTo>
                    <a:pt x="57302" y="46071"/>
                    <a:pt x="55291" y="44231"/>
                    <a:pt x="55291" y="41827"/>
                  </a:cubicBezTo>
                  <a:cubicBezTo>
                    <a:pt x="55291" y="40196"/>
                    <a:pt x="56204" y="38728"/>
                    <a:pt x="57639" y="38010"/>
                  </a:cubicBezTo>
                  <a:lnTo>
                    <a:pt x="118899" y="7119"/>
                  </a:lnTo>
                  <a:cubicBezTo>
                    <a:pt x="120195" y="6462"/>
                    <a:pt x="121607" y="6134"/>
                    <a:pt x="123019" y="6134"/>
                  </a:cubicBezTo>
                  <a:cubicBezTo>
                    <a:pt x="124201" y="6134"/>
                    <a:pt x="125385" y="6365"/>
                    <a:pt x="126500" y="6826"/>
                  </a:cubicBezTo>
                  <a:lnTo>
                    <a:pt x="178235" y="28094"/>
                  </a:lnTo>
                  <a:cubicBezTo>
                    <a:pt x="179703" y="28713"/>
                    <a:pt x="181269" y="29203"/>
                    <a:pt x="182867" y="29529"/>
                  </a:cubicBezTo>
                  <a:cubicBezTo>
                    <a:pt x="184667" y="29921"/>
                    <a:pt x="186614" y="30216"/>
                    <a:pt x="188500" y="30216"/>
                  </a:cubicBezTo>
                  <a:cubicBezTo>
                    <a:pt x="189280" y="30216"/>
                    <a:pt x="190049" y="30165"/>
                    <a:pt x="190794" y="30051"/>
                  </a:cubicBezTo>
                  <a:lnTo>
                    <a:pt x="206484" y="27376"/>
                  </a:lnTo>
                  <a:cubicBezTo>
                    <a:pt x="208147" y="27082"/>
                    <a:pt x="209256" y="25517"/>
                    <a:pt x="208996" y="23853"/>
                  </a:cubicBezTo>
                  <a:cubicBezTo>
                    <a:pt x="208731" y="22353"/>
                    <a:pt x="207405" y="21303"/>
                    <a:pt x="205927" y="21303"/>
                  </a:cubicBezTo>
                  <a:cubicBezTo>
                    <a:pt x="205766" y="21303"/>
                    <a:pt x="205603" y="21316"/>
                    <a:pt x="205440" y="21341"/>
                  </a:cubicBezTo>
                  <a:lnTo>
                    <a:pt x="189946" y="24016"/>
                  </a:lnTo>
                  <a:cubicBezTo>
                    <a:pt x="189546" y="24037"/>
                    <a:pt x="189147" y="24047"/>
                    <a:pt x="188748" y="24047"/>
                  </a:cubicBezTo>
                  <a:cubicBezTo>
                    <a:pt x="187258" y="24047"/>
                    <a:pt x="185776" y="23901"/>
                    <a:pt x="184335" y="23592"/>
                  </a:cubicBezTo>
                  <a:cubicBezTo>
                    <a:pt x="183030" y="23299"/>
                    <a:pt x="181791" y="22940"/>
                    <a:pt x="180551" y="22418"/>
                  </a:cubicBezTo>
                  <a:lnTo>
                    <a:pt x="128849" y="1150"/>
                  </a:lnTo>
                  <a:cubicBezTo>
                    <a:pt x="126984" y="380"/>
                    <a:pt x="125012" y="0"/>
                    <a:pt x="123043" y="0"/>
                  </a:cubicBezTo>
                  <a:close/>
                  <a:moveTo>
                    <a:pt x="144094" y="59925"/>
                  </a:moveTo>
                  <a:cubicBezTo>
                    <a:pt x="143117" y="59925"/>
                    <a:pt x="142160" y="60394"/>
                    <a:pt x="141570" y="61268"/>
                  </a:cubicBezTo>
                  <a:cubicBezTo>
                    <a:pt x="140624" y="62671"/>
                    <a:pt x="140983" y="64563"/>
                    <a:pt x="142386" y="65509"/>
                  </a:cubicBezTo>
                  <a:lnTo>
                    <a:pt x="154357" y="73664"/>
                  </a:lnTo>
                  <a:cubicBezTo>
                    <a:pt x="161418" y="78462"/>
                    <a:pt x="169880" y="81005"/>
                    <a:pt x="178372" y="81005"/>
                  </a:cubicBezTo>
                  <a:cubicBezTo>
                    <a:pt x="181023" y="81005"/>
                    <a:pt x="183677" y="80757"/>
                    <a:pt x="186292" y="80253"/>
                  </a:cubicBezTo>
                  <a:lnTo>
                    <a:pt x="206549" y="76371"/>
                  </a:lnTo>
                  <a:cubicBezTo>
                    <a:pt x="208213" y="76045"/>
                    <a:pt x="209289" y="74447"/>
                    <a:pt x="208963" y="72783"/>
                  </a:cubicBezTo>
                  <a:cubicBezTo>
                    <a:pt x="208705" y="71320"/>
                    <a:pt x="207412" y="70311"/>
                    <a:pt x="205995" y="70311"/>
                  </a:cubicBezTo>
                  <a:cubicBezTo>
                    <a:pt x="205800" y="70311"/>
                    <a:pt x="205604" y="70330"/>
                    <a:pt x="205407" y="70369"/>
                  </a:cubicBezTo>
                  <a:lnTo>
                    <a:pt x="185118" y="74251"/>
                  </a:lnTo>
                  <a:cubicBezTo>
                    <a:pt x="182876" y="74685"/>
                    <a:pt x="180605" y="74898"/>
                    <a:pt x="178337" y="74898"/>
                  </a:cubicBezTo>
                  <a:cubicBezTo>
                    <a:pt x="171071" y="74898"/>
                    <a:pt x="163849" y="72710"/>
                    <a:pt x="157782" y="68608"/>
                  </a:cubicBezTo>
                  <a:lnTo>
                    <a:pt x="145811" y="60453"/>
                  </a:lnTo>
                  <a:cubicBezTo>
                    <a:pt x="145282" y="60096"/>
                    <a:pt x="144685" y="59925"/>
                    <a:pt x="144094" y="59925"/>
                  </a:cubicBezTo>
                  <a:close/>
                  <a:moveTo>
                    <a:pt x="112767" y="78133"/>
                  </a:moveTo>
                  <a:cubicBezTo>
                    <a:pt x="112930" y="78165"/>
                    <a:pt x="112963" y="78263"/>
                    <a:pt x="112963" y="78296"/>
                  </a:cubicBezTo>
                  <a:cubicBezTo>
                    <a:pt x="110810" y="83874"/>
                    <a:pt x="108396" y="89419"/>
                    <a:pt x="106080" y="94899"/>
                  </a:cubicBezTo>
                  <a:cubicBezTo>
                    <a:pt x="105362" y="96628"/>
                    <a:pt x="105982" y="98422"/>
                    <a:pt x="107613" y="99368"/>
                  </a:cubicBezTo>
                  <a:cubicBezTo>
                    <a:pt x="112017" y="101912"/>
                    <a:pt x="116388" y="104457"/>
                    <a:pt x="120791" y="107001"/>
                  </a:cubicBezTo>
                  <a:cubicBezTo>
                    <a:pt x="121248" y="107262"/>
                    <a:pt x="121248" y="107295"/>
                    <a:pt x="120922" y="107621"/>
                  </a:cubicBezTo>
                  <a:cubicBezTo>
                    <a:pt x="114463" y="113721"/>
                    <a:pt x="97012" y="130455"/>
                    <a:pt x="96490" y="130651"/>
                  </a:cubicBezTo>
                  <a:cubicBezTo>
                    <a:pt x="96424" y="130618"/>
                    <a:pt x="96261" y="130585"/>
                    <a:pt x="96294" y="130487"/>
                  </a:cubicBezTo>
                  <a:cubicBezTo>
                    <a:pt x="98479" y="124877"/>
                    <a:pt x="100763" y="119625"/>
                    <a:pt x="103209" y="113884"/>
                  </a:cubicBezTo>
                  <a:cubicBezTo>
                    <a:pt x="103829" y="112449"/>
                    <a:pt x="103568" y="110491"/>
                    <a:pt x="101676" y="109415"/>
                  </a:cubicBezTo>
                  <a:cubicBezTo>
                    <a:pt x="97240" y="106871"/>
                    <a:pt x="92771" y="104359"/>
                    <a:pt x="88400" y="101717"/>
                  </a:cubicBezTo>
                  <a:cubicBezTo>
                    <a:pt x="88074" y="101521"/>
                    <a:pt x="88074" y="101423"/>
                    <a:pt x="88367" y="101162"/>
                  </a:cubicBezTo>
                  <a:cubicBezTo>
                    <a:pt x="96881" y="93105"/>
                    <a:pt x="112017" y="78589"/>
                    <a:pt x="112767" y="78133"/>
                  </a:cubicBezTo>
                  <a:close/>
                  <a:moveTo>
                    <a:pt x="112893" y="72040"/>
                  </a:moveTo>
                  <a:cubicBezTo>
                    <a:pt x="111212" y="72040"/>
                    <a:pt x="109488" y="72713"/>
                    <a:pt x="108070" y="74055"/>
                  </a:cubicBezTo>
                  <a:cubicBezTo>
                    <a:pt x="100078" y="81688"/>
                    <a:pt x="92151" y="89158"/>
                    <a:pt x="84159" y="96726"/>
                  </a:cubicBezTo>
                  <a:cubicBezTo>
                    <a:pt x="82626" y="98161"/>
                    <a:pt x="81876" y="100151"/>
                    <a:pt x="82072" y="102141"/>
                  </a:cubicBezTo>
                  <a:cubicBezTo>
                    <a:pt x="82300" y="104131"/>
                    <a:pt x="83442" y="105859"/>
                    <a:pt x="85236" y="106969"/>
                  </a:cubicBezTo>
                  <a:cubicBezTo>
                    <a:pt x="89052" y="109252"/>
                    <a:pt x="92869" y="111405"/>
                    <a:pt x="96685" y="113590"/>
                  </a:cubicBezTo>
                  <a:cubicBezTo>
                    <a:pt x="94532" y="118744"/>
                    <a:pt x="92543" y="123246"/>
                    <a:pt x="90618" y="128269"/>
                  </a:cubicBezTo>
                  <a:cubicBezTo>
                    <a:pt x="89444" y="131303"/>
                    <a:pt x="90781" y="134695"/>
                    <a:pt x="93750" y="136131"/>
                  </a:cubicBezTo>
                  <a:cubicBezTo>
                    <a:pt x="94624" y="136562"/>
                    <a:pt x="95555" y="136798"/>
                    <a:pt x="96504" y="136798"/>
                  </a:cubicBezTo>
                  <a:cubicBezTo>
                    <a:pt x="98068" y="136798"/>
                    <a:pt x="99685" y="136157"/>
                    <a:pt x="101187" y="134695"/>
                  </a:cubicBezTo>
                  <a:cubicBezTo>
                    <a:pt x="109113" y="127160"/>
                    <a:pt x="117203" y="119592"/>
                    <a:pt x="125130" y="112057"/>
                  </a:cubicBezTo>
                  <a:cubicBezTo>
                    <a:pt x="126696" y="110589"/>
                    <a:pt x="127446" y="108600"/>
                    <a:pt x="127185" y="106577"/>
                  </a:cubicBezTo>
                  <a:cubicBezTo>
                    <a:pt x="126957" y="104555"/>
                    <a:pt x="125750" y="102793"/>
                    <a:pt x="123858" y="101684"/>
                  </a:cubicBezTo>
                  <a:cubicBezTo>
                    <a:pt x="120106" y="99531"/>
                    <a:pt x="116355" y="97378"/>
                    <a:pt x="112604" y="95193"/>
                  </a:cubicBezTo>
                  <a:cubicBezTo>
                    <a:pt x="114659" y="90398"/>
                    <a:pt x="116779" y="85439"/>
                    <a:pt x="118671" y="80481"/>
                  </a:cubicBezTo>
                  <a:cubicBezTo>
                    <a:pt x="119421" y="78589"/>
                    <a:pt x="119160" y="76469"/>
                    <a:pt x="118019" y="74773"/>
                  </a:cubicBezTo>
                  <a:cubicBezTo>
                    <a:pt x="116739" y="72949"/>
                    <a:pt x="114846" y="72040"/>
                    <a:pt x="112893" y="72040"/>
                  </a:cubicBezTo>
                  <a:close/>
                  <a:moveTo>
                    <a:pt x="104645" y="58169"/>
                  </a:moveTo>
                  <a:cubicBezTo>
                    <a:pt x="79136" y="58169"/>
                    <a:pt x="58422" y="78883"/>
                    <a:pt x="58422" y="104392"/>
                  </a:cubicBezTo>
                  <a:cubicBezTo>
                    <a:pt x="58422" y="115613"/>
                    <a:pt x="62467" y="126443"/>
                    <a:pt x="69872" y="134859"/>
                  </a:cubicBezTo>
                  <a:cubicBezTo>
                    <a:pt x="70476" y="135551"/>
                    <a:pt x="71321" y="135905"/>
                    <a:pt x="72172" y="135905"/>
                  </a:cubicBezTo>
                  <a:cubicBezTo>
                    <a:pt x="72883" y="135905"/>
                    <a:pt x="73598" y="135657"/>
                    <a:pt x="74178" y="135152"/>
                  </a:cubicBezTo>
                  <a:cubicBezTo>
                    <a:pt x="75450" y="134010"/>
                    <a:pt x="75580" y="132086"/>
                    <a:pt x="74471" y="130814"/>
                  </a:cubicBezTo>
                  <a:cubicBezTo>
                    <a:pt x="68045" y="123507"/>
                    <a:pt x="64522" y="114112"/>
                    <a:pt x="64522" y="104392"/>
                  </a:cubicBezTo>
                  <a:cubicBezTo>
                    <a:pt x="64522" y="82275"/>
                    <a:pt x="82528" y="64269"/>
                    <a:pt x="104645" y="64269"/>
                  </a:cubicBezTo>
                  <a:cubicBezTo>
                    <a:pt x="126761" y="64269"/>
                    <a:pt x="144767" y="82275"/>
                    <a:pt x="144767" y="104392"/>
                  </a:cubicBezTo>
                  <a:cubicBezTo>
                    <a:pt x="144767" y="126508"/>
                    <a:pt x="126761" y="144514"/>
                    <a:pt x="104645" y="144514"/>
                  </a:cubicBezTo>
                  <a:cubicBezTo>
                    <a:pt x="96979" y="144514"/>
                    <a:pt x="89509" y="142328"/>
                    <a:pt x="83083" y="138251"/>
                  </a:cubicBezTo>
                  <a:cubicBezTo>
                    <a:pt x="82580" y="137923"/>
                    <a:pt x="82014" y="137768"/>
                    <a:pt x="81452" y="137768"/>
                  </a:cubicBezTo>
                  <a:cubicBezTo>
                    <a:pt x="80449" y="137768"/>
                    <a:pt x="79461" y="138265"/>
                    <a:pt x="78875" y="139164"/>
                  </a:cubicBezTo>
                  <a:cubicBezTo>
                    <a:pt x="77962" y="140600"/>
                    <a:pt x="78386" y="142492"/>
                    <a:pt x="79788" y="143405"/>
                  </a:cubicBezTo>
                  <a:cubicBezTo>
                    <a:pt x="87226" y="148135"/>
                    <a:pt x="95805" y="150614"/>
                    <a:pt x="104645" y="150614"/>
                  </a:cubicBezTo>
                  <a:cubicBezTo>
                    <a:pt x="130153" y="150614"/>
                    <a:pt x="150867" y="129900"/>
                    <a:pt x="150867" y="104392"/>
                  </a:cubicBezTo>
                  <a:cubicBezTo>
                    <a:pt x="150867" y="78883"/>
                    <a:pt x="130153" y="58169"/>
                    <a:pt x="104645" y="58169"/>
                  </a:cubicBezTo>
                  <a:close/>
                  <a:moveTo>
                    <a:pt x="30930" y="127778"/>
                  </a:moveTo>
                  <a:cubicBezTo>
                    <a:pt x="28278" y="127778"/>
                    <a:pt x="25620" y="128026"/>
                    <a:pt x="22997" y="128530"/>
                  </a:cubicBezTo>
                  <a:lnTo>
                    <a:pt x="2740" y="132412"/>
                  </a:lnTo>
                  <a:cubicBezTo>
                    <a:pt x="1076" y="132738"/>
                    <a:pt x="0" y="134337"/>
                    <a:pt x="326" y="136000"/>
                  </a:cubicBezTo>
                  <a:cubicBezTo>
                    <a:pt x="613" y="137463"/>
                    <a:pt x="1884" y="138472"/>
                    <a:pt x="3296" y="138472"/>
                  </a:cubicBezTo>
                  <a:cubicBezTo>
                    <a:pt x="3489" y="138472"/>
                    <a:pt x="3685" y="138453"/>
                    <a:pt x="3882" y="138414"/>
                  </a:cubicBezTo>
                  <a:lnTo>
                    <a:pt x="24171" y="134532"/>
                  </a:lnTo>
                  <a:cubicBezTo>
                    <a:pt x="26413" y="134098"/>
                    <a:pt x="28685" y="133885"/>
                    <a:pt x="30952" y="133885"/>
                  </a:cubicBezTo>
                  <a:cubicBezTo>
                    <a:pt x="38218" y="133885"/>
                    <a:pt x="45440" y="136073"/>
                    <a:pt x="51507" y="140176"/>
                  </a:cubicBezTo>
                  <a:cubicBezTo>
                    <a:pt x="51572" y="140241"/>
                    <a:pt x="95413" y="170055"/>
                    <a:pt x="95478" y="170121"/>
                  </a:cubicBezTo>
                  <a:cubicBezTo>
                    <a:pt x="97109" y="171099"/>
                    <a:pt x="98023" y="173252"/>
                    <a:pt x="96685" y="175144"/>
                  </a:cubicBezTo>
                  <a:cubicBezTo>
                    <a:pt x="95786" y="176424"/>
                    <a:pt x="94482" y="176894"/>
                    <a:pt x="93089" y="176894"/>
                  </a:cubicBezTo>
                  <a:cubicBezTo>
                    <a:pt x="92209" y="176894"/>
                    <a:pt x="91294" y="176707"/>
                    <a:pt x="90422" y="176416"/>
                  </a:cubicBezTo>
                  <a:lnTo>
                    <a:pt x="71503" y="170740"/>
                  </a:lnTo>
                  <a:cubicBezTo>
                    <a:pt x="67132" y="169436"/>
                    <a:pt x="62761" y="168131"/>
                    <a:pt x="58390" y="166826"/>
                  </a:cubicBezTo>
                  <a:cubicBezTo>
                    <a:pt x="58091" y="166736"/>
                    <a:pt x="57791" y="166694"/>
                    <a:pt x="57496" y="166694"/>
                  </a:cubicBezTo>
                  <a:cubicBezTo>
                    <a:pt x="56178" y="166694"/>
                    <a:pt x="54973" y="167543"/>
                    <a:pt x="54573" y="168848"/>
                  </a:cubicBezTo>
                  <a:cubicBezTo>
                    <a:pt x="54084" y="170479"/>
                    <a:pt x="54997" y="172176"/>
                    <a:pt x="56628" y="172665"/>
                  </a:cubicBezTo>
                  <a:cubicBezTo>
                    <a:pt x="60999" y="173970"/>
                    <a:pt x="65370" y="175275"/>
                    <a:pt x="69741" y="176612"/>
                  </a:cubicBezTo>
                  <a:lnTo>
                    <a:pt x="88498" y="182223"/>
                  </a:lnTo>
                  <a:cubicBezTo>
                    <a:pt x="89918" y="182824"/>
                    <a:pt x="91417" y="183119"/>
                    <a:pt x="92901" y="183119"/>
                  </a:cubicBezTo>
                  <a:cubicBezTo>
                    <a:pt x="96087" y="183119"/>
                    <a:pt x="99203" y="181760"/>
                    <a:pt x="101317" y="179156"/>
                  </a:cubicBezTo>
                  <a:cubicBezTo>
                    <a:pt x="102557" y="177623"/>
                    <a:pt x="103275" y="175731"/>
                    <a:pt x="103372" y="173807"/>
                  </a:cubicBezTo>
                  <a:lnTo>
                    <a:pt x="148681" y="162846"/>
                  </a:lnTo>
                  <a:cubicBezTo>
                    <a:pt x="149028" y="162755"/>
                    <a:pt x="149377" y="162712"/>
                    <a:pt x="149720" y="162712"/>
                  </a:cubicBezTo>
                  <a:cubicBezTo>
                    <a:pt x="151963" y="162712"/>
                    <a:pt x="153998" y="164552"/>
                    <a:pt x="153998" y="166956"/>
                  </a:cubicBezTo>
                  <a:cubicBezTo>
                    <a:pt x="153998" y="168587"/>
                    <a:pt x="153085" y="170055"/>
                    <a:pt x="151650" y="170773"/>
                  </a:cubicBezTo>
                  <a:lnTo>
                    <a:pt x="90390" y="201664"/>
                  </a:lnTo>
                  <a:cubicBezTo>
                    <a:pt x="89094" y="202321"/>
                    <a:pt x="87682" y="202649"/>
                    <a:pt x="86271" y="202649"/>
                  </a:cubicBezTo>
                  <a:cubicBezTo>
                    <a:pt x="85088" y="202649"/>
                    <a:pt x="83905" y="202419"/>
                    <a:pt x="82789" y="201958"/>
                  </a:cubicBezTo>
                  <a:lnTo>
                    <a:pt x="31054" y="180689"/>
                  </a:lnTo>
                  <a:cubicBezTo>
                    <a:pt x="29554" y="180070"/>
                    <a:pt x="27988" y="179678"/>
                    <a:pt x="26422" y="179254"/>
                  </a:cubicBezTo>
                  <a:cubicBezTo>
                    <a:pt x="24782" y="178811"/>
                    <a:pt x="22856" y="178548"/>
                    <a:pt x="21012" y="178548"/>
                  </a:cubicBezTo>
                  <a:cubicBezTo>
                    <a:pt x="20142" y="178548"/>
                    <a:pt x="19290" y="178607"/>
                    <a:pt x="18496" y="178732"/>
                  </a:cubicBezTo>
                  <a:lnTo>
                    <a:pt x="2805" y="181407"/>
                  </a:lnTo>
                  <a:cubicBezTo>
                    <a:pt x="1142" y="181701"/>
                    <a:pt x="33" y="183266"/>
                    <a:pt x="294" y="184930"/>
                  </a:cubicBezTo>
                  <a:cubicBezTo>
                    <a:pt x="558" y="186430"/>
                    <a:pt x="1885" y="187480"/>
                    <a:pt x="3363" y="187480"/>
                  </a:cubicBezTo>
                  <a:cubicBezTo>
                    <a:pt x="3523" y="187480"/>
                    <a:pt x="3686" y="187467"/>
                    <a:pt x="3849" y="187442"/>
                  </a:cubicBezTo>
                  <a:lnTo>
                    <a:pt x="19344" y="184767"/>
                  </a:lnTo>
                  <a:cubicBezTo>
                    <a:pt x="19715" y="184748"/>
                    <a:pt x="20085" y="184739"/>
                    <a:pt x="20454" y="184739"/>
                  </a:cubicBezTo>
                  <a:cubicBezTo>
                    <a:pt x="22031" y="184739"/>
                    <a:pt x="23591" y="184906"/>
                    <a:pt x="25150" y="185224"/>
                  </a:cubicBezTo>
                  <a:cubicBezTo>
                    <a:pt x="26390" y="185517"/>
                    <a:pt x="27596" y="185876"/>
                    <a:pt x="28738" y="186365"/>
                  </a:cubicBezTo>
                  <a:lnTo>
                    <a:pt x="80441" y="207633"/>
                  </a:lnTo>
                  <a:cubicBezTo>
                    <a:pt x="82312" y="208391"/>
                    <a:pt x="84292" y="208770"/>
                    <a:pt x="86269" y="208770"/>
                  </a:cubicBezTo>
                  <a:cubicBezTo>
                    <a:pt x="88634" y="208770"/>
                    <a:pt x="90995" y="208228"/>
                    <a:pt x="93162" y="207144"/>
                  </a:cubicBezTo>
                  <a:lnTo>
                    <a:pt x="154390" y="176253"/>
                  </a:lnTo>
                  <a:cubicBezTo>
                    <a:pt x="157913" y="174459"/>
                    <a:pt x="160098" y="170903"/>
                    <a:pt x="160098" y="166956"/>
                  </a:cubicBezTo>
                  <a:cubicBezTo>
                    <a:pt x="160098" y="161106"/>
                    <a:pt x="155227" y="156566"/>
                    <a:pt x="149704" y="156566"/>
                  </a:cubicBezTo>
                  <a:cubicBezTo>
                    <a:pt x="148884" y="156566"/>
                    <a:pt x="148049" y="156666"/>
                    <a:pt x="147213" y="156877"/>
                  </a:cubicBezTo>
                  <a:lnTo>
                    <a:pt x="101774" y="167902"/>
                  </a:lnTo>
                  <a:cubicBezTo>
                    <a:pt x="100991" y="166696"/>
                    <a:pt x="99980" y="165684"/>
                    <a:pt x="98740" y="164934"/>
                  </a:cubicBezTo>
                  <a:lnTo>
                    <a:pt x="54932" y="135119"/>
                  </a:lnTo>
                  <a:cubicBezTo>
                    <a:pt x="47872" y="130321"/>
                    <a:pt x="39428" y="127778"/>
                    <a:pt x="30930" y="1277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771;p45">
            <a:extLst>
              <a:ext uri="{FF2B5EF4-FFF2-40B4-BE49-F238E27FC236}">
                <a16:creationId xmlns:a16="http://schemas.microsoft.com/office/drawing/2014/main" id="{046380DE-954A-AA12-10C2-DDC5FD7DD35C}"/>
              </a:ext>
            </a:extLst>
          </p:cNvPr>
          <p:cNvSpPr txBox="1">
            <a:spLocks noGrp="1"/>
          </p:cNvSpPr>
          <p:nvPr>
            <p:ph type="title"/>
          </p:nvPr>
        </p:nvSpPr>
        <p:spPr>
          <a:xfrm>
            <a:off x="29948" y="1188643"/>
            <a:ext cx="5397005" cy="254859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600"/>
              <a:t>2. Hãy nêu lợi ích: </a:t>
            </a:r>
            <a:br>
              <a:rPr lang="en" sz="3600"/>
            </a:br>
            <a:r>
              <a:rPr lang="en" sz="3200">
                <a:solidFill>
                  <a:srgbClr val="7030A0"/>
                </a:solidFill>
              </a:rPr>
              <a:t>-sử dụng bản mẫu</a:t>
            </a:r>
            <a:br>
              <a:rPr lang="en" sz="3200">
                <a:solidFill>
                  <a:srgbClr val="7030A0"/>
                </a:solidFill>
              </a:rPr>
            </a:br>
            <a:r>
              <a:rPr lang="en" sz="3200">
                <a:solidFill>
                  <a:srgbClr val="7030A0"/>
                </a:solidFill>
              </a:rPr>
              <a:t>-sử dụng mẫu định dạng</a:t>
            </a:r>
            <a:br>
              <a:rPr lang="en" sz="3200">
                <a:solidFill>
                  <a:srgbClr val="7030A0"/>
                </a:solidFill>
              </a:rPr>
            </a:br>
            <a:r>
              <a:rPr lang="en" sz="3200">
                <a:solidFill>
                  <a:srgbClr val="7030A0"/>
                </a:solidFill>
              </a:rPr>
              <a:t>-lưu dưới dạng video</a:t>
            </a:r>
            <a:endParaRPr sz="3200">
              <a:solidFill>
                <a:srgbClr val="7030A0"/>
              </a:solidFill>
            </a:endParaRPr>
          </a:p>
        </p:txBody>
      </p:sp>
    </p:spTree>
    <p:extLst>
      <p:ext uri="{BB962C8B-B14F-4D97-AF65-F5344CB8AC3E}">
        <p14:creationId xmlns:p14="http://schemas.microsoft.com/office/powerpoint/2010/main" val="3820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Sustainability Consulting Toolkit by Slidesgo">
  <a:themeElements>
    <a:clrScheme name="Simple Light">
      <a:dk1>
        <a:srgbClr val="000000"/>
      </a:dk1>
      <a:lt1>
        <a:srgbClr val="FFFFFF"/>
      </a:lt1>
      <a:dk2>
        <a:srgbClr val="F8F1DF"/>
      </a:dk2>
      <a:lt2>
        <a:srgbClr val="157F73"/>
      </a:lt2>
      <a:accent1>
        <a:srgbClr val="4ABB85"/>
      </a:accent1>
      <a:accent2>
        <a:srgbClr val="C0D882"/>
      </a:accent2>
      <a:accent3>
        <a:srgbClr val="01739F"/>
      </a:accent3>
      <a:accent4>
        <a:srgbClr val="13AAC7"/>
      </a:accent4>
      <a:accent5>
        <a:srgbClr val="157C85"/>
      </a:accent5>
      <a:accent6>
        <a:srgbClr val="F7856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{30CB4562-8681-724B-9D06-0F5A38AB3CF1}tf16401369</Template>
  <TotalTime>473</TotalTime>
  <Words>459</Words>
  <Application>Microsoft Macintosh PowerPoint</Application>
  <PresentationFormat>On-screen Show (16:9)</PresentationFormat>
  <Paragraphs>39</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Actor</vt:lpstr>
      <vt:lpstr>Arial</vt:lpstr>
      <vt:lpstr>Inter</vt:lpstr>
      <vt:lpstr>Nunito Light</vt:lpstr>
      <vt:lpstr>Times New Roman</vt:lpstr>
      <vt:lpstr>Inter Black</vt:lpstr>
      <vt:lpstr>Montserrat Black</vt:lpstr>
      <vt:lpstr>Sustainability Consulting Toolkit by Slidesgo</vt:lpstr>
      <vt:lpstr>Tuần 22 – Tiết 22 Bài 11A: SỬ DỤNG BẢN MẪU</vt:lpstr>
      <vt:lpstr>MẪU ĐỊNH DẠNG VÀ BẢN MẪU</vt:lpstr>
      <vt:lpstr>PowerPoint Presentation</vt:lpstr>
      <vt:lpstr>BT1 SGK54 Chọn phát biểu sai?</vt:lpstr>
      <vt:lpstr>LƯU  BÀI TRÌNH CHIẾU DƯỚI DẠNG  TỆP VIDEO</vt:lpstr>
      <vt:lpstr>PowerPoint Presentation</vt:lpstr>
      <vt:lpstr>LUYỆN TẬP</vt:lpstr>
      <vt:lpstr>1. Hãy nêu các bước:  -sử dụng bản mẫu -sử dụng mẫu định dạng -lưu dưới dạng video</vt:lpstr>
      <vt:lpstr>2. Hãy nêu lợi ích:  -sử dụng bản mẫu -sử dụng mẫu định dạng -lưu dưới dạng video</vt:lpstr>
      <vt:lpstr>THỰC HÀNH</vt:lpstr>
      <vt:lpstr>Hs thực hành  bài 1, 2 sgk55</vt:lpstr>
      <vt:lpstr>VẬN DỤNG</vt:lpstr>
      <vt:lpstr>Hs cùng làm việc với bạn để tạo 1 bài trình chiếu phục vụ cho 1 sự kiện của lớp. (có hình ảnh, xuất dạng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CONSULTING TOOLKIT</dc:title>
  <dc:creator>Admin</dc:creator>
  <cp:lastModifiedBy>GV.Ngô Thị Minh Phương</cp:lastModifiedBy>
  <cp:revision>50</cp:revision>
  <dcterms:modified xsi:type="dcterms:W3CDTF">2025-02-21T13:34:44Z</dcterms:modified>
</cp:coreProperties>
</file>