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256" r:id="rId3"/>
    <p:sldId id="317" r:id="rId4"/>
    <p:sldId id="309" r:id="rId5"/>
    <p:sldId id="303" r:id="rId6"/>
    <p:sldId id="319" r:id="rId7"/>
    <p:sldId id="318" r:id="rId8"/>
    <p:sldId id="320" r:id="rId9"/>
    <p:sldId id="322" r:id="rId10"/>
    <p:sldId id="323" r:id="rId11"/>
    <p:sldId id="306" r:id="rId12"/>
    <p:sldId id="307" r:id="rId13"/>
    <p:sldId id="316" r:id="rId14"/>
    <p:sldId id="308" r:id="rId15"/>
    <p:sldId id="312" r:id="rId16"/>
    <p:sldId id="311" r:id="rId17"/>
    <p:sldId id="313" r:id="rId18"/>
    <p:sldId id="281" r:id="rId19"/>
    <p:sldId id="271" r:id="rId20"/>
    <p:sldId id="315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Kiểu Trung bình 1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F6398-D2B7-40FE-9C10-4386E5713C9F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00C9-DE5B-4363-9D9C-2E1582AB05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96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991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014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133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491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88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30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52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80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58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732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18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678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058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E00C9-DE5B-4363-9D9C-2E1582AB0530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80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341300-B48C-F93D-BD7E-734E28FD2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8A0B1A7-18C7-4922-837D-7A31D68B8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3EA78A1-E5F4-21BF-C620-E5D6C103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C29969-70B8-9597-600F-BEC313BA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D59FCF-8FA8-884E-F17A-DCE43E53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24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9555CD-9779-4BE9-462E-5E3FF58A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EB3EB49-1F3A-DF65-C1BE-D4C82AC6B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074A3A-D32D-BF29-6EC5-6E61B456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97BD73-ECF5-0884-BBE8-9E8D93EE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53DDD4-A7A9-C1A8-081A-835C2C4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0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622B537-BB59-1887-84C8-DE9063C4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35FFD18-971D-0148-B9ED-21F5D2068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CAA3E2-6AED-DE3B-7DEF-41D56CEE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14C7E-FF6A-F45E-FF91-AF42FA3E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CC2D3B-8A69-E4B0-E2A6-FBA15F05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621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6E1B64-2EB1-CC9D-C78F-1FFF4FAA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4C1593-EC14-5B3B-EE2D-D9538D83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7FC89A-F475-E3A2-8982-47A8DCAF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34FB66-0611-FBF3-D906-C4375AF8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710D78-D01A-73D2-44B6-64A4B8DE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80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42CA98-042B-3046-5CC7-30F6A812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392A026-4B83-0703-1391-DEA28015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3FE9A6-920F-70CB-88B6-B3EC2E63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C1AD9CD-214A-61B4-C3ED-121CAEA3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9D1E3D-2746-6101-B87C-3E0386F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16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AD4537-9387-D56A-2B9E-547AC104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ED80F4-D36D-4522-FBBA-C51263C3A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C211E19-E9AE-FAD9-179C-9C24F80E9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80D909-EAC0-3837-9D50-D4685D3B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0BA973-EF60-CFFB-58C1-9F1B559A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821D7BB-996B-4439-9E18-2913EA46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72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BF41A6-AC92-B8E9-C2A9-060E3114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3EA886-39BF-BA31-32EF-4DE11EEC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C6AC06F-FC06-998F-A2AC-0F64B540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4C56A76-D725-EC34-3652-A373D616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DE61CF4-6B10-5A6D-9F03-CCD144791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5E3A07B-1730-6506-A9C7-1385E8A4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54B09DC-D99C-2450-36BE-E761BA90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1642887-E3AD-472A-E353-4B7AB618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4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420A6-CD60-043B-A874-66D21AEE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E2227E6-54E9-C98A-83BB-A6014E29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8814E7F-08E2-1F29-3B63-4B57E1C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822CFE1-87FE-C57F-09F5-D15B1FB4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8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F28F6C-A716-E0F9-5626-C8A91E33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0659DD8-6476-65DD-95C8-618485244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6ADC52B-A9E5-DE97-8766-D4A127C8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68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395EAD-409F-60CD-8A0B-1A4DDE0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48E7D4-6931-2474-7325-70CF2A605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6F1319D-D6E6-F076-09B9-08147985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02317C-717F-21DE-0716-A525B465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ED13C6D-9A2C-6698-5544-3E926B6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78E67E-D85E-CD10-801F-30DA56F1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698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B00746-5EFB-C638-793C-0D9E8325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242FA1B-CC37-3807-8C19-872B9D286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ABA0AE-A145-FF40-7A3F-9DF6ACFF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828BF4-A883-9A79-6C2A-8A6288CA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F65759-CBE5-9B03-4E4E-A542FFF2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8936DF-6F43-2F8D-7A7F-39D9D770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1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BFDE085-5F2A-A9C0-C4BB-69E7011B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2574CEB-18C6-0F09-224C-A94FBD517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7DA634-CD69-D9C8-B477-E95C79377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6737-40F6-4AB0-80AE-7C0C68781D25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A3BA43-F0AC-1731-1EB2-0AFEDD06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E6A9AE-1F5D-F392-F440-10219B93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F0F4-9760-434D-A5D4-9B583457EE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57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63293/139/413" TargetMode="External"/><Relationship Id="rId2" Type="http://schemas.openxmlformats.org/officeDocument/2006/relationships/hyperlink" Target="https://wordwall.net/play/63292/442/5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1909" y="-635"/>
            <a:ext cx="12234545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434590" y="610235"/>
            <a:ext cx="7446874" cy="5659120"/>
          </a:xfrm>
          <a:prstGeom prst="roundRect">
            <a:avLst>
              <a:gd name="adj" fmla="val 2978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dir="5400000" sx="26000" sy="26000" algn="ctr" rotWithShape="0">
              <a:srgbClr val="000000">
                <a:alpha val="0"/>
              </a:srgbClr>
            </a:outerShdw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50124" y="898208"/>
            <a:ext cx="6609080" cy="5297805"/>
          </a:xfrm>
          <a:prstGeom prst="roundRect">
            <a:avLst>
              <a:gd name="adj" fmla="val 2978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dir="5400000" sx="26000" sy="26000" algn="ctr" rotWithShape="0">
              <a:srgbClr val="000000">
                <a:alpha val="0"/>
              </a:srgbClr>
            </a:outerShdw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88032" y="1251585"/>
            <a:ext cx="2807969" cy="2928859"/>
          </a:xfrm>
          <a:prstGeom prst="roundRect">
            <a:avLst>
              <a:gd name="adj" fmla="val 29787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outerShdw dir="5400000" sx="26000" sy="26000" algn="ctr" rotWithShape="0">
              <a:srgbClr val="000000">
                <a:alpha val="0"/>
              </a:srgbClr>
            </a:outerShdw>
            <a:softEdge rad="533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 sz="13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59281" y="4328796"/>
            <a:ext cx="575311" cy="5289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90422" y="5122546"/>
            <a:ext cx="770255" cy="7937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925955" y="3547111"/>
            <a:ext cx="575311" cy="5289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1690912" y="2814950"/>
            <a:ext cx="8927505" cy="1308179"/>
          </a:xfrm>
          <a:prstGeom prst="rect">
            <a:avLst/>
          </a:prstGeom>
          <a:noFill/>
          <a:ln>
            <a:noFill/>
          </a:ln>
          <a:effectLst>
            <a:glow rad="1257300">
              <a:schemeClr val="accent1">
                <a:alpha val="34000"/>
              </a:schemeClr>
            </a:glow>
            <a:outerShdw blurRad="50800" dist="50800" dir="5400000" algn="ctr" rotWithShape="0">
              <a:srgbClr val="000000">
                <a:alpha val="66000"/>
              </a:srgbClr>
            </a:outerShdw>
            <a:reflection stA="45000" endPos="0" dist="50800" dir="5400000" sy="-100000" algn="bl" rotWithShape="0"/>
            <a:softEdge rad="990600"/>
          </a:effectLst>
        </p:spPr>
        <p:txBody>
          <a:bodyPr wrap="square" rtlCol="0" anchor="t">
            <a:spAutoFit/>
          </a:bodyPr>
          <a:lstStyle/>
          <a:p>
            <a:pPr algn="ctr" defTabSz="914446"/>
            <a:r>
              <a:rPr lang="vi-VN" altLang="en-US" sz="3734" b="1">
                <a:ln w="9525">
                  <a:noFill/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</a:rPr>
              <a:t>Tuần 7 - Tiết: 7 </a:t>
            </a:r>
          </a:p>
          <a:p>
            <a:pPr algn="ctr">
              <a:lnSpc>
                <a:spcPts val="4980"/>
              </a:lnSpc>
            </a:pPr>
            <a:r>
              <a:rPr lang="en-US" sz="4400" b="1">
                <a:solidFill>
                  <a:srgbClr val="FF0000"/>
                </a:solidFill>
                <a:latin typeface="Bogart Black"/>
              </a:rPr>
              <a:t>Bài 6: Mạng </a:t>
            </a:r>
            <a:r>
              <a:rPr lang="vi-VN" sz="4400" b="1">
                <a:solidFill>
                  <a:srgbClr val="FF0000"/>
                </a:solidFill>
                <a:latin typeface="Bogart Black"/>
              </a:rPr>
              <a:t>thông tin toàn cầu</a:t>
            </a:r>
            <a:endParaRPr lang="en-US" sz="4400" b="1">
              <a:solidFill>
                <a:srgbClr val="FF0000"/>
              </a:solidFill>
              <a:latin typeface="Bogart Black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4461965" y="5829380"/>
            <a:ext cx="4057073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914446"/>
            <a:r>
              <a:rPr lang="vi-VN" altLang="en-US" sz="28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Sương Mai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2442601" y="1011556"/>
            <a:ext cx="730680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914446"/>
            <a:r>
              <a:rPr lang="vi-VN" altLang="en-US" sz="4800" b="1">
                <a:solidFill>
                  <a:srgbClr val="5B9BD5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</a:t>
            </a:r>
          </a:p>
          <a:p>
            <a:pPr algn="ctr" defTabSz="914446"/>
            <a:r>
              <a:rPr lang="vi-VN" altLang="en-US" sz="4800" b="1">
                <a:solidFill>
                  <a:srgbClr val="5B9BD5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ngày hôm nay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46" y="3809365"/>
            <a:ext cx="1806575" cy="2026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20000">
            <a:off x="10243186" y="815975"/>
            <a:ext cx="1511300" cy="1695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60000">
            <a:off x="9881237" y="4248785"/>
            <a:ext cx="1800225" cy="1940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0000">
            <a:off x="1537970" y="630555"/>
            <a:ext cx="885191" cy="1849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60000">
            <a:off x="3301366" y="4965065"/>
            <a:ext cx="885191" cy="1849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80000">
            <a:off x="7238365" y="150495"/>
            <a:ext cx="797560" cy="8953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8689977" y="5154295"/>
            <a:ext cx="602615" cy="1258571"/>
          </a:xfrm>
          <a:prstGeom prst="rect">
            <a:avLst/>
          </a:prstGeom>
        </p:spPr>
      </p:pic>
      <p:pic>
        <p:nvPicPr>
          <p:cNvPr id="36" name="Content Placeholder 3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660000">
            <a:off x="2027555" y="6027420"/>
            <a:ext cx="688340" cy="772160"/>
          </a:xfrm>
          <a:prstGeom prst="rect">
            <a:avLst/>
          </a:prstGeom>
        </p:spPr>
      </p:pic>
      <p:pic>
        <p:nvPicPr>
          <p:cNvPr id="2" name="Picture 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2FC6FF4-2727-4B3F-B26E-A783A1296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50" y="44046"/>
            <a:ext cx="1591352" cy="2218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6A08F13-CAF1-2284-2A7E-9589FB04038A}"/>
              </a:ext>
            </a:extLst>
          </p:cNvPr>
          <p:cNvSpPr/>
          <p:nvPr/>
        </p:nvSpPr>
        <p:spPr>
          <a:xfrm>
            <a:off x="0" y="38339"/>
            <a:ext cx="5549462" cy="571262"/>
          </a:xfrm>
          <a:prstGeom prst="roundRect">
            <a:avLst>
              <a:gd name="adj" fmla="val 50000"/>
            </a:avLst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+mj-lt"/>
              </a:rPr>
              <a:t>1. TỔ CHỨC THÔNG TIN TRÊN INTERNET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46299AB-0777-0B95-1E96-7F0EDEB507AD}"/>
              </a:ext>
            </a:extLst>
          </p:cNvPr>
          <p:cNvSpPr/>
          <p:nvPr/>
        </p:nvSpPr>
        <p:spPr>
          <a:xfrm>
            <a:off x="5297866" y="609601"/>
            <a:ext cx="5280371" cy="1664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latin typeface="+mj-lt"/>
              </a:rPr>
              <a:t>Website</a:t>
            </a:r>
          </a:p>
        </p:txBody>
      </p:sp>
      <p:sp>
        <p:nvSpPr>
          <p:cNvPr id="54" name="Ngoặc móc Phải 53">
            <a:extLst>
              <a:ext uri="{FF2B5EF4-FFF2-40B4-BE49-F238E27FC236}">
                <a16:creationId xmlns:a16="http://schemas.microsoft.com/office/drawing/2014/main" id="{71C2C3DD-49FA-92B5-A651-B71D2C2FDB98}"/>
              </a:ext>
            </a:extLst>
          </p:cNvPr>
          <p:cNvSpPr/>
          <p:nvPr/>
        </p:nvSpPr>
        <p:spPr>
          <a:xfrm rot="5400000">
            <a:off x="5224437" y="-1060628"/>
            <a:ext cx="525517" cy="10006572"/>
          </a:xfrm>
          <a:prstGeom prst="rightBrace">
            <a:avLst>
              <a:gd name="adj1" fmla="val 98333"/>
              <a:gd name="adj2" fmla="val 49322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237920EF-0D09-DF8E-E199-1C58B0B8E6D0}"/>
              </a:ext>
            </a:extLst>
          </p:cNvPr>
          <p:cNvSpPr/>
          <p:nvPr/>
        </p:nvSpPr>
        <p:spPr>
          <a:xfrm>
            <a:off x="387554" y="748809"/>
            <a:ext cx="5280371" cy="161508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latin typeface="+mj-lt"/>
              </a:rPr>
              <a:t>Website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9C8D3CF-3C94-C2C2-4F45-E9C920C8C1B6}"/>
              </a:ext>
            </a:extLst>
          </p:cNvPr>
          <p:cNvSpPr/>
          <p:nvPr/>
        </p:nvSpPr>
        <p:spPr>
          <a:xfrm>
            <a:off x="5624567" y="2020206"/>
            <a:ext cx="4953670" cy="14341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b="1">
                <a:latin typeface="+mj-lt"/>
              </a:rPr>
              <a:t>…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87DCEFB-962E-3A69-8A5E-A6A771E0B597}"/>
              </a:ext>
            </a:extLst>
          </p:cNvPr>
          <p:cNvSpPr/>
          <p:nvPr/>
        </p:nvSpPr>
        <p:spPr>
          <a:xfrm>
            <a:off x="1243705" y="2131245"/>
            <a:ext cx="5280372" cy="16150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latin typeface="+mj-lt"/>
              </a:rPr>
              <a:t>Website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4775619-2565-FD71-8C79-E9BF2C47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954" y="4523826"/>
            <a:ext cx="7601801" cy="21529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60B7782-A1ED-FFF7-8EB8-266CD13B9422}"/>
              </a:ext>
            </a:extLst>
          </p:cNvPr>
          <p:cNvSpPr txBox="1"/>
          <p:nvPr/>
        </p:nvSpPr>
        <p:spPr>
          <a:xfrm>
            <a:off x="1054977" y="4000966"/>
            <a:ext cx="449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>
                <a:latin typeface="+mj-lt"/>
              </a:rPr>
              <a:t>Mạng thông tin toàn cầu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1B820CC-D12E-2D0F-0769-32B2325D1C61}"/>
              </a:ext>
            </a:extLst>
          </p:cNvPr>
          <p:cNvSpPr txBox="1"/>
          <p:nvPr/>
        </p:nvSpPr>
        <p:spPr>
          <a:xfrm>
            <a:off x="9745879" y="181224"/>
            <a:ext cx="22472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>
                <a:latin typeface="+mj-lt"/>
              </a:rPr>
              <a:t>Khác với Internet- Mỗi website do 1 người hoặc 1 tổ chức quản lí.</a:t>
            </a:r>
          </a:p>
        </p:txBody>
      </p:sp>
    </p:spTree>
    <p:extLst>
      <p:ext uri="{BB962C8B-B14F-4D97-AF65-F5344CB8AC3E}">
        <p14:creationId xmlns:p14="http://schemas.microsoft.com/office/powerpoint/2010/main" val="229776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4265">
        <p159:morph option="byObject"/>
      </p:transition>
    </mc:Choice>
    <mc:Fallback xmlns="">
      <p:transition spd="slow" advTm="34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4" grpId="0" animBg="1"/>
      <p:bldP spid="3" grpId="0" animBg="1"/>
      <p:bldP spid="8" grpId="0" animBg="1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6B7460B-9DFE-29B3-EEC5-A32837DC0CFD}"/>
              </a:ext>
            </a:extLst>
          </p:cNvPr>
          <p:cNvSpPr/>
          <p:nvPr/>
        </p:nvSpPr>
        <p:spPr>
          <a:xfrm>
            <a:off x="231112" y="1525592"/>
            <a:ext cx="10008159" cy="164140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97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trên internet được tạo nên từ nhiều trang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nối với nhau bởi các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Mỗi trang web có địa chỉ truy cập riêng.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342F000-169F-E97B-2C01-4C0C6006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86273">
            <a:off x="8524836" y="1703832"/>
            <a:ext cx="4292799" cy="3288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airwater Script" panose="02000507000000020003" pitchFamily="2" charset="0"/>
                <a:cs typeface="Times New Roman" panose="02020603050405020304" pitchFamily="18" charset="0"/>
              </a:rPr>
              <a:t>Ghi nhớ kiến thức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DE3881C-B810-F333-B720-4F821F3DE177}"/>
              </a:ext>
            </a:extLst>
          </p:cNvPr>
          <p:cNvSpPr/>
          <p:nvPr/>
        </p:nvSpPr>
        <p:spPr>
          <a:xfrm>
            <a:off x="160774" y="3342478"/>
            <a:ext cx="10008159" cy="164140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97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một 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 quan được truy cập thông qua một địa chỉ. Địa chỉ của trang chủ là địa chỉ của website.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EFB954B-F822-76D6-B28F-D6AADB0D3D4D}"/>
              </a:ext>
            </a:extLst>
          </p:cNvPr>
          <p:cNvSpPr/>
          <p:nvPr/>
        </p:nvSpPr>
        <p:spPr>
          <a:xfrm>
            <a:off x="160774" y="5165897"/>
            <a:ext cx="10008159" cy="1277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97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Wide Web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mạng thông tin toàn cầu, liên kết các website trên internet.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0DCF4-B7D1-E942-7368-5475271B6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9" r="-2" b="-2"/>
          <a:stretch/>
        </p:blipFill>
        <p:spPr>
          <a:xfrm flipH="1">
            <a:off x="9716152" y="4180114"/>
            <a:ext cx="2475847" cy="2692518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6AF1BD9-DDF4-BA61-200C-5E7D5120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80" y="605303"/>
            <a:ext cx="1000265" cy="933580"/>
          </a:xfrm>
          <a:prstGeom prst="rect">
            <a:avLst/>
          </a:prstGeom>
        </p:spPr>
      </p:pic>
      <p:sp>
        <p:nvSpPr>
          <p:cNvPr id="9" name="Tiêu đề 1">
            <a:extLst>
              <a:ext uri="{FF2B5EF4-FFF2-40B4-BE49-F238E27FC236}">
                <a16:creationId xmlns:a16="http://schemas.microsoft.com/office/drawing/2014/main" id="{CE7DE114-A23E-4606-CDCE-7F1A44F3E8ED}"/>
              </a:ext>
            </a:extLst>
          </p:cNvPr>
          <p:cNvSpPr txBox="1">
            <a:spLocks/>
          </p:cNvSpPr>
          <p:nvPr/>
        </p:nvSpPr>
        <p:spPr>
          <a:xfrm>
            <a:off x="124682" y="0"/>
            <a:ext cx="9571713" cy="882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TỔ CHỨC THÔNG TIN TRÊN INTERNET</a:t>
            </a:r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34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́m 28">
            <a:extLst>
              <a:ext uri="{FF2B5EF4-FFF2-40B4-BE49-F238E27FC236}">
                <a16:creationId xmlns:a16="http://schemas.microsoft.com/office/drawing/2014/main" id="{0D909C01-AD01-2540-2922-9F746F31B7CE}"/>
              </a:ext>
            </a:extLst>
          </p:cNvPr>
          <p:cNvGrpSpPr/>
          <p:nvPr/>
        </p:nvGrpSpPr>
        <p:grpSpPr>
          <a:xfrm>
            <a:off x="14565" y="19827"/>
            <a:ext cx="4121500" cy="1702648"/>
            <a:chOff x="871870" y="2041332"/>
            <a:chExt cx="9431401" cy="4752870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0F46AAA5-0E4A-02CC-11A5-53A4C4644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870" y="2041332"/>
              <a:ext cx="5316279" cy="4752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92F8AE43-5215-CCBC-938F-6A9BA7D8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86992" y="2041332"/>
              <a:ext cx="5316279" cy="4752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8CEB540C-7512-F855-CF01-6ACBA234D1FD}"/>
              </a:ext>
            </a:extLst>
          </p:cNvPr>
          <p:cNvSpPr/>
          <p:nvPr/>
        </p:nvSpPr>
        <p:spPr>
          <a:xfrm>
            <a:off x="4960260" y="393113"/>
            <a:ext cx="6474572" cy="9851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+mj-lt"/>
              </a:rPr>
              <a:t>?2. Địa chỉ website nào dưới đây có nội dung phục vụ việc học tập: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16B4C47-3CE2-89DA-7963-9D56E8BBB1F5}"/>
              </a:ext>
            </a:extLst>
          </p:cNvPr>
          <p:cNvSpPr/>
          <p:nvPr/>
        </p:nvSpPr>
        <p:spPr>
          <a:xfrm>
            <a:off x="1381019" y="2562433"/>
            <a:ext cx="3633112" cy="6338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  <a:latin typeface="+mj-lt"/>
              </a:rPr>
              <a:t>?1. Trang siêu văn bản là: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F03371C-E9F0-C898-524A-1B888BA980BF}"/>
              </a:ext>
            </a:extLst>
          </p:cNvPr>
          <p:cNvSpPr/>
          <p:nvPr/>
        </p:nvSpPr>
        <p:spPr>
          <a:xfrm>
            <a:off x="944545" y="3250325"/>
            <a:ext cx="4490967" cy="9851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A. Trang văn bản thông thường không chứa liên kết.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61F70238-39C3-792E-0BD6-B393531FFC1A}"/>
              </a:ext>
            </a:extLst>
          </p:cNvPr>
          <p:cNvSpPr/>
          <p:nvPr/>
        </p:nvSpPr>
        <p:spPr>
          <a:xfrm>
            <a:off x="14565" y="5352439"/>
            <a:ext cx="6474572" cy="9851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C. Trang văn bản đặc biệt tích hợp nhiều dạng dữ liệu khác nhau và chứa các liên kết.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5FA4E19F-0075-B1C9-DD4E-47CF0383EC78}"/>
              </a:ext>
            </a:extLst>
          </p:cNvPr>
          <p:cNvSpPr/>
          <p:nvPr/>
        </p:nvSpPr>
        <p:spPr>
          <a:xfrm>
            <a:off x="325939" y="4313532"/>
            <a:ext cx="5767754" cy="9851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  <a:latin typeface="+mj-lt"/>
              </a:rPr>
              <a:t>B. Trang văn bản đặc biệt tích hợp nhiều dạng dữ liệu khác nhau không chứa liên kết.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2AA97DB9-AA6C-D1BE-2718-1CA12D61793B}"/>
              </a:ext>
            </a:extLst>
          </p:cNvPr>
          <p:cNvSpPr/>
          <p:nvPr/>
        </p:nvSpPr>
        <p:spPr>
          <a:xfrm>
            <a:off x="5766432" y="1448304"/>
            <a:ext cx="5039859" cy="70806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FF00"/>
                </a:solidFill>
                <a:latin typeface="+mj-lt"/>
              </a:rPr>
              <a:t>WWW.hanhtrangso.nxbgd.vn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E52626A-ED9B-4BF4-00BB-1FB0A5F9A19C}"/>
              </a:ext>
            </a:extLst>
          </p:cNvPr>
          <p:cNvSpPr/>
          <p:nvPr/>
        </p:nvSpPr>
        <p:spPr>
          <a:xfrm>
            <a:off x="6157612" y="2927705"/>
            <a:ext cx="4230396" cy="5446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FF00"/>
                </a:solidFill>
                <a:latin typeface="+mj-lt"/>
              </a:rPr>
              <a:t>WWW.google.com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121ABDF6-9E06-F020-91A6-7B9B53083FD6}"/>
              </a:ext>
            </a:extLst>
          </p:cNvPr>
          <p:cNvSpPr/>
          <p:nvPr/>
        </p:nvSpPr>
        <p:spPr>
          <a:xfrm>
            <a:off x="6331568" y="3541573"/>
            <a:ext cx="3939705" cy="5446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FF00"/>
                </a:solidFill>
                <a:latin typeface="+mj-lt"/>
              </a:rPr>
              <a:t>WWW.youtobe.com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C2FE0195-5E55-7B7B-A9AB-4B395BF6F34B}"/>
              </a:ext>
            </a:extLst>
          </p:cNvPr>
          <p:cNvSpPr/>
          <p:nvPr/>
        </p:nvSpPr>
        <p:spPr>
          <a:xfrm>
            <a:off x="6040877" y="2224674"/>
            <a:ext cx="4490967" cy="6338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FF00"/>
                </a:solidFill>
                <a:latin typeface="+mj-lt"/>
              </a:rPr>
              <a:t>WWW.thanhuytphcm.com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B282B1C0-724D-E802-9DA4-EC462337099B}"/>
              </a:ext>
            </a:extLst>
          </p:cNvPr>
          <p:cNvSpPr/>
          <p:nvPr/>
        </p:nvSpPr>
        <p:spPr>
          <a:xfrm>
            <a:off x="6461162" y="4155441"/>
            <a:ext cx="3706239" cy="6338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FF00"/>
                </a:solidFill>
                <a:latin typeface="+mj-lt"/>
              </a:rPr>
              <a:t>WWW.gameVui.vn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8D9B4FE3-01D1-9849-F681-A3CE1CD12FD7}"/>
              </a:ext>
            </a:extLst>
          </p:cNvPr>
          <p:cNvSpPr/>
          <p:nvPr/>
        </p:nvSpPr>
        <p:spPr>
          <a:xfrm>
            <a:off x="205956" y="41576"/>
            <a:ext cx="3706238" cy="14153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u="sng">
                <a:solidFill>
                  <a:srgbClr val="FF0000"/>
                </a:solidFill>
                <a:latin typeface="+mj-lt"/>
              </a:rPr>
              <a:t>CÂU HỎI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A219443-B297-2CF6-B5E4-305B889C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1088">
            <a:off x="9750715" y="4291924"/>
            <a:ext cx="2380482" cy="2633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764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8" grpId="0" animBg="1"/>
      <p:bldP spid="8" grpId="1" animBg="1"/>
      <p:bldP spid="9" grpId="0" animBg="1"/>
      <p:bldP spid="20" grpId="0" animBg="1"/>
      <p:bldP spid="21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9959A72B-EBCE-0D8D-0A06-00B7E7ADE0E9}"/>
              </a:ext>
            </a:extLst>
          </p:cNvPr>
          <p:cNvGrpSpPr/>
          <p:nvPr/>
        </p:nvGrpSpPr>
        <p:grpSpPr>
          <a:xfrm>
            <a:off x="542257" y="2035981"/>
            <a:ext cx="10898372" cy="4752870"/>
            <a:chOff x="871870" y="2041332"/>
            <a:chExt cx="9431401" cy="4752870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DBED30C9-7C0F-E898-F1DF-6C1A95C0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70" y="2041332"/>
              <a:ext cx="5316279" cy="4752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A987E7D-54E2-E739-D3CE-BBA34F95C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86992" y="2041332"/>
              <a:ext cx="5316279" cy="4752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3A4F7F3-3865-9095-662F-C808822CFB2F}"/>
              </a:ext>
            </a:extLst>
          </p:cNvPr>
          <p:cNvSpPr/>
          <p:nvPr/>
        </p:nvSpPr>
        <p:spPr>
          <a:xfrm>
            <a:off x="2209078" y="1345396"/>
            <a:ext cx="7773844" cy="2000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  <a:latin typeface="+mj-lt"/>
              </a:rPr>
              <a:t>HOẠT ĐỘNG ĐỌC</a:t>
            </a:r>
          </a:p>
        </p:txBody>
      </p:sp>
      <p:pic>
        <p:nvPicPr>
          <p:cNvPr id="10" name="Hình ảnh 9" descr="Contented smile cartoon alarm clock">
            <a:extLst>
              <a:ext uri="{FF2B5EF4-FFF2-40B4-BE49-F238E27FC236}">
                <a16:creationId xmlns:a16="http://schemas.microsoft.com/office/drawing/2014/main" id="{BE1865FC-553E-1FD5-FED0-03FC17E97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4" y="3175994"/>
            <a:ext cx="2817628" cy="281762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2340F09-1934-24F8-9B6E-CA6BACBCA1EA}"/>
              </a:ext>
            </a:extLst>
          </p:cNvPr>
          <p:cNvSpPr txBox="1"/>
          <p:nvPr/>
        </p:nvSpPr>
        <p:spPr>
          <a:xfrm>
            <a:off x="5213023" y="4324148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60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F5B53FA-9CA5-AD66-97E9-FF1C7B5DCAF8}"/>
              </a:ext>
            </a:extLst>
          </p:cNvPr>
          <p:cNvSpPr txBox="1"/>
          <p:nvPr/>
        </p:nvSpPr>
        <p:spPr>
          <a:xfrm>
            <a:off x="5220434" y="4324148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50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2160B45-7B92-5CCC-7C3B-F3640BC36D9C}"/>
              </a:ext>
            </a:extLst>
          </p:cNvPr>
          <p:cNvSpPr txBox="1"/>
          <p:nvPr/>
        </p:nvSpPr>
        <p:spPr>
          <a:xfrm>
            <a:off x="5224868" y="4319920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40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C9CC54E-FCA7-2F44-0744-49F3F1D02445}"/>
              </a:ext>
            </a:extLst>
          </p:cNvPr>
          <p:cNvSpPr txBox="1"/>
          <p:nvPr/>
        </p:nvSpPr>
        <p:spPr>
          <a:xfrm>
            <a:off x="5227845" y="4315691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30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93DE394-8FE1-1530-9DB1-019CC8FBA3FB}"/>
              </a:ext>
            </a:extLst>
          </p:cNvPr>
          <p:cNvSpPr txBox="1"/>
          <p:nvPr/>
        </p:nvSpPr>
        <p:spPr>
          <a:xfrm>
            <a:off x="5171729" y="4328376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20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B1336E9-2355-42F0-B95D-92796583DDC7}"/>
              </a:ext>
            </a:extLst>
          </p:cNvPr>
          <p:cNvSpPr txBox="1"/>
          <p:nvPr/>
        </p:nvSpPr>
        <p:spPr>
          <a:xfrm>
            <a:off x="5213023" y="4324147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A235F74-5B8C-5161-5AAA-C95D8A02B9FB}"/>
              </a:ext>
            </a:extLst>
          </p:cNvPr>
          <p:cNvSpPr txBox="1"/>
          <p:nvPr/>
        </p:nvSpPr>
        <p:spPr>
          <a:xfrm>
            <a:off x="5227845" y="4313576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9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BCAF0AB-5A78-4721-019D-D2ADD2683CB6}"/>
              </a:ext>
            </a:extLst>
          </p:cNvPr>
          <p:cNvSpPr txBox="1"/>
          <p:nvPr/>
        </p:nvSpPr>
        <p:spPr>
          <a:xfrm>
            <a:off x="5210046" y="4324147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5963D3D-E185-7D94-40AF-9538E1ABD7F6}"/>
              </a:ext>
            </a:extLst>
          </p:cNvPr>
          <p:cNvSpPr txBox="1"/>
          <p:nvPr/>
        </p:nvSpPr>
        <p:spPr>
          <a:xfrm>
            <a:off x="5200567" y="4329180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696ABF1-2D59-66EA-0850-F066CF726E8A}"/>
              </a:ext>
            </a:extLst>
          </p:cNvPr>
          <p:cNvSpPr txBox="1"/>
          <p:nvPr/>
        </p:nvSpPr>
        <p:spPr>
          <a:xfrm>
            <a:off x="5188111" y="4307234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6D9A3CE3-B912-17CB-290E-DE7DB00B9964}"/>
              </a:ext>
            </a:extLst>
          </p:cNvPr>
          <p:cNvSpPr txBox="1"/>
          <p:nvPr/>
        </p:nvSpPr>
        <p:spPr>
          <a:xfrm>
            <a:off x="5183677" y="4319115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CEF2BC9-B993-969D-6C8A-B560C3C016A4}"/>
              </a:ext>
            </a:extLst>
          </p:cNvPr>
          <p:cNvSpPr txBox="1"/>
          <p:nvPr/>
        </p:nvSpPr>
        <p:spPr>
          <a:xfrm>
            <a:off x="5187382" y="4313978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B38E7F0-BC42-30E7-071A-D06FB1BE7BA8}"/>
              </a:ext>
            </a:extLst>
          </p:cNvPr>
          <p:cNvSpPr txBox="1"/>
          <p:nvPr/>
        </p:nvSpPr>
        <p:spPr>
          <a:xfrm>
            <a:off x="5193156" y="4304717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379BFC0-D9A2-7D8C-2768-CD1DC3A77B95}"/>
              </a:ext>
            </a:extLst>
          </p:cNvPr>
          <p:cNvSpPr txBox="1"/>
          <p:nvPr/>
        </p:nvSpPr>
        <p:spPr>
          <a:xfrm>
            <a:off x="5172611" y="4308543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B2454C3-D1E9-5F7E-EBD7-EB73902A5012}"/>
              </a:ext>
            </a:extLst>
          </p:cNvPr>
          <p:cNvSpPr txBox="1"/>
          <p:nvPr/>
        </p:nvSpPr>
        <p:spPr>
          <a:xfrm>
            <a:off x="5193776" y="4332604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D847D11-D32C-9201-05D2-237CE7B583BF}"/>
              </a:ext>
            </a:extLst>
          </p:cNvPr>
          <p:cNvSpPr txBox="1"/>
          <p:nvPr/>
        </p:nvSpPr>
        <p:spPr>
          <a:xfrm>
            <a:off x="5233482" y="4304717"/>
            <a:ext cx="1284105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7A1FFC4E-DA29-2A38-ADCF-B0688BCF583F}"/>
              </a:ext>
            </a:extLst>
          </p:cNvPr>
          <p:cNvSpPr/>
          <p:nvPr/>
        </p:nvSpPr>
        <p:spPr>
          <a:xfrm>
            <a:off x="86306" y="0"/>
            <a:ext cx="6240062" cy="1828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u="sng">
                <a:solidFill>
                  <a:srgbClr val="FF0000"/>
                </a:solidFill>
                <a:latin typeface="+mj-lt"/>
              </a:rPr>
              <a:t>2. TRÌNH DUYỆT</a:t>
            </a:r>
          </a:p>
        </p:txBody>
      </p:sp>
    </p:spTree>
    <p:extLst>
      <p:ext uri="{BB962C8B-B14F-4D97-AF65-F5344CB8AC3E}">
        <p14:creationId xmlns:p14="http://schemas.microsoft.com/office/powerpoint/2010/main" val="225755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C1C2CC9-5958-8D72-EF8D-0084E823761F}"/>
              </a:ext>
            </a:extLst>
          </p:cNvPr>
          <p:cNvSpPr/>
          <p:nvPr/>
        </p:nvSpPr>
        <p:spPr>
          <a:xfrm>
            <a:off x="3677697" y="582804"/>
            <a:ext cx="8373869" cy="6101571"/>
          </a:xfrm>
          <a:custGeom>
            <a:avLst/>
            <a:gdLst>
              <a:gd name="connsiteX0" fmla="*/ 0 w 8373869"/>
              <a:gd name="connsiteY0" fmla="*/ 1016949 h 6101571"/>
              <a:gd name="connsiteX1" fmla="*/ 1016949 w 8373869"/>
              <a:gd name="connsiteY1" fmla="*/ 0 h 6101571"/>
              <a:gd name="connsiteX2" fmla="*/ 1656710 w 8373869"/>
              <a:gd name="connsiteY2" fmla="*/ 0 h 6101571"/>
              <a:gd name="connsiteX3" fmla="*/ 2296470 w 8373869"/>
              <a:gd name="connsiteY3" fmla="*/ 0 h 6101571"/>
              <a:gd name="connsiteX4" fmla="*/ 2746032 w 8373869"/>
              <a:gd name="connsiteY4" fmla="*/ 0 h 6101571"/>
              <a:gd name="connsiteX5" fmla="*/ 3322393 w 8373869"/>
              <a:gd name="connsiteY5" fmla="*/ 0 h 6101571"/>
              <a:gd name="connsiteX6" fmla="*/ 4025553 w 8373869"/>
              <a:gd name="connsiteY6" fmla="*/ 0 h 6101571"/>
              <a:gd name="connsiteX7" fmla="*/ 4601914 w 8373869"/>
              <a:gd name="connsiteY7" fmla="*/ 0 h 6101571"/>
              <a:gd name="connsiteX8" fmla="*/ 5051476 w 8373869"/>
              <a:gd name="connsiteY8" fmla="*/ 0 h 6101571"/>
              <a:gd name="connsiteX9" fmla="*/ 5754636 w 8373869"/>
              <a:gd name="connsiteY9" fmla="*/ 0 h 6101571"/>
              <a:gd name="connsiteX10" fmla="*/ 6267598 w 8373869"/>
              <a:gd name="connsiteY10" fmla="*/ 0 h 6101571"/>
              <a:gd name="connsiteX11" fmla="*/ 7356920 w 8373869"/>
              <a:gd name="connsiteY11" fmla="*/ 0 h 6101571"/>
              <a:gd name="connsiteX12" fmla="*/ 8373869 w 8373869"/>
              <a:gd name="connsiteY12" fmla="*/ 1016949 h 6101571"/>
              <a:gd name="connsiteX13" fmla="*/ 8373869 w 8373869"/>
              <a:gd name="connsiteY13" fmla="*/ 1679399 h 6101571"/>
              <a:gd name="connsiteX14" fmla="*/ 8373869 w 8373869"/>
              <a:gd name="connsiteY14" fmla="*/ 2219818 h 6101571"/>
              <a:gd name="connsiteX15" fmla="*/ 8373869 w 8373869"/>
              <a:gd name="connsiteY15" fmla="*/ 2800914 h 6101571"/>
              <a:gd name="connsiteX16" fmla="*/ 8373869 w 8373869"/>
              <a:gd name="connsiteY16" fmla="*/ 3382010 h 6101571"/>
              <a:gd name="connsiteX17" fmla="*/ 8373869 w 8373869"/>
              <a:gd name="connsiteY17" fmla="*/ 3881753 h 6101571"/>
              <a:gd name="connsiteX18" fmla="*/ 8373869 w 8373869"/>
              <a:gd name="connsiteY18" fmla="*/ 4503526 h 6101571"/>
              <a:gd name="connsiteX19" fmla="*/ 8373869 w 8373869"/>
              <a:gd name="connsiteY19" fmla="*/ 5084622 h 6101571"/>
              <a:gd name="connsiteX20" fmla="*/ 7356920 w 8373869"/>
              <a:gd name="connsiteY20" fmla="*/ 6101571 h 6101571"/>
              <a:gd name="connsiteX21" fmla="*/ 6717159 w 8373869"/>
              <a:gd name="connsiteY21" fmla="*/ 6101571 h 6101571"/>
              <a:gd name="connsiteX22" fmla="*/ 6267598 w 8373869"/>
              <a:gd name="connsiteY22" fmla="*/ 6101571 h 6101571"/>
              <a:gd name="connsiteX23" fmla="*/ 5754636 w 8373869"/>
              <a:gd name="connsiteY23" fmla="*/ 6101571 h 6101571"/>
              <a:gd name="connsiteX24" fmla="*/ 5305075 w 8373869"/>
              <a:gd name="connsiteY24" fmla="*/ 6101571 h 6101571"/>
              <a:gd name="connsiteX25" fmla="*/ 4665314 w 8373869"/>
              <a:gd name="connsiteY25" fmla="*/ 6101571 h 6101571"/>
              <a:gd name="connsiteX26" fmla="*/ 4215753 w 8373869"/>
              <a:gd name="connsiteY26" fmla="*/ 6101571 h 6101571"/>
              <a:gd name="connsiteX27" fmla="*/ 3766191 w 8373869"/>
              <a:gd name="connsiteY27" fmla="*/ 6101571 h 6101571"/>
              <a:gd name="connsiteX28" fmla="*/ 3126430 w 8373869"/>
              <a:gd name="connsiteY28" fmla="*/ 6101571 h 6101571"/>
              <a:gd name="connsiteX29" fmla="*/ 2486670 w 8373869"/>
              <a:gd name="connsiteY29" fmla="*/ 6101571 h 6101571"/>
              <a:gd name="connsiteX30" fmla="*/ 2100508 w 8373869"/>
              <a:gd name="connsiteY30" fmla="*/ 6101571 h 6101571"/>
              <a:gd name="connsiteX31" fmla="*/ 1714346 w 8373869"/>
              <a:gd name="connsiteY31" fmla="*/ 6101571 h 6101571"/>
              <a:gd name="connsiteX32" fmla="*/ 1016949 w 8373869"/>
              <a:gd name="connsiteY32" fmla="*/ 6101571 h 6101571"/>
              <a:gd name="connsiteX33" fmla="*/ 0 w 8373869"/>
              <a:gd name="connsiteY33" fmla="*/ 5084622 h 6101571"/>
              <a:gd name="connsiteX34" fmla="*/ 0 w 8373869"/>
              <a:gd name="connsiteY34" fmla="*/ 4544203 h 6101571"/>
              <a:gd name="connsiteX35" fmla="*/ 0 w 8373869"/>
              <a:gd name="connsiteY35" fmla="*/ 3963106 h 6101571"/>
              <a:gd name="connsiteX36" fmla="*/ 0 w 8373869"/>
              <a:gd name="connsiteY36" fmla="*/ 3422687 h 6101571"/>
              <a:gd name="connsiteX37" fmla="*/ 0 w 8373869"/>
              <a:gd name="connsiteY37" fmla="*/ 2760237 h 6101571"/>
              <a:gd name="connsiteX38" fmla="*/ 0 w 8373869"/>
              <a:gd name="connsiteY38" fmla="*/ 2097788 h 6101571"/>
              <a:gd name="connsiteX39" fmla="*/ 0 w 8373869"/>
              <a:gd name="connsiteY39" fmla="*/ 1557368 h 6101571"/>
              <a:gd name="connsiteX40" fmla="*/ 0 w 8373869"/>
              <a:gd name="connsiteY40" fmla="*/ 1016949 h 610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373869" h="6101571" extrusionOk="0">
                <a:moveTo>
                  <a:pt x="0" y="1016949"/>
                </a:moveTo>
                <a:cubicBezTo>
                  <a:pt x="-16379" y="523312"/>
                  <a:pt x="425083" y="-164452"/>
                  <a:pt x="1016949" y="0"/>
                </a:cubicBezTo>
                <a:cubicBezTo>
                  <a:pt x="1234485" y="-29791"/>
                  <a:pt x="1344503" y="56511"/>
                  <a:pt x="1656710" y="0"/>
                </a:cubicBezTo>
                <a:cubicBezTo>
                  <a:pt x="1968917" y="-56511"/>
                  <a:pt x="2143877" y="59794"/>
                  <a:pt x="2296470" y="0"/>
                </a:cubicBezTo>
                <a:cubicBezTo>
                  <a:pt x="2449063" y="-59794"/>
                  <a:pt x="2587064" y="14184"/>
                  <a:pt x="2746032" y="0"/>
                </a:cubicBezTo>
                <a:cubicBezTo>
                  <a:pt x="2905000" y="-14184"/>
                  <a:pt x="3099509" y="47740"/>
                  <a:pt x="3322393" y="0"/>
                </a:cubicBezTo>
                <a:cubicBezTo>
                  <a:pt x="3545277" y="-47740"/>
                  <a:pt x="3853441" y="82809"/>
                  <a:pt x="4025553" y="0"/>
                </a:cubicBezTo>
                <a:cubicBezTo>
                  <a:pt x="4197665" y="-82809"/>
                  <a:pt x="4354519" y="1604"/>
                  <a:pt x="4601914" y="0"/>
                </a:cubicBezTo>
                <a:cubicBezTo>
                  <a:pt x="4849309" y="-1604"/>
                  <a:pt x="4957242" y="50263"/>
                  <a:pt x="5051476" y="0"/>
                </a:cubicBezTo>
                <a:cubicBezTo>
                  <a:pt x="5145710" y="-50263"/>
                  <a:pt x="5505738" y="23278"/>
                  <a:pt x="5754636" y="0"/>
                </a:cubicBezTo>
                <a:cubicBezTo>
                  <a:pt x="6003534" y="-23278"/>
                  <a:pt x="6095627" y="10186"/>
                  <a:pt x="6267598" y="0"/>
                </a:cubicBezTo>
                <a:cubicBezTo>
                  <a:pt x="6439569" y="-10186"/>
                  <a:pt x="7117274" y="13511"/>
                  <a:pt x="7356920" y="0"/>
                </a:cubicBezTo>
                <a:cubicBezTo>
                  <a:pt x="7889135" y="133322"/>
                  <a:pt x="8318048" y="482289"/>
                  <a:pt x="8373869" y="1016949"/>
                </a:cubicBezTo>
                <a:cubicBezTo>
                  <a:pt x="8433558" y="1221096"/>
                  <a:pt x="8368167" y="1350366"/>
                  <a:pt x="8373869" y="1679399"/>
                </a:cubicBezTo>
                <a:cubicBezTo>
                  <a:pt x="8379571" y="2008432"/>
                  <a:pt x="8330026" y="1985810"/>
                  <a:pt x="8373869" y="2219818"/>
                </a:cubicBezTo>
                <a:cubicBezTo>
                  <a:pt x="8417712" y="2453826"/>
                  <a:pt x="8362548" y="2573436"/>
                  <a:pt x="8373869" y="2800914"/>
                </a:cubicBezTo>
                <a:cubicBezTo>
                  <a:pt x="8385190" y="3028392"/>
                  <a:pt x="8325167" y="3154982"/>
                  <a:pt x="8373869" y="3382010"/>
                </a:cubicBezTo>
                <a:cubicBezTo>
                  <a:pt x="8422571" y="3609038"/>
                  <a:pt x="8349758" y="3654494"/>
                  <a:pt x="8373869" y="3881753"/>
                </a:cubicBezTo>
                <a:cubicBezTo>
                  <a:pt x="8397980" y="4109012"/>
                  <a:pt x="8310658" y="4246791"/>
                  <a:pt x="8373869" y="4503526"/>
                </a:cubicBezTo>
                <a:cubicBezTo>
                  <a:pt x="8437080" y="4760261"/>
                  <a:pt x="8314425" y="4956310"/>
                  <a:pt x="8373869" y="5084622"/>
                </a:cubicBezTo>
                <a:cubicBezTo>
                  <a:pt x="8280706" y="5742365"/>
                  <a:pt x="7905178" y="5991238"/>
                  <a:pt x="7356920" y="6101571"/>
                </a:cubicBezTo>
                <a:cubicBezTo>
                  <a:pt x="7144946" y="6122836"/>
                  <a:pt x="6894496" y="6061223"/>
                  <a:pt x="6717159" y="6101571"/>
                </a:cubicBezTo>
                <a:cubicBezTo>
                  <a:pt x="6539822" y="6141919"/>
                  <a:pt x="6416287" y="6067168"/>
                  <a:pt x="6267598" y="6101571"/>
                </a:cubicBezTo>
                <a:cubicBezTo>
                  <a:pt x="6118909" y="6135974"/>
                  <a:pt x="5973837" y="6098363"/>
                  <a:pt x="5754636" y="6101571"/>
                </a:cubicBezTo>
                <a:cubicBezTo>
                  <a:pt x="5535435" y="6104779"/>
                  <a:pt x="5493494" y="6080523"/>
                  <a:pt x="5305075" y="6101571"/>
                </a:cubicBezTo>
                <a:cubicBezTo>
                  <a:pt x="5116656" y="6122619"/>
                  <a:pt x="4872161" y="6077202"/>
                  <a:pt x="4665314" y="6101571"/>
                </a:cubicBezTo>
                <a:cubicBezTo>
                  <a:pt x="4458467" y="6125940"/>
                  <a:pt x="4360222" y="6050073"/>
                  <a:pt x="4215753" y="6101571"/>
                </a:cubicBezTo>
                <a:cubicBezTo>
                  <a:pt x="4071284" y="6153069"/>
                  <a:pt x="3856671" y="6097566"/>
                  <a:pt x="3766191" y="6101571"/>
                </a:cubicBezTo>
                <a:cubicBezTo>
                  <a:pt x="3675711" y="6105576"/>
                  <a:pt x="3409573" y="6027001"/>
                  <a:pt x="3126430" y="6101571"/>
                </a:cubicBezTo>
                <a:cubicBezTo>
                  <a:pt x="2843287" y="6176141"/>
                  <a:pt x="2787224" y="6100004"/>
                  <a:pt x="2486670" y="6101571"/>
                </a:cubicBezTo>
                <a:cubicBezTo>
                  <a:pt x="2186116" y="6103138"/>
                  <a:pt x="2193758" y="6056917"/>
                  <a:pt x="2100508" y="6101571"/>
                </a:cubicBezTo>
                <a:cubicBezTo>
                  <a:pt x="2007258" y="6146225"/>
                  <a:pt x="1855640" y="6083043"/>
                  <a:pt x="1714346" y="6101571"/>
                </a:cubicBezTo>
                <a:cubicBezTo>
                  <a:pt x="1573052" y="6120099"/>
                  <a:pt x="1351772" y="6058861"/>
                  <a:pt x="1016949" y="6101571"/>
                </a:cubicBezTo>
                <a:cubicBezTo>
                  <a:pt x="469833" y="6182969"/>
                  <a:pt x="142124" y="5648088"/>
                  <a:pt x="0" y="5084622"/>
                </a:cubicBezTo>
                <a:cubicBezTo>
                  <a:pt x="-55671" y="4944015"/>
                  <a:pt x="30908" y="4743083"/>
                  <a:pt x="0" y="4544203"/>
                </a:cubicBezTo>
                <a:cubicBezTo>
                  <a:pt x="-30908" y="4345323"/>
                  <a:pt x="41437" y="4102960"/>
                  <a:pt x="0" y="3963106"/>
                </a:cubicBezTo>
                <a:cubicBezTo>
                  <a:pt x="-41437" y="3823252"/>
                  <a:pt x="17783" y="3648680"/>
                  <a:pt x="0" y="3422687"/>
                </a:cubicBezTo>
                <a:cubicBezTo>
                  <a:pt x="-17783" y="3196695"/>
                  <a:pt x="76391" y="3054632"/>
                  <a:pt x="0" y="2760237"/>
                </a:cubicBezTo>
                <a:cubicBezTo>
                  <a:pt x="-76391" y="2465842"/>
                  <a:pt x="55572" y="2322948"/>
                  <a:pt x="0" y="2097788"/>
                </a:cubicBezTo>
                <a:cubicBezTo>
                  <a:pt x="-55572" y="1872628"/>
                  <a:pt x="34159" y="1806068"/>
                  <a:pt x="0" y="1557368"/>
                </a:cubicBezTo>
                <a:cubicBezTo>
                  <a:pt x="-34159" y="1308668"/>
                  <a:pt x="18451" y="1260955"/>
                  <a:pt x="0" y="1016949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13520156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tx1"/>
                </a:solidFill>
                <a:latin typeface="+mj-lt"/>
              </a:rPr>
              <a:t>Câu 1. Người sử dụng muốn truy cập các website thì cần phải sử dụng gì?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bg2"/>
                </a:solidFill>
                <a:latin typeface="+mj-lt"/>
              </a:rPr>
              <a:t>………………………………………………………………..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tx1"/>
                </a:solidFill>
                <a:latin typeface="+mj-lt"/>
              </a:rPr>
              <a:t>Câu 2. Em hãy kể tên một số trình duyệt mà em biết?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bg2"/>
                </a:solidFill>
                <a:latin typeface="+mj-lt"/>
              </a:rPr>
              <a:t>………………………………………………………………..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tx1"/>
                </a:solidFill>
                <a:latin typeface="+mj-lt"/>
              </a:rPr>
              <a:t>Câu 3. Người sử dụng có thể cài đặt và sử dụng bao nhiêu trình duyệt trên một máy tính?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bg2"/>
                </a:solidFill>
              </a:rPr>
              <a:t>……………………………………………………………….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tx1"/>
                </a:solidFill>
                <a:latin typeface="+mj-lt"/>
              </a:rPr>
              <a:t>Câu 4. Để truy cập một trang web, ta có thể làm như thế nào?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bg2"/>
                </a:solidFill>
              </a:rPr>
              <a:t>……………………………………………………………….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tx1"/>
                </a:solidFill>
                <a:latin typeface="+mj-lt"/>
              </a:rPr>
              <a:t>Câu 5. Hoạt động di chuyển từ trang web này sang trang web khác theo các liên kết được gọi là gì?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bg2"/>
                </a:solidFill>
              </a:rPr>
              <a:t>……………………………………………………………….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>
                <a:solidFill>
                  <a:schemeClr val="tx1"/>
                </a:solidFill>
                <a:latin typeface="+mj-lt"/>
              </a:rPr>
              <a:t>Câu 6. Khi di chuyển con trỏ chuột vào liên kết, biểu tượng con trỏ chuột có dạng hình nào sau đây: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851926-C76A-30CA-3E54-174C2EA5B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5" r="3" b="3"/>
          <a:stretch/>
        </p:blipFill>
        <p:spPr>
          <a:xfrm>
            <a:off x="-6495" y="0"/>
            <a:ext cx="411505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E3A26E03-A880-FD18-FF5A-3D9FFA8E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90" y="71605"/>
            <a:ext cx="4712659" cy="88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TRÌNH DUYỆT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E9EA8DA-8B56-2FC2-9FC1-8F5776774698}"/>
              </a:ext>
            </a:extLst>
          </p:cNvPr>
          <p:cNvSpPr txBox="1"/>
          <p:nvPr/>
        </p:nvSpPr>
        <p:spPr>
          <a:xfrm>
            <a:off x="1240458" y="1139745"/>
            <a:ext cx="1868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chemeClr val="bg1"/>
                </a:solidFill>
                <a:latin typeface="+mj-lt"/>
              </a:rPr>
              <a:t>PHIẾU HỌC TẬP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399DE795-9E17-9FFD-C633-7AC154515626}"/>
              </a:ext>
            </a:extLst>
          </p:cNvPr>
          <p:cNvGrpSpPr/>
          <p:nvPr/>
        </p:nvGrpSpPr>
        <p:grpSpPr>
          <a:xfrm>
            <a:off x="5871141" y="5496571"/>
            <a:ext cx="1667413" cy="1079996"/>
            <a:chOff x="4404094" y="4758097"/>
            <a:chExt cx="1667413" cy="1079996"/>
          </a:xfrm>
        </p:grpSpPr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91B6A1C1-0726-A07A-7425-093E7F57A822}"/>
                </a:ext>
              </a:extLst>
            </p:cNvPr>
            <p:cNvSpPr txBox="1"/>
            <p:nvPr/>
          </p:nvSpPr>
          <p:spPr>
            <a:xfrm>
              <a:off x="4404094" y="4758097"/>
              <a:ext cx="1406769" cy="3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u="sng">
                  <a:solidFill>
                    <a:srgbClr val="0070C0"/>
                  </a:solidFill>
                </a:rPr>
                <a:t>HỌC TỐT</a:t>
              </a:r>
            </a:p>
          </p:txBody>
        </p:sp>
        <p:pic>
          <p:nvPicPr>
            <p:cNvPr id="20" name="Hình ảnh 19" descr="Ảnh có chứa màu đen, hàng, bản phác thảo, thiết kế&#10;&#10;Mô tả được tạo tự động">
              <a:extLst>
                <a:ext uri="{FF2B5EF4-FFF2-40B4-BE49-F238E27FC236}">
                  <a16:creationId xmlns:a16="http://schemas.microsoft.com/office/drawing/2014/main" id="{BB907F1B-A749-9CE5-5E1A-3DB8BE1DC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296" y="4851011"/>
              <a:ext cx="819211" cy="9870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5080EF6F-2DB0-F5BB-D2A9-2C8B662ACFAC}"/>
              </a:ext>
            </a:extLst>
          </p:cNvPr>
          <p:cNvGrpSpPr/>
          <p:nvPr/>
        </p:nvGrpSpPr>
        <p:grpSpPr>
          <a:xfrm>
            <a:off x="7736399" y="5516470"/>
            <a:ext cx="1406769" cy="1167904"/>
            <a:chOff x="7438627" y="4550833"/>
            <a:chExt cx="1406769" cy="1167904"/>
          </a:xfrm>
        </p:grpSpPr>
        <p:pic>
          <p:nvPicPr>
            <p:cNvPr id="18" name="Hình ảnh 17" descr="Ảnh có chứa Đối xứng, tác phẩm nghệ thuật, thiết kế&#10;&#10;Mô tả được tạo tự động">
              <a:extLst>
                <a:ext uri="{FF2B5EF4-FFF2-40B4-BE49-F238E27FC236}">
                  <a16:creationId xmlns:a16="http://schemas.microsoft.com/office/drawing/2014/main" id="{66172F00-BCEB-4018-148F-59476911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067" y="4731654"/>
              <a:ext cx="796247" cy="9870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02BCFCAE-3B65-284C-DE76-1CD57FDE799A}"/>
                </a:ext>
              </a:extLst>
            </p:cNvPr>
            <p:cNvSpPr txBox="1"/>
            <p:nvPr/>
          </p:nvSpPr>
          <p:spPr>
            <a:xfrm>
              <a:off x="7438627" y="4550833"/>
              <a:ext cx="1406769" cy="3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u="sng">
                  <a:solidFill>
                    <a:srgbClr val="0070C0"/>
                  </a:solidFill>
                </a:rPr>
                <a:t>HỌC TỐT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03217280-0300-1D88-E963-144C60E78FB6}"/>
              </a:ext>
            </a:extLst>
          </p:cNvPr>
          <p:cNvGrpSpPr/>
          <p:nvPr/>
        </p:nvGrpSpPr>
        <p:grpSpPr>
          <a:xfrm>
            <a:off x="9668497" y="5511397"/>
            <a:ext cx="1406769" cy="1172978"/>
            <a:chOff x="9511377" y="4520541"/>
            <a:chExt cx="1406769" cy="1172978"/>
          </a:xfrm>
        </p:grpSpPr>
        <p:pic>
          <p:nvPicPr>
            <p:cNvPr id="22" name="Hình ảnh 21" descr="Ảnh có chứa bản phác thảo, Đồ họa, Phông chữ, biểu tượng&#10;&#10;Mô tả được tạo tự động">
              <a:extLst>
                <a:ext uri="{FF2B5EF4-FFF2-40B4-BE49-F238E27FC236}">
                  <a16:creationId xmlns:a16="http://schemas.microsoft.com/office/drawing/2014/main" id="{E08D1D8F-B8C7-3338-D69D-9CBFDE29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435" y="4721509"/>
              <a:ext cx="913298" cy="972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8BBEC1A2-A22D-371E-B716-16443D9AD1DC}"/>
                </a:ext>
              </a:extLst>
            </p:cNvPr>
            <p:cNvSpPr txBox="1"/>
            <p:nvPr/>
          </p:nvSpPr>
          <p:spPr>
            <a:xfrm>
              <a:off x="9511377" y="4520541"/>
              <a:ext cx="1406769" cy="3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u="sng">
                  <a:solidFill>
                    <a:srgbClr val="0070C0"/>
                  </a:solidFill>
                </a:rPr>
                <a:t>HỌC TỐT</a:t>
              </a: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20F9D6-8AB6-829E-BFAC-3A31B7CDACFB}"/>
              </a:ext>
            </a:extLst>
          </p:cNvPr>
          <p:cNvSpPr txBox="1"/>
          <p:nvPr/>
        </p:nvSpPr>
        <p:spPr>
          <a:xfrm>
            <a:off x="4245941" y="1152934"/>
            <a:ext cx="723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Một phần mềm ứng dụng được gọi là trình duyệt (web browser)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89FDBA5-6974-6E18-A3A6-AE65E1A5180B}"/>
              </a:ext>
            </a:extLst>
          </p:cNvPr>
          <p:cNvSpPr txBox="1"/>
          <p:nvPr/>
        </p:nvSpPr>
        <p:spPr>
          <a:xfrm>
            <a:off x="4245941" y="1864188"/>
            <a:ext cx="723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Google Chromre, Cốc Cốc, Mozilla Firefox,…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FA7F7C2-7F27-0122-B4C2-EFA5DE36CA96}"/>
              </a:ext>
            </a:extLst>
          </p:cNvPr>
          <p:cNvSpPr txBox="1"/>
          <p:nvPr/>
        </p:nvSpPr>
        <p:spPr>
          <a:xfrm>
            <a:off x="4246146" y="2878682"/>
            <a:ext cx="723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Nhiều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E44C321-0353-D69A-25DA-9AD6842A3A7A}"/>
              </a:ext>
            </a:extLst>
          </p:cNvPr>
          <p:cNvSpPr txBox="1"/>
          <p:nvPr/>
        </p:nvSpPr>
        <p:spPr>
          <a:xfrm>
            <a:off x="4245941" y="3577095"/>
            <a:ext cx="723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Nhập địa chỉ của trang đó vào thanh địa chỉ của trình duyệt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0047A9A-1599-4CFD-7FB9-040A171454EA}"/>
              </a:ext>
            </a:extLst>
          </p:cNvPr>
          <p:cNvSpPr txBox="1"/>
          <p:nvPr/>
        </p:nvSpPr>
        <p:spPr>
          <a:xfrm>
            <a:off x="4245941" y="4536833"/>
            <a:ext cx="723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+mj-lt"/>
              </a:rPr>
              <a:t>Duyệt web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57E2CBCC-E8FF-4EE8-F1EE-0ECF13B82BD0}"/>
              </a:ext>
            </a:extLst>
          </p:cNvPr>
          <p:cNvSpPr/>
          <p:nvPr/>
        </p:nvSpPr>
        <p:spPr>
          <a:xfrm>
            <a:off x="842082" y="4329579"/>
            <a:ext cx="2377126" cy="168561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rgbClr val="FFFF00"/>
                </a:solidFill>
                <a:latin typeface="+mj-lt"/>
              </a:rPr>
              <a:t>Mỗi nhóm chia thành các nhóm nhỏ (gồm 2 bạn-20’)</a:t>
            </a:r>
          </a:p>
        </p:txBody>
      </p:sp>
    </p:spTree>
    <p:extLst>
      <p:ext uri="{BB962C8B-B14F-4D97-AF65-F5344CB8AC3E}">
        <p14:creationId xmlns:p14="http://schemas.microsoft.com/office/powerpoint/2010/main" val="253876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42F000-169F-E97B-2C01-4C0C6006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24" y="165701"/>
            <a:ext cx="608684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airwater Script" panose="02000507000000020003" pitchFamily="2" charset="0"/>
                <a:cs typeface="Times New Roman" panose="02020603050405020304" pitchFamily="18" charset="0"/>
              </a:rPr>
              <a:t>Ghi nhớ kiến thức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6B7460B-9DFE-29B3-EEC5-A32837DC0CFD}"/>
              </a:ext>
            </a:extLst>
          </p:cNvPr>
          <p:cNvSpPr/>
          <p:nvPr/>
        </p:nvSpPr>
        <p:spPr>
          <a:xfrm>
            <a:off x="231112" y="2111098"/>
            <a:ext cx="10008159" cy="1152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97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duyệt là phần mềm giúp người dùng truy cập các trang web trên internet. Ví dụ: Google chrome, cốc cốc,..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EDE3881C-B810-F333-B720-4F821F3DE177}"/>
              </a:ext>
            </a:extLst>
          </p:cNvPr>
          <p:cNvSpPr/>
          <p:nvPr/>
        </p:nvSpPr>
        <p:spPr>
          <a:xfrm>
            <a:off x="231111" y="3423108"/>
            <a:ext cx="10008159" cy="12295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sử dụng có thể theo các liên kết để khai thác thông tin từ các trang web.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0DCF4-B7D1-E942-7368-5475271B6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9" r="-2" b="-2"/>
          <a:stretch/>
        </p:blipFill>
        <p:spPr>
          <a:xfrm flipH="1">
            <a:off x="9274020" y="3699291"/>
            <a:ext cx="2917977" cy="3173341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6AF1BD9-DDF4-BA61-200C-5E7D5120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2" y="1017802"/>
            <a:ext cx="1000265" cy="93358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40CDEE41-E71E-E16C-AD90-C00C5333935D}"/>
              </a:ext>
            </a:extLst>
          </p:cNvPr>
          <p:cNvSpPr txBox="1">
            <a:spLocks/>
          </p:cNvSpPr>
          <p:nvPr/>
        </p:nvSpPr>
        <p:spPr>
          <a:xfrm>
            <a:off x="276480" y="134809"/>
            <a:ext cx="4712659" cy="882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TRÌNH DUYỆT</a:t>
            </a:r>
          </a:p>
        </p:txBody>
      </p:sp>
    </p:spTree>
    <p:extLst>
      <p:ext uri="{BB962C8B-B14F-4D97-AF65-F5344CB8AC3E}">
        <p14:creationId xmlns:p14="http://schemas.microsoft.com/office/powerpoint/2010/main" val="25852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7AE050-85FF-1C9A-97D7-18B9BAED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8907"/>
            <a:ext cx="3756531" cy="1325563"/>
          </a:xfrm>
        </p:spPr>
        <p:txBody>
          <a:bodyPr/>
          <a:lstStyle/>
          <a:p>
            <a:r>
              <a:rPr lang="vi-VN" b="1" u="sng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8CEB540C-7512-F855-CF01-6ACBA234D1FD}"/>
              </a:ext>
            </a:extLst>
          </p:cNvPr>
          <p:cNvSpPr/>
          <p:nvPr/>
        </p:nvSpPr>
        <p:spPr>
          <a:xfrm>
            <a:off x="1017990" y="1117844"/>
            <a:ext cx="2117095" cy="26695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bg1"/>
                </a:solidFill>
                <a:latin typeface="+mj-lt"/>
              </a:rPr>
              <a:t>NHÓM</a:t>
            </a:r>
          </a:p>
          <a:p>
            <a:pPr algn="ctr"/>
            <a:r>
              <a:rPr lang="vi-VN" sz="3600" b="1">
                <a:solidFill>
                  <a:schemeClr val="bg1"/>
                </a:solidFill>
                <a:latin typeface="+mj-lt"/>
              </a:rPr>
              <a:t> TÔI LÀ</a:t>
            </a:r>
          </a:p>
          <a:p>
            <a:pPr algn="ctr"/>
            <a:r>
              <a:rPr lang="vi-VN" sz="3600" b="1">
                <a:solidFill>
                  <a:schemeClr val="bg1"/>
                </a:solidFill>
                <a:latin typeface="+mj-lt"/>
              </a:rPr>
              <a:t> SỐ 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FF60E4-B250-7EF8-C708-42B95AB61B95}"/>
              </a:ext>
            </a:extLst>
          </p:cNvPr>
          <p:cNvSpPr txBox="1"/>
          <p:nvPr/>
        </p:nvSpPr>
        <p:spPr>
          <a:xfrm flipH="1">
            <a:off x="3610705" y="471262"/>
            <a:ext cx="8641583" cy="5519665"/>
          </a:xfrm>
          <a:prstGeom prst="verticalScroll">
            <a:avLst>
              <a:gd name="adj" fmla="val 4259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vi-VN" sz="2500" b="1">
                <a:solidFill>
                  <a:schemeClr val="bg1"/>
                </a:solidFill>
                <a:latin typeface="+mj-lt"/>
              </a:rPr>
              <a:t>Phiếu bài làm sẽ lần lượt được truyền tay cho từng thành viên trong nhóm. </a:t>
            </a:r>
          </a:p>
          <a:p>
            <a:pPr indent="361950" algn="just">
              <a:lnSpc>
                <a:spcPct val="150000"/>
              </a:lnSpc>
            </a:pPr>
            <a:r>
              <a:rPr lang="vi-VN" sz="2500" b="1">
                <a:solidFill>
                  <a:srgbClr val="FFFF00"/>
                </a:solidFill>
                <a:latin typeface="+mj-lt"/>
              </a:rPr>
              <a:t>Mỗi thành viên có thời gian suy nghĩ và chọn đáp án</a:t>
            </a:r>
          </a:p>
          <a:p>
            <a:pPr indent="361950" algn="just">
              <a:lnSpc>
                <a:spcPct val="150000"/>
              </a:lnSpc>
            </a:pPr>
            <a:r>
              <a:rPr lang="vi-VN" sz="2500" b="1">
                <a:solidFill>
                  <a:schemeClr val="bg1"/>
                </a:solidFill>
                <a:latin typeface="+mj-lt"/>
              </a:rPr>
              <a:t>Sau khi hết lượt, bài làm được đưa vào giữa, nhóm cùng nhau thống nhất đáp án / thời gian 60 giây. </a:t>
            </a:r>
          </a:p>
          <a:p>
            <a:pPr indent="361950" algn="just">
              <a:lnSpc>
                <a:spcPct val="150000"/>
              </a:lnSpc>
            </a:pPr>
            <a:r>
              <a:rPr lang="vi-VN" sz="2500" b="1">
                <a:solidFill>
                  <a:srgbClr val="FFFF00"/>
                </a:solidFill>
                <a:latin typeface="+mj-lt"/>
              </a:rPr>
              <a:t>Sau đó nhanh chóng đưa bài làm dán lên bảng.</a:t>
            </a:r>
          </a:p>
          <a:p>
            <a:pPr indent="361950" algn="just">
              <a:lnSpc>
                <a:spcPct val="150000"/>
              </a:lnSpc>
            </a:pPr>
            <a:r>
              <a:rPr lang="vi-VN" sz="2500" b="1">
                <a:solidFill>
                  <a:schemeClr val="bg1"/>
                </a:solidFill>
                <a:latin typeface="+mj-lt"/>
              </a:rPr>
              <a:t>Nhóm làm nhanh và đúng, về nhất: mỗi thành viên sẽ đạt 5 tích, về nhì: đạt 3 tích, về ba: đạt 2 tích, về tư: đạt 1 tích.</a:t>
            </a:r>
          </a:p>
        </p:txBody>
      </p:sp>
      <p:pic>
        <p:nvPicPr>
          <p:cNvPr id="4" name="Hình ảnh 3" descr="Ảnh có chứa Phim hoạt hình, Hoạt hình, tượng trang trí nhỏ, Mặt người&#10;&#10;Mô tả được tạo tự động">
            <a:extLst>
              <a:ext uri="{FF2B5EF4-FFF2-40B4-BE49-F238E27FC236}">
                <a16:creationId xmlns:a16="http://schemas.microsoft.com/office/drawing/2014/main" id="{21899214-D5BA-95E4-649B-43F18ADDD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" y="2744427"/>
            <a:ext cx="3928904" cy="176145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5147475-72EC-0B3C-733B-B27F6F7F387C}"/>
              </a:ext>
            </a:extLst>
          </p:cNvPr>
          <p:cNvSpPr txBox="1"/>
          <p:nvPr/>
        </p:nvSpPr>
        <p:spPr>
          <a:xfrm flipH="1">
            <a:off x="1166269" y="4624291"/>
            <a:ext cx="2542235" cy="7253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vi-VN" sz="500" b="1">
                <a:solidFill>
                  <a:srgbClr val="C00000"/>
                </a:solidFill>
                <a:latin typeface="+mj-lt"/>
              </a:rPr>
              <a:t>Câu 1. Thông tin trên internet được tổ chức như thế nào?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500" b="1">
                <a:solidFill>
                  <a:srgbClr val="002060"/>
                </a:solidFill>
                <a:latin typeface="+mj-lt"/>
              </a:rPr>
              <a:t>Tương tự như thông tin trong cuốn sách.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500" b="1">
                <a:solidFill>
                  <a:srgbClr val="002060"/>
                </a:solidFill>
                <a:latin typeface="+mj-lt"/>
              </a:rPr>
              <a:t>Thành từng văn bản rời rạc.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500" b="1">
                <a:solidFill>
                  <a:srgbClr val="002060"/>
                </a:solidFill>
                <a:latin typeface="+mj-lt"/>
              </a:rPr>
              <a:t>Thành các trang siêu văn bản kết nối với nhau bởi các liên kết.  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500" b="1">
                <a:solidFill>
                  <a:srgbClr val="002060"/>
                </a:solidFill>
                <a:latin typeface="+mj-lt"/>
              </a:rPr>
              <a:t>Một cách tùy ý.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5B389B2-219C-845D-27C4-7AF1AC043D2E}"/>
              </a:ext>
            </a:extLst>
          </p:cNvPr>
          <p:cNvSpPr txBox="1"/>
          <p:nvPr/>
        </p:nvSpPr>
        <p:spPr>
          <a:xfrm>
            <a:off x="990991" y="5515783"/>
            <a:ext cx="2803490" cy="11083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00" b="1">
                <a:solidFill>
                  <a:srgbClr val="C00000"/>
                </a:solidFill>
                <a:latin typeface="+mj-lt"/>
              </a:rPr>
              <a:t>Câu 2. Hãy ghép mỗi nội dung ở cột A với một nội dung phù hợp ở cột B</a:t>
            </a:r>
            <a:r>
              <a:rPr lang="vi-VN" sz="5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5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7" name="Bảng 16">
            <a:extLst>
              <a:ext uri="{FF2B5EF4-FFF2-40B4-BE49-F238E27FC236}">
                <a16:creationId xmlns:a16="http://schemas.microsoft.com/office/drawing/2014/main" id="{F5316F5F-2B2A-48BB-6417-6FD439005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037744"/>
              </p:ext>
            </p:extLst>
          </p:nvPr>
        </p:nvGraphicFramePr>
        <p:xfrm>
          <a:off x="1290121" y="5774119"/>
          <a:ext cx="2146252" cy="80342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40988">
                  <a:extLst>
                    <a:ext uri="{9D8B030D-6E8A-4147-A177-3AD203B41FA5}">
                      <a16:colId xmlns:a16="http://schemas.microsoft.com/office/drawing/2014/main" val="3450900531"/>
                    </a:ext>
                  </a:extLst>
                </a:gridCol>
                <a:gridCol w="905264">
                  <a:extLst>
                    <a:ext uri="{9D8B030D-6E8A-4147-A177-3AD203B41FA5}">
                      <a16:colId xmlns:a16="http://schemas.microsoft.com/office/drawing/2014/main" val="4192214594"/>
                    </a:ext>
                  </a:extLst>
                </a:gridCol>
              </a:tblGrid>
              <a:tr h="121788">
                <a:tc>
                  <a:txBody>
                    <a:bodyPr/>
                    <a:lstStyle/>
                    <a:p>
                      <a:pPr algn="ctr"/>
                      <a:r>
                        <a:rPr lang="vi-VN" sz="400" b="1">
                          <a:solidFill>
                            <a:srgbClr val="00206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" b="1">
                          <a:solidFill>
                            <a:srgbClr val="00206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861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1) Website là tập hợp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a) sử dụng trình duyệt web.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67385"/>
                  </a:ext>
                </a:extLst>
              </a:tr>
              <a:tr h="188353"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2) Khi duyệt web, muốn chuyển đến một nội dung hoặc một trang web khác thì ta nháy chuột vào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b) website trên internet.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288471"/>
                  </a:ext>
                </a:extLst>
              </a:tr>
              <a:tr h="188353"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3) Để truy cập các trang web ta cần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c) các trang web liên quan được truy cập thông qua một địa chỉ.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00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4) WWW là hệ thống các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00" b="0">
                          <a:latin typeface="+mj-lt"/>
                        </a:rPr>
                        <a:t>d) liên kết trỏ đến đó.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76261"/>
                  </a:ext>
                </a:extLst>
              </a:tr>
            </a:tbl>
          </a:graphicData>
        </a:graphic>
      </p:graphicFrame>
      <p:pic>
        <p:nvPicPr>
          <p:cNvPr id="12" name="Hình ảnh 11" descr="Cartoon bee with megaphone">
            <a:extLst>
              <a:ext uri="{FF2B5EF4-FFF2-40B4-BE49-F238E27FC236}">
                <a16:creationId xmlns:a16="http://schemas.microsoft.com/office/drawing/2014/main" id="{32A99BEE-A75C-F882-98AB-288929361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08">
            <a:off x="94577" y="5374895"/>
            <a:ext cx="1127363" cy="108772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742456F-3329-555A-73CB-8C6A80687B8B}"/>
              </a:ext>
            </a:extLst>
          </p:cNvPr>
          <p:cNvSpPr txBox="1"/>
          <p:nvPr/>
        </p:nvSpPr>
        <p:spPr>
          <a:xfrm rot="20414726">
            <a:off x="1016768" y="5131062"/>
            <a:ext cx="2692958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24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Thể lệ cuộc tranh tài</a:t>
            </a:r>
          </a:p>
        </p:txBody>
      </p:sp>
    </p:spTree>
    <p:extLst>
      <p:ext uri="{BB962C8B-B14F-4D97-AF65-F5344CB8AC3E}">
        <p14:creationId xmlns:p14="http://schemas.microsoft.com/office/powerpoint/2010/main" val="208649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0962090-CD91-3B9D-9459-98A6C234E1FD}"/>
              </a:ext>
            </a:extLst>
          </p:cNvPr>
          <p:cNvSpPr txBox="1"/>
          <p:nvPr/>
        </p:nvSpPr>
        <p:spPr>
          <a:xfrm>
            <a:off x="100487" y="2799547"/>
            <a:ext cx="12051323" cy="4319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>
                <a:solidFill>
                  <a:srgbClr val="C00000"/>
                </a:solidFill>
                <a:latin typeface="+mj-lt"/>
              </a:rPr>
              <a:t>Câu 2. Hãy ghép mỗi nội dung ở cột A với một nội dung phù hợp ở cột B</a:t>
            </a:r>
            <a:r>
              <a:rPr lang="vi-VN" sz="2400" b="1">
                <a:solidFill>
                  <a:schemeClr val="accent6">
                    <a:lumMod val="75000"/>
                  </a:schemeClr>
                </a:solidFill>
                <a:latin typeface="+mj-lt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vi-VN" sz="24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4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4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4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4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4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AD7AE050-85FF-1C9A-97D7-18B9BAED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8907"/>
            <a:ext cx="3567165" cy="1412575"/>
          </a:xfrm>
        </p:spPr>
        <p:txBody>
          <a:bodyPr>
            <a:normAutofit/>
          </a:bodyPr>
          <a:lstStyle/>
          <a:p>
            <a:r>
              <a:rPr lang="vi-VN" sz="3600" b="1" u="sng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8CEB540C-7512-F855-CF01-6ACBA234D1FD}"/>
              </a:ext>
            </a:extLst>
          </p:cNvPr>
          <p:cNvSpPr/>
          <p:nvPr/>
        </p:nvSpPr>
        <p:spPr>
          <a:xfrm>
            <a:off x="906235" y="710877"/>
            <a:ext cx="1457012" cy="162786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bg1"/>
                </a:solidFill>
                <a:latin typeface="+mj-lt"/>
              </a:rPr>
              <a:t>NHÓM</a:t>
            </a:r>
          </a:p>
          <a:p>
            <a:pPr algn="ctr"/>
            <a:r>
              <a:rPr lang="vi-VN" sz="2400" b="1">
                <a:solidFill>
                  <a:schemeClr val="bg1"/>
                </a:solidFill>
                <a:latin typeface="+mj-lt"/>
              </a:rPr>
              <a:t> TÔI LÀ</a:t>
            </a:r>
          </a:p>
          <a:p>
            <a:pPr algn="ctr"/>
            <a:r>
              <a:rPr lang="vi-VN" sz="2400" b="1">
                <a:solidFill>
                  <a:schemeClr val="bg1"/>
                </a:solidFill>
                <a:latin typeface="+mj-lt"/>
              </a:rPr>
              <a:t> SỐ 1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FF60E4-B250-7EF8-C708-42B95AB61B95}"/>
              </a:ext>
            </a:extLst>
          </p:cNvPr>
          <p:cNvSpPr txBox="1"/>
          <p:nvPr/>
        </p:nvSpPr>
        <p:spPr>
          <a:xfrm flipH="1">
            <a:off x="2974310" y="92578"/>
            <a:ext cx="9123902" cy="28952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</a:pPr>
            <a:r>
              <a:rPr lang="vi-VN" sz="2400" b="1">
                <a:solidFill>
                  <a:srgbClr val="C00000"/>
                </a:solidFill>
                <a:latin typeface="+mj-lt"/>
              </a:rPr>
              <a:t>Câu 1. Thông tin trên internet được tổ chức như thế nào?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200" b="1">
                <a:solidFill>
                  <a:srgbClr val="002060"/>
                </a:solidFill>
                <a:latin typeface="+mj-lt"/>
              </a:rPr>
              <a:t>Tương tự như thông tin trong cuốn sách.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200" b="1">
                <a:solidFill>
                  <a:srgbClr val="002060"/>
                </a:solidFill>
                <a:latin typeface="+mj-lt"/>
              </a:rPr>
              <a:t>Thành từng văn bản rời rạc.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200" b="1">
                <a:solidFill>
                  <a:srgbClr val="002060"/>
                </a:solidFill>
                <a:latin typeface="+mj-lt"/>
              </a:rPr>
              <a:t>Thành các trang siêu văn bản kết nối với nhau bởi các liên kết.  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vi-VN" sz="2200" b="1">
                <a:solidFill>
                  <a:srgbClr val="002060"/>
                </a:solidFill>
                <a:latin typeface="+mj-lt"/>
              </a:rPr>
              <a:t>Một cách tùy ý.</a:t>
            </a:r>
          </a:p>
        </p:txBody>
      </p:sp>
      <p:pic>
        <p:nvPicPr>
          <p:cNvPr id="4" name="Hình ảnh 3" descr="Ảnh có chứa Phim hoạt hình, Hoạt hình, tượng trang trí nhỏ, Mặt người&#10;&#10;Mô tả được tạo tự động">
            <a:extLst>
              <a:ext uri="{FF2B5EF4-FFF2-40B4-BE49-F238E27FC236}">
                <a16:creationId xmlns:a16="http://schemas.microsoft.com/office/drawing/2014/main" id="{21899214-D5BA-95E4-649B-43F18ADDD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" y="1477181"/>
            <a:ext cx="3150724" cy="1412575"/>
          </a:xfrm>
          <a:prstGeom prst="rect">
            <a:avLst/>
          </a:prstGeom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189882D7-2F7E-6CAA-E2DE-5477DE18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34366"/>
              </p:ext>
            </p:extLst>
          </p:nvPr>
        </p:nvGraphicFramePr>
        <p:xfrm>
          <a:off x="906235" y="3740507"/>
          <a:ext cx="10719708" cy="294328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198255">
                  <a:extLst>
                    <a:ext uri="{9D8B030D-6E8A-4147-A177-3AD203B41FA5}">
                      <a16:colId xmlns:a16="http://schemas.microsoft.com/office/drawing/2014/main" val="3450900531"/>
                    </a:ext>
                  </a:extLst>
                </a:gridCol>
                <a:gridCol w="4521453">
                  <a:extLst>
                    <a:ext uri="{9D8B030D-6E8A-4147-A177-3AD203B41FA5}">
                      <a16:colId xmlns:a16="http://schemas.microsoft.com/office/drawing/2014/main" val="4192214594"/>
                    </a:ext>
                  </a:extLst>
                </a:gridCol>
              </a:tblGrid>
              <a:tr h="239425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2060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206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861058"/>
                  </a:ext>
                </a:extLst>
              </a:tr>
              <a:tr h="542003">
                <a:tc>
                  <a:txBody>
                    <a:bodyPr/>
                    <a:lstStyle/>
                    <a:p>
                      <a:pPr marL="0" indent="1708150" algn="just"/>
                      <a:r>
                        <a:rPr lang="vi-VN" sz="2000" b="0">
                          <a:latin typeface="+mj-lt"/>
                        </a:rPr>
                        <a:t>1) Website là tập hợp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>
                          <a:latin typeface="+mj-lt"/>
                        </a:rPr>
                        <a:t>a) sử dụng trình duyệt web.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67385"/>
                  </a:ext>
                </a:extLst>
              </a:tr>
              <a:tr h="542003">
                <a:tc>
                  <a:txBody>
                    <a:bodyPr/>
                    <a:lstStyle/>
                    <a:p>
                      <a:pPr marL="0" indent="712788" algn="just"/>
                      <a:r>
                        <a:rPr lang="vi-VN" sz="2000" b="0">
                          <a:latin typeface="+mj-lt"/>
                        </a:rPr>
                        <a:t>2) Khi duyệt web, muốn chuyển đến một nội dung hoặc một trang web khác thì ta nháy chuột vào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>
                          <a:latin typeface="+mj-lt"/>
                        </a:rPr>
                        <a:t>b) website trên internet.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288471"/>
                  </a:ext>
                </a:extLst>
              </a:tr>
              <a:tr h="542003">
                <a:tc>
                  <a:txBody>
                    <a:bodyPr/>
                    <a:lstStyle/>
                    <a:p>
                      <a:pPr algn="just"/>
                      <a:r>
                        <a:rPr lang="vi-VN" sz="2000" b="0">
                          <a:latin typeface="+mj-lt"/>
                        </a:rPr>
                        <a:t>3) Để truy cập các trang web ta cần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>
                          <a:latin typeface="+mj-lt"/>
                        </a:rPr>
                        <a:t>c) các trang web liên quan được truy cập thông qua một địa chỉ.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700850"/>
                  </a:ext>
                </a:extLst>
              </a:tr>
              <a:tr h="542003">
                <a:tc>
                  <a:txBody>
                    <a:bodyPr/>
                    <a:lstStyle/>
                    <a:p>
                      <a:pPr algn="just"/>
                      <a:r>
                        <a:rPr lang="vi-VN" sz="2000" b="0">
                          <a:latin typeface="+mj-lt"/>
                        </a:rPr>
                        <a:t>4) WWW là hệ thống các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000" b="0">
                          <a:latin typeface="+mj-lt"/>
                        </a:rPr>
                        <a:t>d) liên kết trỏ đến đó.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76261"/>
                  </a:ext>
                </a:extLst>
              </a:tr>
            </a:tbl>
          </a:graphicData>
        </a:graphic>
      </p:graphicFrame>
      <p:pic>
        <p:nvPicPr>
          <p:cNvPr id="12" name="Hình ảnh 11" descr="Cartoon bee with megaphone">
            <a:extLst>
              <a:ext uri="{FF2B5EF4-FFF2-40B4-BE49-F238E27FC236}">
                <a16:creationId xmlns:a16="http://schemas.microsoft.com/office/drawing/2014/main" id="{32A99BEE-A75C-F882-98AB-288929361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08">
            <a:off x="175064" y="3762624"/>
            <a:ext cx="921615" cy="88921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151B764-A35F-E1C6-D99A-16E932800D0C}"/>
              </a:ext>
            </a:extLst>
          </p:cNvPr>
          <p:cNvSpPr txBox="1"/>
          <p:nvPr/>
        </p:nvSpPr>
        <p:spPr>
          <a:xfrm rot="20414726">
            <a:off x="38968" y="4308970"/>
            <a:ext cx="2692958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24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Thể lệ cuộc tranh tài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2F8C1D1-62D5-7381-AE2E-00FE0A6C1833}"/>
              </a:ext>
            </a:extLst>
          </p:cNvPr>
          <p:cNvSpPr txBox="1"/>
          <p:nvPr/>
        </p:nvSpPr>
        <p:spPr>
          <a:xfrm>
            <a:off x="7114231" y="5447434"/>
            <a:ext cx="42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>
                <a:latin typeface="+mj-lt"/>
              </a:rPr>
              <a:t>c) </a:t>
            </a:r>
            <a:endParaRPr lang="vi-VN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AF8A4FF3-F711-AB3C-1017-932C3481CF30}"/>
              </a:ext>
            </a:extLst>
          </p:cNvPr>
          <p:cNvSpPr txBox="1"/>
          <p:nvPr/>
        </p:nvSpPr>
        <p:spPr>
          <a:xfrm>
            <a:off x="7114231" y="6225251"/>
            <a:ext cx="42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d</a:t>
            </a:r>
            <a:r>
              <a:rPr lang="vi-VN" sz="1800" b="0">
                <a:latin typeface="+mj-lt"/>
              </a:rPr>
              <a:t>) </a:t>
            </a:r>
            <a:endParaRPr lang="vi-VN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67222613-E01E-A684-3F69-18E242C218D5}"/>
              </a:ext>
            </a:extLst>
          </p:cNvPr>
          <p:cNvSpPr txBox="1"/>
          <p:nvPr/>
        </p:nvSpPr>
        <p:spPr>
          <a:xfrm>
            <a:off x="7114231" y="4283383"/>
            <a:ext cx="42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a</a:t>
            </a:r>
            <a:r>
              <a:rPr lang="vi-VN" sz="1800" b="0">
                <a:latin typeface="+mj-lt"/>
              </a:rPr>
              <a:t>) </a:t>
            </a:r>
            <a:endParaRPr lang="vi-VN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0DCA4ED-E433-E258-3D88-B787E5E16E19}"/>
              </a:ext>
            </a:extLst>
          </p:cNvPr>
          <p:cNvSpPr txBox="1"/>
          <p:nvPr/>
        </p:nvSpPr>
        <p:spPr>
          <a:xfrm>
            <a:off x="7124279" y="4896316"/>
            <a:ext cx="42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b</a:t>
            </a:r>
            <a:r>
              <a:rPr lang="vi-VN" sz="1800" b="0">
                <a:latin typeface="+mj-lt"/>
              </a:rPr>
              <a:t>) </a:t>
            </a:r>
            <a:endParaRPr lang="vi-VN"/>
          </a:p>
        </p:txBody>
      </p:sp>
      <p:pic>
        <p:nvPicPr>
          <p:cNvPr id="3" name="Hình ảnh 2" descr="Contented smile cartoon alarm clock">
            <a:extLst>
              <a:ext uri="{FF2B5EF4-FFF2-40B4-BE49-F238E27FC236}">
                <a16:creationId xmlns:a16="http://schemas.microsoft.com/office/drawing/2014/main" id="{D33A7B4B-96C7-D60A-7B49-A3E516BDC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396" y="2129432"/>
            <a:ext cx="2761348" cy="276134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BC0E7EB-07AD-63E4-848D-4BFE9C4EBC71}"/>
              </a:ext>
            </a:extLst>
          </p:cNvPr>
          <p:cNvSpPr txBox="1"/>
          <p:nvPr/>
        </p:nvSpPr>
        <p:spPr>
          <a:xfrm>
            <a:off x="10443275" y="3247240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60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19B0456-5A4F-9B83-A702-BE0859B63CC2}"/>
              </a:ext>
            </a:extLst>
          </p:cNvPr>
          <p:cNvSpPr txBox="1"/>
          <p:nvPr/>
        </p:nvSpPr>
        <p:spPr>
          <a:xfrm>
            <a:off x="10450686" y="3247240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50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C5BDEE9-407E-2FCB-9C98-8963A45B19D0}"/>
              </a:ext>
            </a:extLst>
          </p:cNvPr>
          <p:cNvSpPr txBox="1"/>
          <p:nvPr/>
        </p:nvSpPr>
        <p:spPr>
          <a:xfrm>
            <a:off x="10455120" y="3243012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40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D68DDB7-5695-5CAF-0443-F76515EE2839}"/>
              </a:ext>
            </a:extLst>
          </p:cNvPr>
          <p:cNvSpPr txBox="1"/>
          <p:nvPr/>
        </p:nvSpPr>
        <p:spPr>
          <a:xfrm>
            <a:off x="10458097" y="3238783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30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893CE22-42C8-D344-FD55-BDEDD96BB804}"/>
              </a:ext>
            </a:extLst>
          </p:cNvPr>
          <p:cNvSpPr txBox="1"/>
          <p:nvPr/>
        </p:nvSpPr>
        <p:spPr>
          <a:xfrm>
            <a:off x="10401981" y="3251468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20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E7D47D0-0DD8-5482-5BB5-5C9CB86E53A3}"/>
              </a:ext>
            </a:extLst>
          </p:cNvPr>
          <p:cNvSpPr txBox="1"/>
          <p:nvPr/>
        </p:nvSpPr>
        <p:spPr>
          <a:xfrm>
            <a:off x="10443275" y="3247239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96573BB-DECF-9105-9087-E1E5D58B138A}"/>
              </a:ext>
            </a:extLst>
          </p:cNvPr>
          <p:cNvSpPr txBox="1"/>
          <p:nvPr/>
        </p:nvSpPr>
        <p:spPr>
          <a:xfrm>
            <a:off x="10458097" y="3236668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9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4EC2DDE-201F-8F9C-AA69-5D155DD294E3}"/>
              </a:ext>
            </a:extLst>
          </p:cNvPr>
          <p:cNvSpPr txBox="1"/>
          <p:nvPr/>
        </p:nvSpPr>
        <p:spPr>
          <a:xfrm>
            <a:off x="10440298" y="3247239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7432735-33D6-7CF9-E67C-E8B3414E9916}"/>
              </a:ext>
            </a:extLst>
          </p:cNvPr>
          <p:cNvSpPr txBox="1"/>
          <p:nvPr/>
        </p:nvSpPr>
        <p:spPr>
          <a:xfrm>
            <a:off x="10430819" y="3252272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D7AF3DC-550E-B9F3-B7AA-C6C8AEB381A5}"/>
              </a:ext>
            </a:extLst>
          </p:cNvPr>
          <p:cNvSpPr txBox="1"/>
          <p:nvPr/>
        </p:nvSpPr>
        <p:spPr>
          <a:xfrm>
            <a:off x="10418363" y="3230326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CA76EBA-95F5-6C61-CE38-C4186674E42F}"/>
              </a:ext>
            </a:extLst>
          </p:cNvPr>
          <p:cNvSpPr txBox="1"/>
          <p:nvPr/>
        </p:nvSpPr>
        <p:spPr>
          <a:xfrm>
            <a:off x="10413929" y="3242207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09CCCD7-BE86-0FEB-D81F-52CF0C853308}"/>
              </a:ext>
            </a:extLst>
          </p:cNvPr>
          <p:cNvSpPr txBox="1"/>
          <p:nvPr/>
        </p:nvSpPr>
        <p:spPr>
          <a:xfrm>
            <a:off x="10417634" y="3237070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211ED85-D752-B62B-C39C-570E66976128}"/>
              </a:ext>
            </a:extLst>
          </p:cNvPr>
          <p:cNvSpPr txBox="1"/>
          <p:nvPr/>
        </p:nvSpPr>
        <p:spPr>
          <a:xfrm>
            <a:off x="10423408" y="3227809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7F74F14-62AA-ABEB-AACB-AFB8DB71AAA3}"/>
              </a:ext>
            </a:extLst>
          </p:cNvPr>
          <p:cNvSpPr txBox="1"/>
          <p:nvPr/>
        </p:nvSpPr>
        <p:spPr>
          <a:xfrm>
            <a:off x="10402863" y="3231635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151A074-6552-62F8-0278-39B49F9566DC}"/>
              </a:ext>
            </a:extLst>
          </p:cNvPr>
          <p:cNvSpPr txBox="1"/>
          <p:nvPr/>
        </p:nvSpPr>
        <p:spPr>
          <a:xfrm>
            <a:off x="10424028" y="3255696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CCD3D64-A6A5-82FC-C17B-5D9002AE3C7D}"/>
              </a:ext>
            </a:extLst>
          </p:cNvPr>
          <p:cNvSpPr txBox="1"/>
          <p:nvPr/>
        </p:nvSpPr>
        <p:spPr>
          <a:xfrm>
            <a:off x="10463734" y="3227809"/>
            <a:ext cx="1250509" cy="1298377"/>
          </a:xfrm>
          <a:prstGeom prst="flowChartConnector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solidFill>
                  <a:srgbClr val="FF0000"/>
                </a:solidFill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8534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5652 -0.1747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0378 -0.1743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18672 0.1960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8073 0.1960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5" grpId="0" build="allAtOnce"/>
      <p:bldP spid="26" grpId="0" build="allAtOnce"/>
      <p:bldP spid="27" grpId="0" build="allAtOnce"/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320792" y="666087"/>
            <a:ext cx="7556360" cy="4928717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ctr"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Vận dụng các kiến thức đã học giải quyết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vi-VN" sz="3200">
                <a:latin typeface="Times New Roman" pitchFamily="18" charset="0"/>
                <a:cs typeface="Times New Roman" pitchFamily="18" charset="0"/>
              </a:rPr>
              <a:t>+ Bài tập 1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trong SGK trang 27 </a:t>
            </a:r>
          </a:p>
          <a:p>
            <a:pPr marL="0" indent="0" algn="just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(về nhà làm vào vở)</a:t>
            </a:r>
          </a:p>
          <a:p>
            <a:pPr marL="0" indent="0" algn="just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Tìm các Website có nội dung liên quan đến môn Toán, Tin học.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Tiết sau báo cáo!</a:t>
            </a:r>
          </a:p>
        </p:txBody>
      </p:sp>
      <p:pic>
        <p:nvPicPr>
          <p:cNvPr id="4" name="Hình ảnh 3" descr="Ảnh có chứa sách, phim hoạt hình&#10;&#10;Mô tả được tạo tự động">
            <a:extLst>
              <a:ext uri="{FF2B5EF4-FFF2-40B4-BE49-F238E27FC236}">
                <a16:creationId xmlns:a16="http://schemas.microsoft.com/office/drawing/2014/main" id="{8F420365-591F-4A1A-93C0-C0338CD62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532"/>
            <a:ext cx="4953000" cy="457200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1853" y="231112"/>
            <a:ext cx="10515600" cy="86995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4" name="Rectangle 2355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566" name="Freeform: Shape 2356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563" name="Freeform: Shape 2356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 rot="21148681">
            <a:off x="313587" y="771649"/>
            <a:ext cx="6135677" cy="123901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TẬP Ở NHÀ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567" name="Rectangle 2356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17602">
            <a:off x="49354" y="1957241"/>
            <a:ext cx="12166229" cy="23485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b="1">
                <a:latin typeface="Times New Roman" pitchFamily="18" charset="0"/>
                <a:cs typeface="Times New Roman" pitchFamily="18" charset="0"/>
              </a:rPr>
              <a:t>Hoàn thành phần vận dụng (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Bài tập 1 trang 27)</a:t>
            </a:r>
            <a:r>
              <a:rPr lang="nb-NO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+ Đọc:</a:t>
            </a:r>
          </a:p>
          <a:p>
            <a:pPr marL="0" indent="0">
              <a:buNone/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        Phần 3. THỰC HÀNH: KHAI THÁC THÔNG TIN TRÊN TRANG WEB</a:t>
            </a:r>
            <a:r>
              <a:rPr lang="nb-NO" b="1">
                <a:latin typeface="Times New Roman" pitchFamily="18" charset="0"/>
                <a:cs typeface="Times New Roman" pitchFamily="18" charset="0"/>
              </a:rPr>
              <a:t> 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b-NO" b="1">
                <a:latin typeface="Times New Roman" pitchFamily="18" charset="0"/>
                <a:cs typeface="Times New Roman" pitchFamily="18" charset="0"/>
              </a:rPr>
              <a:t>để chuẩn bị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nb-NO" b="1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nb-NO" b="1">
                <a:latin typeface="Times New Roman" pitchFamily="18" charset="0"/>
                <a:cs typeface="Times New Roman" pitchFamily="18" charset="0"/>
              </a:rPr>
              <a:t>sau.</a:t>
            </a:r>
            <a:endParaRPr lang="en-US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 descr="Ảnh có chứa phim hoạt hình, Phim hoạt hình, cười, hình mẫu&#10;&#10;Mô tả được tạo tự động">
            <a:extLst>
              <a:ext uri="{FF2B5EF4-FFF2-40B4-BE49-F238E27FC236}">
                <a16:creationId xmlns:a16="http://schemas.microsoft.com/office/drawing/2014/main" id="{E9E152E7-7DCF-904E-DDDE-99C9660CB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91" y="2791966"/>
            <a:ext cx="6841289" cy="4464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E67848BB-808E-CDDE-8918-0AED383533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 useBgFill="1">
        <p:nvSpPr>
          <p:cNvPr id="14" name="Hình tự do: Hình 13">
            <a:extLst>
              <a:ext uri="{FF2B5EF4-FFF2-40B4-BE49-F238E27FC236}">
                <a16:creationId xmlns:a16="http://schemas.microsoft.com/office/drawing/2014/main" id="{73B50A48-DE08-AF3B-58C7-572664D3335D}"/>
              </a:ext>
            </a:extLst>
          </p:cNvPr>
          <p:cNvSpPr/>
          <p:nvPr/>
        </p:nvSpPr>
        <p:spPr>
          <a:xfrm rot="16026575">
            <a:off x="4937093" y="-7650652"/>
            <a:ext cx="2249471" cy="17064868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 useBgFill="1">
        <p:nvSpPr>
          <p:cNvPr id="8" name="Hình tự do: Hình 7">
            <a:extLst>
              <a:ext uri="{FF2B5EF4-FFF2-40B4-BE49-F238E27FC236}">
                <a16:creationId xmlns:a16="http://schemas.microsoft.com/office/drawing/2014/main" id="{A29D3163-A2E7-586E-E568-17F0C3AE373E}"/>
              </a:ext>
            </a:extLst>
          </p:cNvPr>
          <p:cNvSpPr/>
          <p:nvPr/>
        </p:nvSpPr>
        <p:spPr>
          <a:xfrm rot="5226575">
            <a:off x="5608816" y="3269"/>
            <a:ext cx="974367" cy="12883620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 useBgFill="1">
        <p:nvSpPr>
          <p:cNvPr id="12" name="Hình tự do: Hình 11">
            <a:extLst>
              <a:ext uri="{FF2B5EF4-FFF2-40B4-BE49-F238E27FC236}">
                <a16:creationId xmlns:a16="http://schemas.microsoft.com/office/drawing/2014/main" id="{6431AD2C-8441-5FBE-5DAB-9429E562CC38}"/>
              </a:ext>
            </a:extLst>
          </p:cNvPr>
          <p:cNvSpPr/>
          <p:nvPr/>
        </p:nvSpPr>
        <p:spPr>
          <a:xfrm rot="5226575">
            <a:off x="-224731" y="1592034"/>
            <a:ext cx="3819033" cy="6758090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 useBgFill="1">
        <p:nvSpPr>
          <p:cNvPr id="11" name="Hình tự do: Hình 10">
            <a:extLst>
              <a:ext uri="{FF2B5EF4-FFF2-40B4-BE49-F238E27FC236}">
                <a16:creationId xmlns:a16="http://schemas.microsoft.com/office/drawing/2014/main" id="{EB540AAB-9FEB-A26A-E266-91B1A919F2E2}"/>
              </a:ext>
            </a:extLst>
          </p:cNvPr>
          <p:cNvSpPr/>
          <p:nvPr/>
        </p:nvSpPr>
        <p:spPr>
          <a:xfrm rot="5226575">
            <a:off x="5721699" y="-5409619"/>
            <a:ext cx="1772136" cy="15932129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 useBgFill="1">
        <p:nvSpPr>
          <p:cNvPr id="20" name="Hình tự do: Hình 19">
            <a:extLst>
              <a:ext uri="{FF2B5EF4-FFF2-40B4-BE49-F238E27FC236}">
                <a16:creationId xmlns:a16="http://schemas.microsoft.com/office/drawing/2014/main" id="{1710A6CF-FCCD-FB89-5A54-B5ACCE1E69A5}"/>
              </a:ext>
            </a:extLst>
          </p:cNvPr>
          <p:cNvSpPr/>
          <p:nvPr/>
        </p:nvSpPr>
        <p:spPr>
          <a:xfrm rot="5226575">
            <a:off x="3444854" y="2514354"/>
            <a:ext cx="3047556" cy="4856985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 useBgFill="1">
        <p:nvSpPr>
          <p:cNvPr id="4" name="Hình tự do: Hình 3">
            <a:extLst>
              <a:ext uri="{FF2B5EF4-FFF2-40B4-BE49-F238E27FC236}">
                <a16:creationId xmlns:a16="http://schemas.microsoft.com/office/drawing/2014/main" id="{6A50B92F-D850-8D91-C7B7-F7C6D2DD1DD6}"/>
              </a:ext>
            </a:extLst>
          </p:cNvPr>
          <p:cNvSpPr/>
          <p:nvPr/>
        </p:nvSpPr>
        <p:spPr>
          <a:xfrm rot="5226575">
            <a:off x="6426984" y="1686902"/>
            <a:ext cx="2940001" cy="5922914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 useBgFill="1">
        <p:nvSpPr>
          <p:cNvPr id="5" name="Hình tự do: Hình 4">
            <a:extLst>
              <a:ext uri="{FF2B5EF4-FFF2-40B4-BE49-F238E27FC236}">
                <a16:creationId xmlns:a16="http://schemas.microsoft.com/office/drawing/2014/main" id="{DE85380A-BA95-CBEB-D8EB-AFA5139A1A08}"/>
              </a:ext>
            </a:extLst>
          </p:cNvPr>
          <p:cNvSpPr/>
          <p:nvPr/>
        </p:nvSpPr>
        <p:spPr>
          <a:xfrm rot="5226575">
            <a:off x="8488969" y="2775731"/>
            <a:ext cx="3371008" cy="4077120"/>
          </a:xfrm>
          <a:custGeom>
            <a:avLst/>
            <a:gdLst/>
            <a:ahLst/>
            <a:cxnLst/>
            <a:rect l="l" t="t" r="r" b="b"/>
            <a:pathLst>
              <a:path w="605871" h="3557332">
                <a:moveTo>
                  <a:pt x="133509" y="3181604"/>
                </a:moveTo>
                <a:lnTo>
                  <a:pt x="123222" y="3183380"/>
                </a:lnTo>
                <a:cubicBezTo>
                  <a:pt x="123845" y="3184661"/>
                  <a:pt x="124967" y="3185896"/>
                  <a:pt x="126587" y="3187083"/>
                </a:cubicBezTo>
                <a:cubicBezTo>
                  <a:pt x="128208" y="3188271"/>
                  <a:pt x="129653" y="3188671"/>
                  <a:pt x="130923" y="3188282"/>
                </a:cubicBezTo>
                <a:cubicBezTo>
                  <a:pt x="133455" y="3186703"/>
                  <a:pt x="134317" y="3184477"/>
                  <a:pt x="133509" y="3181604"/>
                </a:cubicBezTo>
                <a:close/>
                <a:moveTo>
                  <a:pt x="124302" y="3160758"/>
                </a:moveTo>
                <a:cubicBezTo>
                  <a:pt x="124781" y="3162104"/>
                  <a:pt x="125614" y="3163466"/>
                  <a:pt x="126799" y="3164845"/>
                </a:cubicBezTo>
                <a:cubicBezTo>
                  <a:pt x="127985" y="3166224"/>
                  <a:pt x="129720" y="3166496"/>
                  <a:pt x="132004" y="3165661"/>
                </a:cubicBezTo>
                <a:lnTo>
                  <a:pt x="134320" y="3164638"/>
                </a:lnTo>
                <a:cubicBezTo>
                  <a:pt x="132274" y="3160005"/>
                  <a:pt x="128935" y="3158712"/>
                  <a:pt x="124302" y="3160758"/>
                </a:cubicBezTo>
                <a:close/>
                <a:moveTo>
                  <a:pt x="313805" y="3038305"/>
                </a:moveTo>
                <a:cubicBezTo>
                  <a:pt x="314332" y="3039629"/>
                  <a:pt x="315068" y="3041034"/>
                  <a:pt x="316012" y="3042520"/>
                </a:cubicBezTo>
                <a:cubicBezTo>
                  <a:pt x="316957" y="3044006"/>
                  <a:pt x="318016" y="3044576"/>
                  <a:pt x="319190" y="3044230"/>
                </a:cubicBezTo>
                <a:lnTo>
                  <a:pt x="325115" y="3038845"/>
                </a:lnTo>
                <a:close/>
                <a:moveTo>
                  <a:pt x="485743" y="2951290"/>
                </a:moveTo>
                <a:lnTo>
                  <a:pt x="502169" y="2963411"/>
                </a:lnTo>
                <a:lnTo>
                  <a:pt x="508037" y="2982963"/>
                </a:lnTo>
                <a:cubicBezTo>
                  <a:pt x="502593" y="2986175"/>
                  <a:pt x="500795" y="2990199"/>
                  <a:pt x="502643" y="2995034"/>
                </a:cubicBezTo>
                <a:cubicBezTo>
                  <a:pt x="504490" y="2999870"/>
                  <a:pt x="500955" y="3004661"/>
                  <a:pt x="492036" y="3009407"/>
                </a:cubicBezTo>
                <a:cubicBezTo>
                  <a:pt x="488705" y="3000037"/>
                  <a:pt x="487656" y="2990351"/>
                  <a:pt x="488890" y="2980348"/>
                </a:cubicBezTo>
                <a:cubicBezTo>
                  <a:pt x="490123" y="2970346"/>
                  <a:pt x="489074" y="2960660"/>
                  <a:pt x="485743" y="2951290"/>
                </a:cubicBezTo>
                <a:close/>
                <a:moveTo>
                  <a:pt x="339914" y="2948575"/>
                </a:moveTo>
                <a:cubicBezTo>
                  <a:pt x="337568" y="2948227"/>
                  <a:pt x="335189" y="2948586"/>
                  <a:pt x="332777" y="2949651"/>
                </a:cubicBezTo>
                <a:cubicBezTo>
                  <a:pt x="333256" y="2950997"/>
                  <a:pt x="334088" y="2952359"/>
                  <a:pt x="335274" y="2953739"/>
                </a:cubicBezTo>
                <a:cubicBezTo>
                  <a:pt x="336460" y="2955118"/>
                  <a:pt x="338195" y="2955389"/>
                  <a:pt x="340478" y="2954554"/>
                </a:cubicBezTo>
                <a:lnTo>
                  <a:pt x="345111" y="2952508"/>
                </a:lnTo>
                <a:cubicBezTo>
                  <a:pt x="343991" y="2950234"/>
                  <a:pt x="342259" y="2948924"/>
                  <a:pt x="339914" y="2948575"/>
                </a:cubicBezTo>
                <a:close/>
                <a:moveTo>
                  <a:pt x="196409" y="2885321"/>
                </a:moveTo>
                <a:lnTo>
                  <a:pt x="201524" y="2896902"/>
                </a:lnTo>
                <a:cubicBezTo>
                  <a:pt x="203091" y="2900189"/>
                  <a:pt x="204951" y="2901789"/>
                  <a:pt x="207105" y="2901703"/>
                </a:cubicBezTo>
                <a:cubicBezTo>
                  <a:pt x="209258" y="2901617"/>
                  <a:pt x="211509" y="2900969"/>
                  <a:pt x="213858" y="2899758"/>
                </a:cubicBezTo>
                <a:close/>
                <a:moveTo>
                  <a:pt x="208318" y="2849612"/>
                </a:moveTo>
                <a:cubicBezTo>
                  <a:pt x="207299" y="2850178"/>
                  <a:pt x="206697" y="2850905"/>
                  <a:pt x="206513" y="2851794"/>
                </a:cubicBezTo>
                <a:cubicBezTo>
                  <a:pt x="206329" y="2852682"/>
                  <a:pt x="205727" y="2853409"/>
                  <a:pt x="204708" y="2853975"/>
                </a:cubicBezTo>
                <a:cubicBezTo>
                  <a:pt x="205375" y="2855353"/>
                  <a:pt x="206667" y="2856974"/>
                  <a:pt x="208585" y="2858836"/>
                </a:cubicBezTo>
                <a:cubicBezTo>
                  <a:pt x="210504" y="2860699"/>
                  <a:pt x="212120" y="2861485"/>
                  <a:pt x="213433" y="2861193"/>
                </a:cubicBezTo>
                <a:cubicBezTo>
                  <a:pt x="215588" y="2860069"/>
                  <a:pt x="216556" y="2858603"/>
                  <a:pt x="216335" y="2856797"/>
                </a:cubicBezTo>
                <a:cubicBezTo>
                  <a:pt x="216114" y="2854992"/>
                  <a:pt x="215668" y="2853459"/>
                  <a:pt x="214996" y="2852199"/>
                </a:cubicBezTo>
                <a:cubicBezTo>
                  <a:pt x="213416" y="2849667"/>
                  <a:pt x="211190" y="2848805"/>
                  <a:pt x="208318" y="2849612"/>
                </a:cubicBezTo>
                <a:close/>
                <a:moveTo>
                  <a:pt x="459857" y="2804944"/>
                </a:moveTo>
                <a:lnTo>
                  <a:pt x="449569" y="2806720"/>
                </a:lnTo>
                <a:cubicBezTo>
                  <a:pt x="450236" y="2808098"/>
                  <a:pt x="451528" y="2809719"/>
                  <a:pt x="453447" y="2811582"/>
                </a:cubicBezTo>
                <a:cubicBezTo>
                  <a:pt x="455365" y="2813445"/>
                  <a:pt x="456981" y="2814230"/>
                  <a:pt x="458294" y="2813939"/>
                </a:cubicBezTo>
                <a:cubicBezTo>
                  <a:pt x="460450" y="2812814"/>
                  <a:pt x="461417" y="2811348"/>
                  <a:pt x="461196" y="2809543"/>
                </a:cubicBezTo>
                <a:cubicBezTo>
                  <a:pt x="460975" y="2807737"/>
                  <a:pt x="460529" y="2806205"/>
                  <a:pt x="459857" y="2804944"/>
                </a:cubicBezTo>
                <a:close/>
                <a:moveTo>
                  <a:pt x="356013" y="2795449"/>
                </a:moveTo>
                <a:cubicBezTo>
                  <a:pt x="349150" y="2798711"/>
                  <a:pt x="345047" y="2803522"/>
                  <a:pt x="343704" y="2809882"/>
                </a:cubicBezTo>
                <a:cubicBezTo>
                  <a:pt x="342361" y="2816243"/>
                  <a:pt x="343267" y="2822993"/>
                  <a:pt x="346421" y="2830135"/>
                </a:cubicBezTo>
                <a:lnTo>
                  <a:pt x="347444" y="2832451"/>
                </a:lnTo>
                <a:cubicBezTo>
                  <a:pt x="346940" y="2832616"/>
                  <a:pt x="345053" y="2833565"/>
                  <a:pt x="341782" y="2835298"/>
                </a:cubicBezTo>
                <a:cubicBezTo>
                  <a:pt x="338510" y="2837031"/>
                  <a:pt x="336879" y="2838559"/>
                  <a:pt x="336886" y="2839882"/>
                </a:cubicBezTo>
                <a:cubicBezTo>
                  <a:pt x="338143" y="2840769"/>
                  <a:pt x="341796" y="2840424"/>
                  <a:pt x="347847" y="2838847"/>
                </a:cubicBezTo>
                <a:cubicBezTo>
                  <a:pt x="353898" y="2837270"/>
                  <a:pt x="357875" y="2836090"/>
                  <a:pt x="359778" y="2835307"/>
                </a:cubicBezTo>
                <a:lnTo>
                  <a:pt x="368560" y="2817589"/>
                </a:lnTo>
                <a:cubicBezTo>
                  <a:pt x="365006" y="2818812"/>
                  <a:pt x="361826" y="2818141"/>
                  <a:pt x="359020" y="2815574"/>
                </a:cubicBezTo>
                <a:cubicBezTo>
                  <a:pt x="356214" y="2813007"/>
                  <a:pt x="354260" y="2810410"/>
                  <a:pt x="353157" y="2807783"/>
                </a:cubicBezTo>
                <a:close/>
                <a:moveTo>
                  <a:pt x="199283" y="2753953"/>
                </a:moveTo>
                <a:lnTo>
                  <a:pt x="202294" y="2785840"/>
                </a:lnTo>
                <a:cubicBezTo>
                  <a:pt x="201887" y="2785962"/>
                  <a:pt x="200385" y="2786741"/>
                  <a:pt x="197790" y="2788175"/>
                </a:cubicBezTo>
                <a:cubicBezTo>
                  <a:pt x="195194" y="2789610"/>
                  <a:pt x="193948" y="2790968"/>
                  <a:pt x="194053" y="2792248"/>
                </a:cubicBezTo>
                <a:cubicBezTo>
                  <a:pt x="195622" y="2794496"/>
                  <a:pt x="199282" y="2795993"/>
                  <a:pt x="205033" y="2796740"/>
                </a:cubicBezTo>
                <a:cubicBezTo>
                  <a:pt x="210784" y="2797487"/>
                  <a:pt x="215346" y="2797894"/>
                  <a:pt x="218720" y="2797961"/>
                </a:cubicBezTo>
                <a:lnTo>
                  <a:pt x="224703" y="2767638"/>
                </a:lnTo>
                <a:close/>
                <a:moveTo>
                  <a:pt x="354410" y="2710348"/>
                </a:moveTo>
                <a:cubicBezTo>
                  <a:pt x="352340" y="2711666"/>
                  <a:pt x="351713" y="2713904"/>
                  <a:pt x="352531" y="2717060"/>
                </a:cubicBezTo>
                <a:cubicBezTo>
                  <a:pt x="353348" y="2720217"/>
                  <a:pt x="354136" y="2722522"/>
                  <a:pt x="354893" y="2723975"/>
                </a:cubicBezTo>
                <a:cubicBezTo>
                  <a:pt x="357375" y="2729856"/>
                  <a:pt x="358090" y="2735653"/>
                  <a:pt x="357038" y="2741366"/>
                </a:cubicBezTo>
                <a:cubicBezTo>
                  <a:pt x="355986" y="2747078"/>
                  <a:pt x="353617" y="2752161"/>
                  <a:pt x="349933" y="2756614"/>
                </a:cubicBezTo>
                <a:cubicBezTo>
                  <a:pt x="352158" y="2762436"/>
                  <a:pt x="353387" y="2768352"/>
                  <a:pt x="353620" y="2774362"/>
                </a:cubicBezTo>
                <a:cubicBezTo>
                  <a:pt x="353852" y="2780372"/>
                  <a:pt x="355081" y="2786288"/>
                  <a:pt x="357307" y="2792110"/>
                </a:cubicBezTo>
                <a:cubicBezTo>
                  <a:pt x="360557" y="2780929"/>
                  <a:pt x="362747" y="2769697"/>
                  <a:pt x="363876" y="2758414"/>
                </a:cubicBezTo>
                <a:cubicBezTo>
                  <a:pt x="365005" y="2747132"/>
                  <a:pt x="365781" y="2735832"/>
                  <a:pt x="366204" y="2724515"/>
                </a:cubicBezTo>
                <a:cubicBezTo>
                  <a:pt x="365409" y="2722848"/>
                  <a:pt x="363605" y="2720069"/>
                  <a:pt x="360792" y="2716179"/>
                </a:cubicBezTo>
                <a:cubicBezTo>
                  <a:pt x="357978" y="2712290"/>
                  <a:pt x="355851" y="2710346"/>
                  <a:pt x="354410" y="2710348"/>
                </a:cubicBezTo>
                <a:close/>
                <a:moveTo>
                  <a:pt x="469082" y="2706756"/>
                </a:moveTo>
                <a:cubicBezTo>
                  <a:pt x="461686" y="2710772"/>
                  <a:pt x="459091" y="2716647"/>
                  <a:pt x="461296" y="2724381"/>
                </a:cubicBezTo>
                <a:cubicBezTo>
                  <a:pt x="463501" y="2732115"/>
                  <a:pt x="466238" y="2739095"/>
                  <a:pt x="469507" y="2745321"/>
                </a:cubicBezTo>
                <a:cubicBezTo>
                  <a:pt x="465888" y="2746919"/>
                  <a:pt x="462380" y="2749161"/>
                  <a:pt x="458983" y="2752045"/>
                </a:cubicBezTo>
                <a:cubicBezTo>
                  <a:pt x="455586" y="2754930"/>
                  <a:pt x="453168" y="2758074"/>
                  <a:pt x="451730" y="2761477"/>
                </a:cubicBezTo>
                <a:lnTo>
                  <a:pt x="465570" y="2780277"/>
                </a:lnTo>
                <a:cubicBezTo>
                  <a:pt x="463930" y="2773562"/>
                  <a:pt x="463658" y="2766416"/>
                  <a:pt x="464752" y="2758839"/>
                </a:cubicBezTo>
                <a:cubicBezTo>
                  <a:pt x="465846" y="2751263"/>
                  <a:pt x="469747" y="2745734"/>
                  <a:pt x="476455" y="2742252"/>
                </a:cubicBezTo>
                <a:cubicBezTo>
                  <a:pt x="474230" y="2736430"/>
                  <a:pt x="473001" y="2730514"/>
                  <a:pt x="472769" y="2724504"/>
                </a:cubicBezTo>
                <a:cubicBezTo>
                  <a:pt x="472536" y="2718494"/>
                  <a:pt x="471307" y="2712578"/>
                  <a:pt x="469082" y="2706756"/>
                </a:cubicBezTo>
                <a:close/>
                <a:moveTo>
                  <a:pt x="195903" y="2658564"/>
                </a:moveTo>
                <a:cubicBezTo>
                  <a:pt x="194266" y="2680970"/>
                  <a:pt x="194299" y="2704023"/>
                  <a:pt x="196001" y="2727722"/>
                </a:cubicBezTo>
                <a:cubicBezTo>
                  <a:pt x="199296" y="2731918"/>
                  <a:pt x="203221" y="2734798"/>
                  <a:pt x="207775" y="2736362"/>
                </a:cubicBezTo>
                <a:cubicBezTo>
                  <a:pt x="212330" y="2737926"/>
                  <a:pt x="216968" y="2737722"/>
                  <a:pt x="221692" y="2735752"/>
                </a:cubicBezTo>
                <a:cubicBezTo>
                  <a:pt x="220950" y="2727544"/>
                  <a:pt x="219542" y="2715479"/>
                  <a:pt x="217469" y="2699556"/>
                </a:cubicBezTo>
                <a:cubicBezTo>
                  <a:pt x="215395" y="2683633"/>
                  <a:pt x="215657" y="2672214"/>
                  <a:pt x="218255" y="2665300"/>
                </a:cubicBezTo>
                <a:close/>
                <a:moveTo>
                  <a:pt x="204105" y="2558060"/>
                </a:moveTo>
                <a:lnTo>
                  <a:pt x="198662" y="2577072"/>
                </a:lnTo>
                <a:lnTo>
                  <a:pt x="201731" y="2584021"/>
                </a:lnTo>
                <a:lnTo>
                  <a:pt x="206364" y="2581975"/>
                </a:lnTo>
                <a:cubicBezTo>
                  <a:pt x="210985" y="2580164"/>
                  <a:pt x="213903" y="2578414"/>
                  <a:pt x="215117" y="2576724"/>
                </a:cubicBezTo>
                <a:cubicBezTo>
                  <a:pt x="216331" y="2575035"/>
                  <a:pt x="215910" y="2571991"/>
                  <a:pt x="213852" y="2567595"/>
                </a:cubicBezTo>
                <a:close/>
                <a:moveTo>
                  <a:pt x="213214" y="2509747"/>
                </a:moveTo>
                <a:lnTo>
                  <a:pt x="212674" y="2521058"/>
                </a:lnTo>
                <a:cubicBezTo>
                  <a:pt x="214353" y="2517549"/>
                  <a:pt x="214875" y="2514550"/>
                  <a:pt x="214238" y="2512063"/>
                </a:cubicBezTo>
                <a:close/>
                <a:moveTo>
                  <a:pt x="472571" y="2420106"/>
                </a:moveTo>
                <a:lnTo>
                  <a:pt x="467340" y="2458400"/>
                </a:lnTo>
                <a:cubicBezTo>
                  <a:pt x="475212" y="2463689"/>
                  <a:pt x="481280" y="2471159"/>
                  <a:pt x="485542" y="2480809"/>
                </a:cubicBezTo>
                <a:cubicBezTo>
                  <a:pt x="484197" y="2481289"/>
                  <a:pt x="482834" y="2482121"/>
                  <a:pt x="481455" y="2483307"/>
                </a:cubicBezTo>
                <a:cubicBezTo>
                  <a:pt x="480076" y="2484493"/>
                  <a:pt x="479804" y="2486227"/>
                  <a:pt x="480640" y="2488511"/>
                </a:cubicBezTo>
                <a:cubicBezTo>
                  <a:pt x="481808" y="2490763"/>
                  <a:pt x="483699" y="2492696"/>
                  <a:pt x="486315" y="2494309"/>
                </a:cubicBezTo>
                <a:cubicBezTo>
                  <a:pt x="488930" y="2495921"/>
                  <a:pt x="491401" y="2497598"/>
                  <a:pt x="493727" y="2499339"/>
                </a:cubicBezTo>
                <a:lnTo>
                  <a:pt x="513009" y="2499126"/>
                </a:lnTo>
                <a:lnTo>
                  <a:pt x="512256" y="2491155"/>
                </a:lnTo>
                <a:lnTo>
                  <a:pt x="496583" y="2487005"/>
                </a:lnTo>
                <a:cubicBezTo>
                  <a:pt x="494958" y="2483456"/>
                  <a:pt x="494184" y="2479876"/>
                  <a:pt x="494262" y="2476266"/>
                </a:cubicBezTo>
                <a:cubicBezTo>
                  <a:pt x="494340" y="2472656"/>
                  <a:pt x="495815" y="2469468"/>
                  <a:pt x="498687" y="2466700"/>
                </a:cubicBezTo>
                <a:cubicBezTo>
                  <a:pt x="495347" y="2458487"/>
                  <a:pt x="491863" y="2450337"/>
                  <a:pt x="488234" y="2442252"/>
                </a:cubicBezTo>
                <a:cubicBezTo>
                  <a:pt x="484605" y="2434166"/>
                  <a:pt x="479384" y="2426785"/>
                  <a:pt x="472571" y="2420106"/>
                </a:cubicBezTo>
                <a:close/>
                <a:moveTo>
                  <a:pt x="487721" y="2316532"/>
                </a:moveTo>
                <a:lnTo>
                  <a:pt x="485404" y="2317556"/>
                </a:lnTo>
                <a:cubicBezTo>
                  <a:pt x="486041" y="2320042"/>
                  <a:pt x="487837" y="2322017"/>
                  <a:pt x="490790" y="2323481"/>
                </a:cubicBezTo>
                <a:close/>
                <a:moveTo>
                  <a:pt x="501946" y="2279801"/>
                </a:moveTo>
                <a:cubicBezTo>
                  <a:pt x="497699" y="2281676"/>
                  <a:pt x="495634" y="2285356"/>
                  <a:pt x="495750" y="2290842"/>
                </a:cubicBezTo>
                <a:lnTo>
                  <a:pt x="502698" y="2287772"/>
                </a:lnTo>
                <a:cubicBezTo>
                  <a:pt x="502283" y="2286572"/>
                  <a:pt x="502158" y="2285243"/>
                  <a:pt x="502322" y="2283787"/>
                </a:cubicBezTo>
                <a:cubicBezTo>
                  <a:pt x="502486" y="2282330"/>
                  <a:pt x="502360" y="2281002"/>
                  <a:pt x="501946" y="2279801"/>
                </a:cubicBezTo>
                <a:close/>
                <a:moveTo>
                  <a:pt x="508469" y="2238167"/>
                </a:moveTo>
                <a:lnTo>
                  <a:pt x="500497" y="2238920"/>
                </a:lnTo>
                <a:lnTo>
                  <a:pt x="505612" y="2250501"/>
                </a:lnTo>
                <a:lnTo>
                  <a:pt x="489399" y="2257662"/>
                </a:lnTo>
                <a:lnTo>
                  <a:pt x="493491" y="2266927"/>
                </a:lnTo>
                <a:lnTo>
                  <a:pt x="501193" y="2271829"/>
                </a:lnTo>
                <a:lnTo>
                  <a:pt x="512561" y="2247432"/>
                </a:lnTo>
                <a:close/>
                <a:moveTo>
                  <a:pt x="506480" y="2208597"/>
                </a:moveTo>
                <a:lnTo>
                  <a:pt x="500555" y="2213982"/>
                </a:lnTo>
                <a:lnTo>
                  <a:pt x="508739" y="2232511"/>
                </a:lnTo>
                <a:cubicBezTo>
                  <a:pt x="510981" y="2228580"/>
                  <a:pt x="511601" y="2224500"/>
                  <a:pt x="510599" y="2220272"/>
                </a:cubicBezTo>
                <a:cubicBezTo>
                  <a:pt x="509596" y="2216043"/>
                  <a:pt x="508223" y="2212152"/>
                  <a:pt x="506480" y="2208597"/>
                </a:cubicBezTo>
                <a:close/>
                <a:moveTo>
                  <a:pt x="509722" y="2140732"/>
                </a:moveTo>
                <a:lnTo>
                  <a:pt x="500457" y="2144824"/>
                </a:lnTo>
                <a:cubicBezTo>
                  <a:pt x="501477" y="2153139"/>
                  <a:pt x="501952" y="2161003"/>
                  <a:pt x="501881" y="2168415"/>
                </a:cubicBezTo>
                <a:cubicBezTo>
                  <a:pt x="501810" y="2175828"/>
                  <a:pt x="499592" y="2180729"/>
                  <a:pt x="495227" y="2183118"/>
                </a:cubicBezTo>
                <a:cubicBezTo>
                  <a:pt x="496160" y="2184840"/>
                  <a:pt x="498521" y="2187834"/>
                  <a:pt x="502308" y="2192101"/>
                </a:cubicBezTo>
                <a:cubicBezTo>
                  <a:pt x="506096" y="2196368"/>
                  <a:pt x="508780" y="2198527"/>
                  <a:pt x="510360" y="2198579"/>
                </a:cubicBezTo>
                <a:cubicBezTo>
                  <a:pt x="511406" y="2197944"/>
                  <a:pt x="511697" y="2196777"/>
                  <a:pt x="511235" y="2195078"/>
                </a:cubicBezTo>
                <a:cubicBezTo>
                  <a:pt x="510773" y="2193379"/>
                  <a:pt x="510230" y="2191889"/>
                  <a:pt x="509607" y="2190607"/>
                </a:cubicBezTo>
                <a:cubicBezTo>
                  <a:pt x="511181" y="2183857"/>
                  <a:pt x="512196" y="2175450"/>
                  <a:pt x="512654" y="2165387"/>
                </a:cubicBezTo>
                <a:cubicBezTo>
                  <a:pt x="513111" y="2155324"/>
                  <a:pt x="512133" y="2147106"/>
                  <a:pt x="509722" y="2140732"/>
                </a:cubicBezTo>
                <a:close/>
                <a:moveTo>
                  <a:pt x="546471" y="2035923"/>
                </a:moveTo>
                <a:lnTo>
                  <a:pt x="544154" y="2036946"/>
                </a:lnTo>
                <a:cubicBezTo>
                  <a:pt x="544025" y="2039655"/>
                  <a:pt x="544202" y="2041884"/>
                  <a:pt x="544685" y="2043631"/>
                </a:cubicBezTo>
                <a:cubicBezTo>
                  <a:pt x="545169" y="2045378"/>
                  <a:pt x="545925" y="2047351"/>
                  <a:pt x="546953" y="2049550"/>
                </a:cubicBezTo>
                <a:cubicBezTo>
                  <a:pt x="548462" y="2045654"/>
                  <a:pt x="548301" y="2041111"/>
                  <a:pt x="546471" y="2035923"/>
                </a:cubicBezTo>
                <a:close/>
                <a:moveTo>
                  <a:pt x="523694" y="1990622"/>
                </a:moveTo>
                <a:lnTo>
                  <a:pt x="509797" y="1996760"/>
                </a:lnTo>
                <a:cubicBezTo>
                  <a:pt x="512946" y="2005980"/>
                  <a:pt x="513268" y="2015064"/>
                  <a:pt x="510762" y="2024014"/>
                </a:cubicBezTo>
                <a:cubicBezTo>
                  <a:pt x="508256" y="2032964"/>
                  <a:pt x="508578" y="2042048"/>
                  <a:pt x="511728" y="2051268"/>
                </a:cubicBezTo>
                <a:lnTo>
                  <a:pt x="506015" y="2075936"/>
                </a:lnTo>
                <a:cubicBezTo>
                  <a:pt x="505625" y="2077665"/>
                  <a:pt x="506458" y="2079027"/>
                  <a:pt x="508512" y="2080023"/>
                </a:cubicBezTo>
                <a:cubicBezTo>
                  <a:pt x="510566" y="2081019"/>
                  <a:pt x="512301" y="2081290"/>
                  <a:pt x="513716" y="2080838"/>
                </a:cubicBezTo>
                <a:lnTo>
                  <a:pt x="526590" y="2072384"/>
                </a:lnTo>
                <a:cubicBezTo>
                  <a:pt x="526521" y="2065437"/>
                  <a:pt x="526259" y="2058056"/>
                  <a:pt x="525806" y="2050240"/>
                </a:cubicBezTo>
                <a:cubicBezTo>
                  <a:pt x="525352" y="2042424"/>
                  <a:pt x="523677" y="2034976"/>
                  <a:pt x="520780" y="2027893"/>
                </a:cubicBezTo>
                <a:cubicBezTo>
                  <a:pt x="520895" y="2022018"/>
                  <a:pt x="520963" y="2015645"/>
                  <a:pt x="520985" y="2008773"/>
                </a:cubicBezTo>
                <a:cubicBezTo>
                  <a:pt x="521006" y="2001901"/>
                  <a:pt x="521909" y="1995851"/>
                  <a:pt x="523694" y="1990622"/>
                </a:cubicBezTo>
                <a:close/>
                <a:moveTo>
                  <a:pt x="538189" y="1948235"/>
                </a:moveTo>
                <a:lnTo>
                  <a:pt x="530430" y="1968270"/>
                </a:lnTo>
                <a:cubicBezTo>
                  <a:pt x="529426" y="1964562"/>
                  <a:pt x="527018" y="1963549"/>
                  <a:pt x="523206" y="1965233"/>
                </a:cubicBezTo>
                <a:cubicBezTo>
                  <a:pt x="519394" y="1966916"/>
                  <a:pt x="517941" y="1969634"/>
                  <a:pt x="518849" y="1973385"/>
                </a:cubicBezTo>
                <a:lnTo>
                  <a:pt x="544269" y="1987070"/>
                </a:lnTo>
                <a:lnTo>
                  <a:pt x="553534" y="1982978"/>
                </a:lnTo>
                <a:lnTo>
                  <a:pt x="546643" y="1961109"/>
                </a:lnTo>
                <a:close/>
                <a:moveTo>
                  <a:pt x="506147" y="1907026"/>
                </a:moveTo>
                <a:lnTo>
                  <a:pt x="493543" y="1909825"/>
                </a:lnTo>
                <a:cubicBezTo>
                  <a:pt x="493915" y="1910929"/>
                  <a:pt x="493870" y="1911872"/>
                  <a:pt x="493408" y="1912653"/>
                </a:cubicBezTo>
                <a:cubicBezTo>
                  <a:pt x="492946" y="1913434"/>
                  <a:pt x="492901" y="1914376"/>
                  <a:pt x="493273" y="1915481"/>
                </a:cubicBezTo>
                <a:lnTo>
                  <a:pt x="498388" y="1927062"/>
                </a:lnTo>
                <a:cubicBezTo>
                  <a:pt x="500498" y="1931839"/>
                  <a:pt x="503251" y="1936505"/>
                  <a:pt x="506647" y="1941060"/>
                </a:cubicBezTo>
                <a:cubicBezTo>
                  <a:pt x="510043" y="1945615"/>
                  <a:pt x="513698" y="1949191"/>
                  <a:pt x="517613" y="1951787"/>
                </a:cubicBezTo>
                <a:close/>
                <a:moveTo>
                  <a:pt x="545252" y="1895290"/>
                </a:moveTo>
                <a:lnTo>
                  <a:pt x="541855" y="1918935"/>
                </a:lnTo>
                <a:lnTo>
                  <a:pt x="548804" y="1915866"/>
                </a:lnTo>
                <a:cubicBezTo>
                  <a:pt x="549290" y="1909654"/>
                  <a:pt x="548106" y="1902795"/>
                  <a:pt x="545252" y="1895290"/>
                </a:cubicBezTo>
                <a:close/>
                <a:moveTo>
                  <a:pt x="503676" y="1863829"/>
                </a:moveTo>
                <a:lnTo>
                  <a:pt x="496457" y="1872553"/>
                </a:lnTo>
                <a:lnTo>
                  <a:pt x="494353" y="1892859"/>
                </a:lnTo>
                <a:lnTo>
                  <a:pt x="503888" y="1883111"/>
                </a:lnTo>
                <a:lnTo>
                  <a:pt x="505722" y="1868461"/>
                </a:lnTo>
                <a:close/>
                <a:moveTo>
                  <a:pt x="512147" y="1757669"/>
                </a:moveTo>
                <a:lnTo>
                  <a:pt x="492865" y="1757882"/>
                </a:lnTo>
                <a:cubicBezTo>
                  <a:pt x="496298" y="1765131"/>
                  <a:pt x="500242" y="1773539"/>
                  <a:pt x="504697" y="1783104"/>
                </a:cubicBezTo>
                <a:cubicBezTo>
                  <a:pt x="509153" y="1792670"/>
                  <a:pt x="511939" y="1801589"/>
                  <a:pt x="513055" y="1809861"/>
                </a:cubicBezTo>
                <a:cubicBezTo>
                  <a:pt x="515642" y="1803183"/>
                  <a:pt x="514889" y="1795211"/>
                  <a:pt x="510797" y="1785946"/>
                </a:cubicBezTo>
                <a:close/>
                <a:moveTo>
                  <a:pt x="502532" y="1579225"/>
                </a:moveTo>
                <a:lnTo>
                  <a:pt x="507377" y="1596461"/>
                </a:lnTo>
                <a:cubicBezTo>
                  <a:pt x="505453" y="1601636"/>
                  <a:pt x="503994" y="1607471"/>
                  <a:pt x="502998" y="1613965"/>
                </a:cubicBezTo>
                <a:cubicBezTo>
                  <a:pt x="502003" y="1620460"/>
                  <a:pt x="501378" y="1626618"/>
                  <a:pt x="501124" y="1632440"/>
                </a:cubicBezTo>
                <a:cubicBezTo>
                  <a:pt x="505773" y="1641920"/>
                  <a:pt x="506436" y="1651777"/>
                  <a:pt x="503113" y="1662010"/>
                </a:cubicBezTo>
                <a:cubicBezTo>
                  <a:pt x="499579" y="1661321"/>
                  <a:pt x="497005" y="1662804"/>
                  <a:pt x="495389" y="1666459"/>
                </a:cubicBezTo>
                <a:cubicBezTo>
                  <a:pt x="493774" y="1670113"/>
                  <a:pt x="494283" y="1672311"/>
                  <a:pt x="496917" y="1673050"/>
                </a:cubicBezTo>
                <a:lnTo>
                  <a:pt x="490181" y="1695402"/>
                </a:lnTo>
                <a:lnTo>
                  <a:pt x="493463" y="1721633"/>
                </a:lnTo>
                <a:lnTo>
                  <a:pt x="488830" y="1723679"/>
                </a:lnTo>
                <a:lnTo>
                  <a:pt x="495992" y="1739893"/>
                </a:lnTo>
                <a:lnTo>
                  <a:pt x="509619" y="1739410"/>
                </a:lnTo>
                <a:cubicBezTo>
                  <a:pt x="508003" y="1738624"/>
                  <a:pt x="507384" y="1737744"/>
                  <a:pt x="507761" y="1736770"/>
                </a:cubicBezTo>
                <a:cubicBezTo>
                  <a:pt x="508138" y="1735796"/>
                  <a:pt x="509188" y="1735563"/>
                  <a:pt x="510912" y="1736071"/>
                </a:cubicBezTo>
                <a:lnTo>
                  <a:pt x="511452" y="1724760"/>
                </a:lnTo>
                <a:cubicBezTo>
                  <a:pt x="513074" y="1724908"/>
                  <a:pt x="514138" y="1723400"/>
                  <a:pt x="514644" y="1720236"/>
                </a:cubicBezTo>
                <a:cubicBezTo>
                  <a:pt x="515149" y="1717071"/>
                  <a:pt x="515379" y="1715240"/>
                  <a:pt x="515331" y="1714742"/>
                </a:cubicBezTo>
                <a:lnTo>
                  <a:pt x="519268" y="1679786"/>
                </a:lnTo>
                <a:cubicBezTo>
                  <a:pt x="516932" y="1673321"/>
                  <a:pt x="514849" y="1661555"/>
                  <a:pt x="513019" y="1644486"/>
                </a:cubicBezTo>
                <a:cubicBezTo>
                  <a:pt x="511189" y="1627417"/>
                  <a:pt x="511354" y="1616041"/>
                  <a:pt x="513515" y="1610358"/>
                </a:cubicBezTo>
                <a:lnTo>
                  <a:pt x="528165" y="1612192"/>
                </a:lnTo>
                <a:cubicBezTo>
                  <a:pt x="527117" y="1606945"/>
                  <a:pt x="526294" y="1601427"/>
                  <a:pt x="525697" y="1595636"/>
                </a:cubicBezTo>
                <a:cubicBezTo>
                  <a:pt x="525100" y="1589844"/>
                  <a:pt x="525691" y="1584393"/>
                  <a:pt x="527470" y="1579282"/>
                </a:cubicBezTo>
                <a:lnTo>
                  <a:pt x="514866" y="1582081"/>
                </a:lnTo>
                <a:close/>
                <a:moveTo>
                  <a:pt x="510079" y="1539907"/>
                </a:moveTo>
                <a:lnTo>
                  <a:pt x="505446" y="1541953"/>
                </a:lnTo>
                <a:lnTo>
                  <a:pt x="509538" y="1551218"/>
                </a:lnTo>
                <a:cubicBezTo>
                  <a:pt x="510191" y="1549430"/>
                  <a:pt x="510570" y="1547417"/>
                  <a:pt x="510677" y="1545179"/>
                </a:cubicBezTo>
                <a:cubicBezTo>
                  <a:pt x="510784" y="1542940"/>
                  <a:pt x="510584" y="1541183"/>
                  <a:pt x="510079" y="1539907"/>
                </a:cubicBezTo>
                <a:close/>
                <a:moveTo>
                  <a:pt x="529361" y="1539694"/>
                </a:moveTo>
                <a:cubicBezTo>
                  <a:pt x="530941" y="1542226"/>
                  <a:pt x="530851" y="1544111"/>
                  <a:pt x="529091" y="1545350"/>
                </a:cubicBezTo>
                <a:lnTo>
                  <a:pt x="534959" y="1564902"/>
                </a:lnTo>
                <a:lnTo>
                  <a:pt x="540344" y="1570828"/>
                </a:lnTo>
                <a:cubicBezTo>
                  <a:pt x="541180" y="1566191"/>
                  <a:pt x="541598" y="1561393"/>
                  <a:pt x="541599" y="1556433"/>
                </a:cubicBezTo>
                <a:cubicBezTo>
                  <a:pt x="541599" y="1551474"/>
                  <a:pt x="540859" y="1547187"/>
                  <a:pt x="539379" y="1543574"/>
                </a:cubicBezTo>
                <a:cubicBezTo>
                  <a:pt x="537333" y="1538941"/>
                  <a:pt x="533993" y="1537648"/>
                  <a:pt x="529361" y="1539694"/>
                </a:cubicBezTo>
                <a:close/>
                <a:moveTo>
                  <a:pt x="506699" y="1444518"/>
                </a:moveTo>
                <a:cubicBezTo>
                  <a:pt x="505203" y="1445179"/>
                  <a:pt x="503239" y="1446738"/>
                  <a:pt x="500807" y="1449196"/>
                </a:cubicBezTo>
                <a:cubicBezTo>
                  <a:pt x="498375" y="1451654"/>
                  <a:pt x="497502" y="1454116"/>
                  <a:pt x="498187" y="1456581"/>
                </a:cubicBezTo>
                <a:cubicBezTo>
                  <a:pt x="498822" y="1457627"/>
                  <a:pt x="499989" y="1457919"/>
                  <a:pt x="501688" y="1457457"/>
                </a:cubicBezTo>
                <a:cubicBezTo>
                  <a:pt x="503387" y="1456995"/>
                  <a:pt x="504877" y="1456452"/>
                  <a:pt x="506159" y="1455829"/>
                </a:cubicBezTo>
                <a:close/>
                <a:moveTo>
                  <a:pt x="515999" y="1202358"/>
                </a:moveTo>
                <a:lnTo>
                  <a:pt x="520091" y="1211623"/>
                </a:lnTo>
                <a:lnTo>
                  <a:pt x="519338" y="1203651"/>
                </a:lnTo>
                <a:close/>
                <a:moveTo>
                  <a:pt x="499958" y="1134705"/>
                </a:moveTo>
                <a:lnTo>
                  <a:pt x="500981" y="1137022"/>
                </a:lnTo>
                <a:cubicBezTo>
                  <a:pt x="503834" y="1144527"/>
                  <a:pt x="508628" y="1147023"/>
                  <a:pt x="515361" y="1144511"/>
                </a:cubicBezTo>
                <a:close/>
                <a:moveTo>
                  <a:pt x="550063" y="1035069"/>
                </a:moveTo>
                <a:lnTo>
                  <a:pt x="546184" y="1045087"/>
                </a:lnTo>
                <a:cubicBezTo>
                  <a:pt x="547907" y="1045594"/>
                  <a:pt x="549214" y="1045940"/>
                  <a:pt x="550102" y="1046124"/>
                </a:cubicBezTo>
                <a:cubicBezTo>
                  <a:pt x="550991" y="1046308"/>
                  <a:pt x="551139" y="1047166"/>
                  <a:pt x="550546" y="1048696"/>
                </a:cubicBezTo>
                <a:cubicBezTo>
                  <a:pt x="551183" y="1051183"/>
                  <a:pt x="550662" y="1054181"/>
                  <a:pt x="548983" y="1057691"/>
                </a:cubicBezTo>
                <a:lnTo>
                  <a:pt x="540471" y="1069754"/>
                </a:lnTo>
                <a:lnTo>
                  <a:pt x="533793" y="1067168"/>
                </a:lnTo>
                <a:cubicBezTo>
                  <a:pt x="534159" y="1075310"/>
                  <a:pt x="534661" y="1080625"/>
                  <a:pt x="535298" y="1083111"/>
                </a:cubicBezTo>
                <a:cubicBezTo>
                  <a:pt x="533264" y="1092084"/>
                  <a:pt x="531229" y="1101055"/>
                  <a:pt x="529195" y="1110028"/>
                </a:cubicBezTo>
                <a:cubicBezTo>
                  <a:pt x="527160" y="1119000"/>
                  <a:pt x="527953" y="1128107"/>
                  <a:pt x="531574" y="1137349"/>
                </a:cubicBezTo>
                <a:lnTo>
                  <a:pt x="531517" y="1162287"/>
                </a:lnTo>
                <a:cubicBezTo>
                  <a:pt x="529274" y="1166219"/>
                  <a:pt x="528654" y="1170299"/>
                  <a:pt x="529657" y="1174527"/>
                </a:cubicBezTo>
                <a:cubicBezTo>
                  <a:pt x="530659" y="1178755"/>
                  <a:pt x="532032" y="1182647"/>
                  <a:pt x="533775" y="1186202"/>
                </a:cubicBezTo>
                <a:cubicBezTo>
                  <a:pt x="537221" y="1197136"/>
                  <a:pt x="537192" y="1209605"/>
                  <a:pt x="533689" y="1223609"/>
                </a:cubicBezTo>
                <a:cubicBezTo>
                  <a:pt x="530186" y="1237612"/>
                  <a:pt x="530157" y="1250081"/>
                  <a:pt x="533603" y="1261016"/>
                </a:cubicBezTo>
                <a:lnTo>
                  <a:pt x="527407" y="1272056"/>
                </a:lnTo>
                <a:cubicBezTo>
                  <a:pt x="528150" y="1277264"/>
                  <a:pt x="528170" y="1282792"/>
                  <a:pt x="527465" y="1288639"/>
                </a:cubicBezTo>
                <a:cubicBezTo>
                  <a:pt x="526761" y="1294486"/>
                  <a:pt x="526201" y="1300269"/>
                  <a:pt x="525786" y="1305989"/>
                </a:cubicBezTo>
                <a:lnTo>
                  <a:pt x="532947" y="1322202"/>
                </a:lnTo>
                <a:cubicBezTo>
                  <a:pt x="540071" y="1315481"/>
                  <a:pt x="544774" y="1306022"/>
                  <a:pt x="547057" y="1293826"/>
                </a:cubicBezTo>
                <a:cubicBezTo>
                  <a:pt x="549340" y="1281630"/>
                  <a:pt x="548966" y="1271645"/>
                  <a:pt x="545937" y="1263872"/>
                </a:cubicBezTo>
                <a:cubicBezTo>
                  <a:pt x="548392" y="1262903"/>
                  <a:pt x="550430" y="1261772"/>
                  <a:pt x="552050" y="1260480"/>
                </a:cubicBezTo>
                <a:cubicBezTo>
                  <a:pt x="553671" y="1259187"/>
                  <a:pt x="554039" y="1257410"/>
                  <a:pt x="553155" y="1255148"/>
                </a:cubicBezTo>
                <a:cubicBezTo>
                  <a:pt x="551267" y="1251656"/>
                  <a:pt x="549861" y="1248472"/>
                  <a:pt x="548935" y="1245593"/>
                </a:cubicBezTo>
                <a:cubicBezTo>
                  <a:pt x="548010" y="1242715"/>
                  <a:pt x="549687" y="1240244"/>
                  <a:pt x="553966" y="1238181"/>
                </a:cubicBezTo>
                <a:lnTo>
                  <a:pt x="549023" y="1151787"/>
                </a:lnTo>
                <a:cubicBezTo>
                  <a:pt x="556358" y="1148547"/>
                  <a:pt x="559195" y="1144526"/>
                  <a:pt x="557535" y="1139723"/>
                </a:cubicBezTo>
                <a:cubicBezTo>
                  <a:pt x="555338" y="1135272"/>
                  <a:pt x="554360" y="1132013"/>
                  <a:pt x="554601" y="1129947"/>
                </a:cubicBezTo>
                <a:cubicBezTo>
                  <a:pt x="554841" y="1127880"/>
                  <a:pt x="557202" y="1125914"/>
                  <a:pt x="561685" y="1124050"/>
                </a:cubicBezTo>
                <a:lnTo>
                  <a:pt x="563035" y="1095773"/>
                </a:lnTo>
                <a:cubicBezTo>
                  <a:pt x="561394" y="1092057"/>
                  <a:pt x="559373" y="1085915"/>
                  <a:pt x="556972" y="1077345"/>
                </a:cubicBezTo>
                <a:cubicBezTo>
                  <a:pt x="554571" y="1068775"/>
                  <a:pt x="552429" y="1059225"/>
                  <a:pt x="550546" y="1048696"/>
                </a:cubicBezTo>
                <a:cubicBezTo>
                  <a:pt x="551032" y="1042484"/>
                  <a:pt x="550871" y="1037942"/>
                  <a:pt x="550063" y="1035069"/>
                </a:cubicBezTo>
                <a:close/>
                <a:moveTo>
                  <a:pt x="541396" y="1002912"/>
                </a:moveTo>
                <a:lnTo>
                  <a:pt x="536764" y="1004959"/>
                </a:lnTo>
                <a:lnTo>
                  <a:pt x="536517" y="1007347"/>
                </a:lnTo>
                <a:close/>
                <a:moveTo>
                  <a:pt x="563241" y="978732"/>
                </a:moveTo>
                <a:cubicBezTo>
                  <a:pt x="560141" y="980332"/>
                  <a:pt x="557331" y="981803"/>
                  <a:pt x="554811" y="983147"/>
                </a:cubicBezTo>
                <a:cubicBezTo>
                  <a:pt x="554685" y="988739"/>
                  <a:pt x="554705" y="994266"/>
                  <a:pt x="554869" y="999730"/>
                </a:cubicBezTo>
                <a:cubicBezTo>
                  <a:pt x="555033" y="1005194"/>
                  <a:pt x="554473" y="1010977"/>
                  <a:pt x="553190" y="1017080"/>
                </a:cubicBezTo>
                <a:cubicBezTo>
                  <a:pt x="557822" y="1015034"/>
                  <a:pt x="563478" y="1015304"/>
                  <a:pt x="570156" y="1017890"/>
                </a:cubicBezTo>
                <a:lnTo>
                  <a:pt x="566874" y="991659"/>
                </a:lnTo>
                <a:cubicBezTo>
                  <a:pt x="567623" y="989829"/>
                  <a:pt x="568389" y="987646"/>
                  <a:pt x="569171" y="985109"/>
                </a:cubicBezTo>
                <a:cubicBezTo>
                  <a:pt x="569954" y="982571"/>
                  <a:pt x="570140" y="980644"/>
                  <a:pt x="569731" y="979325"/>
                </a:cubicBezTo>
                <a:cubicBezTo>
                  <a:pt x="568504" y="977330"/>
                  <a:pt x="566340" y="977132"/>
                  <a:pt x="563241" y="978732"/>
                </a:cubicBezTo>
                <a:close/>
                <a:moveTo>
                  <a:pt x="535431" y="914202"/>
                </a:moveTo>
                <a:lnTo>
                  <a:pt x="528212" y="922926"/>
                </a:lnTo>
                <a:cubicBezTo>
                  <a:pt x="531747" y="931975"/>
                  <a:pt x="533613" y="940378"/>
                  <a:pt x="533810" y="948134"/>
                </a:cubicBezTo>
                <a:cubicBezTo>
                  <a:pt x="535093" y="942031"/>
                  <a:pt x="535653" y="936248"/>
                  <a:pt x="535489" y="930784"/>
                </a:cubicBezTo>
                <a:cubicBezTo>
                  <a:pt x="535325" y="925321"/>
                  <a:pt x="535305" y="919793"/>
                  <a:pt x="535431" y="914202"/>
                </a:cubicBezTo>
                <a:close/>
                <a:moveTo>
                  <a:pt x="549197" y="881133"/>
                </a:moveTo>
                <a:cubicBezTo>
                  <a:pt x="547826" y="881162"/>
                  <a:pt x="546003" y="881736"/>
                  <a:pt x="543730" y="882856"/>
                </a:cubicBezTo>
                <a:lnTo>
                  <a:pt x="541414" y="883879"/>
                </a:lnTo>
                <a:cubicBezTo>
                  <a:pt x="542903" y="888295"/>
                  <a:pt x="545039" y="891043"/>
                  <a:pt x="547822" y="892120"/>
                </a:cubicBezTo>
                <a:lnTo>
                  <a:pt x="552454" y="890074"/>
                </a:lnTo>
                <a:cubicBezTo>
                  <a:pt x="554214" y="888836"/>
                  <a:pt x="554304" y="886951"/>
                  <a:pt x="552724" y="884419"/>
                </a:cubicBezTo>
                <a:cubicBezTo>
                  <a:pt x="551744" y="882199"/>
                  <a:pt x="550568" y="881104"/>
                  <a:pt x="549197" y="881133"/>
                </a:cubicBezTo>
                <a:close/>
                <a:moveTo>
                  <a:pt x="535391" y="820106"/>
                </a:moveTo>
                <a:lnTo>
                  <a:pt x="542552" y="836319"/>
                </a:lnTo>
                <a:cubicBezTo>
                  <a:pt x="540139" y="837385"/>
                  <a:pt x="538272" y="838902"/>
                  <a:pt x="536950" y="840870"/>
                </a:cubicBezTo>
                <a:cubicBezTo>
                  <a:pt x="535627" y="842838"/>
                  <a:pt x="535429" y="845001"/>
                  <a:pt x="536356" y="847360"/>
                </a:cubicBezTo>
                <a:cubicBezTo>
                  <a:pt x="537464" y="849869"/>
                  <a:pt x="539152" y="852122"/>
                  <a:pt x="541418" y="854120"/>
                </a:cubicBezTo>
                <a:cubicBezTo>
                  <a:pt x="543684" y="856118"/>
                  <a:pt x="546018" y="856702"/>
                  <a:pt x="548420" y="855872"/>
                </a:cubicBezTo>
                <a:cubicBezTo>
                  <a:pt x="549444" y="855189"/>
                  <a:pt x="549779" y="854118"/>
                  <a:pt x="549423" y="852660"/>
                </a:cubicBezTo>
                <a:cubicBezTo>
                  <a:pt x="549068" y="851203"/>
                  <a:pt x="548823" y="850388"/>
                  <a:pt x="548690" y="850216"/>
                </a:cubicBezTo>
                <a:lnTo>
                  <a:pt x="551064" y="824255"/>
                </a:lnTo>
                <a:close/>
                <a:moveTo>
                  <a:pt x="531356" y="785903"/>
                </a:moveTo>
                <a:lnTo>
                  <a:pt x="534425" y="792852"/>
                </a:lnTo>
                <a:lnTo>
                  <a:pt x="530275" y="808525"/>
                </a:lnTo>
                <a:lnTo>
                  <a:pt x="532321" y="813157"/>
                </a:lnTo>
                <a:lnTo>
                  <a:pt x="539810" y="798777"/>
                </a:lnTo>
                <a:lnTo>
                  <a:pt x="536741" y="791829"/>
                </a:lnTo>
                <a:cubicBezTo>
                  <a:pt x="536662" y="791518"/>
                  <a:pt x="536053" y="790402"/>
                  <a:pt x="534917" y="788482"/>
                </a:cubicBezTo>
                <a:cubicBezTo>
                  <a:pt x="533781" y="786562"/>
                  <a:pt x="532593" y="785702"/>
                  <a:pt x="531356" y="785903"/>
                </a:cubicBezTo>
                <a:close/>
                <a:moveTo>
                  <a:pt x="218469" y="453532"/>
                </a:moveTo>
                <a:lnTo>
                  <a:pt x="208181" y="455308"/>
                </a:lnTo>
                <a:lnTo>
                  <a:pt x="192933" y="489723"/>
                </a:lnTo>
                <a:cubicBezTo>
                  <a:pt x="189171" y="500266"/>
                  <a:pt x="189878" y="509181"/>
                  <a:pt x="195057" y="516466"/>
                </a:cubicBezTo>
                <a:cubicBezTo>
                  <a:pt x="200236" y="523751"/>
                  <a:pt x="202237" y="529326"/>
                  <a:pt x="201060" y="533191"/>
                </a:cubicBezTo>
                <a:lnTo>
                  <a:pt x="216251" y="523713"/>
                </a:lnTo>
                <a:lnTo>
                  <a:pt x="218567" y="522690"/>
                </a:lnTo>
                <a:lnTo>
                  <a:pt x="206020" y="500551"/>
                </a:lnTo>
                <a:lnTo>
                  <a:pt x="219705" y="475131"/>
                </a:lnTo>
                <a:close/>
                <a:moveTo>
                  <a:pt x="98424" y="1"/>
                </a:moveTo>
                <a:cubicBezTo>
                  <a:pt x="102076" y="5135"/>
                  <a:pt x="103521" y="19375"/>
                  <a:pt x="102760" y="42720"/>
                </a:cubicBezTo>
                <a:cubicBezTo>
                  <a:pt x="102000" y="66066"/>
                  <a:pt x="100226" y="82419"/>
                  <a:pt x="97441" y="91781"/>
                </a:cubicBezTo>
                <a:lnTo>
                  <a:pt x="99757" y="90758"/>
                </a:lnTo>
                <a:cubicBezTo>
                  <a:pt x="104675" y="92622"/>
                  <a:pt x="107873" y="94901"/>
                  <a:pt x="109350" y="97593"/>
                </a:cubicBezTo>
                <a:cubicBezTo>
                  <a:pt x="110828" y="100285"/>
                  <a:pt x="111130" y="103842"/>
                  <a:pt x="110258" y="108264"/>
                </a:cubicBezTo>
                <a:cubicBezTo>
                  <a:pt x="115120" y="127107"/>
                  <a:pt x="117923" y="147553"/>
                  <a:pt x="118665" y="169600"/>
                </a:cubicBezTo>
                <a:cubicBezTo>
                  <a:pt x="119406" y="191648"/>
                  <a:pt x="121051" y="212605"/>
                  <a:pt x="123597" y="232471"/>
                </a:cubicBezTo>
                <a:cubicBezTo>
                  <a:pt x="127197" y="234745"/>
                  <a:pt x="128467" y="236837"/>
                  <a:pt x="127407" y="238746"/>
                </a:cubicBezTo>
                <a:cubicBezTo>
                  <a:pt x="126347" y="240656"/>
                  <a:pt x="124466" y="243448"/>
                  <a:pt x="121764" y="247121"/>
                </a:cubicBezTo>
                <a:cubicBezTo>
                  <a:pt x="122637" y="249619"/>
                  <a:pt x="123381" y="251827"/>
                  <a:pt x="123998" y="253746"/>
                </a:cubicBezTo>
                <a:cubicBezTo>
                  <a:pt x="124615" y="255665"/>
                  <a:pt x="126006" y="256204"/>
                  <a:pt x="128172" y="255363"/>
                </a:cubicBezTo>
                <a:cubicBezTo>
                  <a:pt x="128167" y="259920"/>
                  <a:pt x="127758" y="265522"/>
                  <a:pt x="126944" y="272167"/>
                </a:cubicBezTo>
                <a:cubicBezTo>
                  <a:pt x="126131" y="278812"/>
                  <a:pt x="127203" y="283068"/>
                  <a:pt x="130161" y="284933"/>
                </a:cubicBezTo>
                <a:lnTo>
                  <a:pt x="137920" y="264898"/>
                </a:lnTo>
                <a:cubicBezTo>
                  <a:pt x="139309" y="261516"/>
                  <a:pt x="139830" y="258517"/>
                  <a:pt x="139483" y="255903"/>
                </a:cubicBezTo>
                <a:cubicBezTo>
                  <a:pt x="139136" y="253288"/>
                  <a:pt x="137340" y="251313"/>
                  <a:pt x="134098" y="249977"/>
                </a:cubicBezTo>
                <a:cubicBezTo>
                  <a:pt x="135472" y="246429"/>
                  <a:pt x="136671" y="242094"/>
                  <a:pt x="137695" y="236970"/>
                </a:cubicBezTo>
                <a:cubicBezTo>
                  <a:pt x="138719" y="231847"/>
                  <a:pt x="139083" y="227188"/>
                  <a:pt x="138788" y="222993"/>
                </a:cubicBezTo>
                <a:lnTo>
                  <a:pt x="138903" y="173118"/>
                </a:lnTo>
                <a:lnTo>
                  <a:pt x="147685" y="155399"/>
                </a:lnTo>
                <a:cubicBezTo>
                  <a:pt x="149128" y="151877"/>
                  <a:pt x="149865" y="148323"/>
                  <a:pt x="149894" y="144734"/>
                </a:cubicBezTo>
                <a:cubicBezTo>
                  <a:pt x="149924" y="141146"/>
                  <a:pt x="148345" y="138614"/>
                  <a:pt x="145156" y="137139"/>
                </a:cubicBezTo>
                <a:lnTo>
                  <a:pt x="146236" y="114517"/>
                </a:lnTo>
                <a:cubicBezTo>
                  <a:pt x="141668" y="107308"/>
                  <a:pt x="141086" y="99723"/>
                  <a:pt x="144489" y="91761"/>
                </a:cubicBezTo>
                <a:cubicBezTo>
                  <a:pt x="147892" y="83799"/>
                  <a:pt x="147310" y="76213"/>
                  <a:pt x="142742" y="69004"/>
                </a:cubicBezTo>
                <a:lnTo>
                  <a:pt x="161599" y="30226"/>
                </a:lnTo>
                <a:cubicBezTo>
                  <a:pt x="170245" y="34135"/>
                  <a:pt x="175102" y="37296"/>
                  <a:pt x="176167" y="39708"/>
                </a:cubicBezTo>
                <a:cubicBezTo>
                  <a:pt x="177233" y="42121"/>
                  <a:pt x="175787" y="46681"/>
                  <a:pt x="171829" y="53388"/>
                </a:cubicBezTo>
                <a:cubicBezTo>
                  <a:pt x="179098" y="57963"/>
                  <a:pt x="181175" y="62928"/>
                  <a:pt x="178062" y="68282"/>
                </a:cubicBezTo>
                <a:cubicBezTo>
                  <a:pt x="174948" y="73636"/>
                  <a:pt x="176191" y="78278"/>
                  <a:pt x="181790" y="82206"/>
                </a:cubicBezTo>
                <a:cubicBezTo>
                  <a:pt x="180352" y="90049"/>
                  <a:pt x="180207" y="101993"/>
                  <a:pt x="181353" y="118037"/>
                </a:cubicBezTo>
                <a:cubicBezTo>
                  <a:pt x="182500" y="134081"/>
                  <a:pt x="184994" y="144167"/>
                  <a:pt x="188836" y="148295"/>
                </a:cubicBezTo>
                <a:lnTo>
                  <a:pt x="189744" y="200487"/>
                </a:lnTo>
                <a:cubicBezTo>
                  <a:pt x="197169" y="204242"/>
                  <a:pt x="202407" y="209310"/>
                  <a:pt x="205456" y="215691"/>
                </a:cubicBezTo>
                <a:cubicBezTo>
                  <a:pt x="208505" y="222072"/>
                  <a:pt x="207951" y="229698"/>
                  <a:pt x="203796" y="238569"/>
                </a:cubicBezTo>
                <a:cubicBezTo>
                  <a:pt x="205700" y="249146"/>
                  <a:pt x="206574" y="260524"/>
                  <a:pt x="206417" y="272704"/>
                </a:cubicBezTo>
                <a:cubicBezTo>
                  <a:pt x="206260" y="284883"/>
                  <a:pt x="204306" y="296126"/>
                  <a:pt x="200555" y="306434"/>
                </a:cubicBezTo>
                <a:lnTo>
                  <a:pt x="215687" y="321894"/>
                </a:lnTo>
                <a:lnTo>
                  <a:pt x="204589" y="340637"/>
                </a:lnTo>
                <a:lnTo>
                  <a:pt x="215843" y="366115"/>
                </a:lnTo>
                <a:cubicBezTo>
                  <a:pt x="214891" y="372186"/>
                  <a:pt x="214825" y="377521"/>
                  <a:pt x="215645" y="382118"/>
                </a:cubicBezTo>
                <a:cubicBezTo>
                  <a:pt x="216465" y="386716"/>
                  <a:pt x="215308" y="391148"/>
                  <a:pt x="212176" y="395415"/>
                </a:cubicBezTo>
                <a:cubicBezTo>
                  <a:pt x="212286" y="398538"/>
                  <a:pt x="213585" y="402001"/>
                  <a:pt x="216072" y="405804"/>
                </a:cubicBezTo>
                <a:cubicBezTo>
                  <a:pt x="218560" y="409607"/>
                  <a:pt x="220761" y="411979"/>
                  <a:pt x="222676" y="412921"/>
                </a:cubicBezTo>
                <a:cubicBezTo>
                  <a:pt x="224938" y="414517"/>
                  <a:pt x="226769" y="414746"/>
                  <a:pt x="228170" y="413609"/>
                </a:cubicBezTo>
                <a:cubicBezTo>
                  <a:pt x="229570" y="412471"/>
                  <a:pt x="230055" y="411219"/>
                  <a:pt x="229625" y="409852"/>
                </a:cubicBezTo>
                <a:cubicBezTo>
                  <a:pt x="221827" y="404992"/>
                  <a:pt x="220041" y="398861"/>
                  <a:pt x="224268" y="391458"/>
                </a:cubicBezTo>
                <a:cubicBezTo>
                  <a:pt x="228495" y="384055"/>
                  <a:pt x="232365" y="378193"/>
                  <a:pt x="235878" y="373874"/>
                </a:cubicBezTo>
                <a:lnTo>
                  <a:pt x="220532" y="339131"/>
                </a:lnTo>
                <a:lnTo>
                  <a:pt x="222849" y="338108"/>
                </a:lnTo>
                <a:cubicBezTo>
                  <a:pt x="223086" y="335119"/>
                  <a:pt x="222761" y="332034"/>
                  <a:pt x="221874" y="328850"/>
                </a:cubicBezTo>
                <a:cubicBezTo>
                  <a:pt x="220987" y="325666"/>
                  <a:pt x="218924" y="323348"/>
                  <a:pt x="215687" y="321894"/>
                </a:cubicBezTo>
                <a:cubicBezTo>
                  <a:pt x="219489" y="313007"/>
                  <a:pt x="221652" y="304324"/>
                  <a:pt x="222175" y="295847"/>
                </a:cubicBezTo>
                <a:cubicBezTo>
                  <a:pt x="222698" y="287369"/>
                  <a:pt x="225116" y="279265"/>
                  <a:pt x="229429" y="271536"/>
                </a:cubicBezTo>
                <a:cubicBezTo>
                  <a:pt x="218502" y="267424"/>
                  <a:pt x="214034" y="263054"/>
                  <a:pt x="216027" y="258425"/>
                </a:cubicBezTo>
                <a:cubicBezTo>
                  <a:pt x="218019" y="253797"/>
                  <a:pt x="221914" y="246425"/>
                  <a:pt x="227711" y="236310"/>
                </a:cubicBezTo>
                <a:cubicBezTo>
                  <a:pt x="230221" y="227762"/>
                  <a:pt x="229191" y="214723"/>
                  <a:pt x="224620" y="197193"/>
                </a:cubicBezTo>
                <a:cubicBezTo>
                  <a:pt x="220048" y="179662"/>
                  <a:pt x="219341" y="165788"/>
                  <a:pt x="222498" y="155571"/>
                </a:cubicBezTo>
                <a:cubicBezTo>
                  <a:pt x="224394" y="153465"/>
                  <a:pt x="226528" y="152292"/>
                  <a:pt x="228901" y="152051"/>
                </a:cubicBezTo>
                <a:cubicBezTo>
                  <a:pt x="231275" y="151810"/>
                  <a:pt x="233342" y="152050"/>
                  <a:pt x="235102" y="152772"/>
                </a:cubicBezTo>
                <a:cubicBezTo>
                  <a:pt x="243175" y="156818"/>
                  <a:pt x="247562" y="163877"/>
                  <a:pt x="248262" y="173948"/>
                </a:cubicBezTo>
                <a:cubicBezTo>
                  <a:pt x="248961" y="184019"/>
                  <a:pt x="247625" y="192222"/>
                  <a:pt x="244252" y="198556"/>
                </a:cubicBezTo>
                <a:cubicBezTo>
                  <a:pt x="245337" y="215896"/>
                  <a:pt x="246970" y="232129"/>
                  <a:pt x="249153" y="247254"/>
                </a:cubicBezTo>
                <a:cubicBezTo>
                  <a:pt x="251335" y="262379"/>
                  <a:pt x="252713" y="278033"/>
                  <a:pt x="253287" y="294215"/>
                </a:cubicBezTo>
                <a:cubicBezTo>
                  <a:pt x="256390" y="295497"/>
                  <a:pt x="257629" y="297257"/>
                  <a:pt x="257002" y="299494"/>
                </a:cubicBezTo>
                <a:cubicBezTo>
                  <a:pt x="256376" y="301731"/>
                  <a:pt x="255298" y="304514"/>
                  <a:pt x="253770" y="307842"/>
                </a:cubicBezTo>
                <a:cubicBezTo>
                  <a:pt x="252594" y="311187"/>
                  <a:pt x="252803" y="313748"/>
                  <a:pt x="254394" y="315524"/>
                </a:cubicBezTo>
                <a:cubicBezTo>
                  <a:pt x="255987" y="317301"/>
                  <a:pt x="258255" y="318259"/>
                  <a:pt x="261201" y="318400"/>
                </a:cubicBezTo>
                <a:cubicBezTo>
                  <a:pt x="259159" y="323569"/>
                  <a:pt x="257679" y="328836"/>
                  <a:pt x="256762" y="334201"/>
                </a:cubicBezTo>
                <a:cubicBezTo>
                  <a:pt x="255844" y="339566"/>
                  <a:pt x="256102" y="344065"/>
                  <a:pt x="257534" y="347700"/>
                </a:cubicBezTo>
                <a:lnTo>
                  <a:pt x="255430" y="368006"/>
                </a:lnTo>
                <a:cubicBezTo>
                  <a:pt x="260897" y="371242"/>
                  <a:pt x="264209" y="375085"/>
                  <a:pt x="265366" y="379533"/>
                </a:cubicBezTo>
                <a:cubicBezTo>
                  <a:pt x="266524" y="383982"/>
                  <a:pt x="265850" y="388201"/>
                  <a:pt x="263345" y="392191"/>
                </a:cubicBezTo>
                <a:cubicBezTo>
                  <a:pt x="270954" y="388137"/>
                  <a:pt x="281025" y="382997"/>
                  <a:pt x="293556" y="376770"/>
                </a:cubicBezTo>
                <a:cubicBezTo>
                  <a:pt x="306088" y="370543"/>
                  <a:pt x="317114" y="369133"/>
                  <a:pt x="326635" y="372540"/>
                </a:cubicBezTo>
                <a:cubicBezTo>
                  <a:pt x="332262" y="375879"/>
                  <a:pt x="336087" y="379841"/>
                  <a:pt x="338112" y="384425"/>
                </a:cubicBezTo>
                <a:cubicBezTo>
                  <a:pt x="340137" y="389009"/>
                  <a:pt x="339721" y="392768"/>
                  <a:pt x="336865" y="395702"/>
                </a:cubicBezTo>
                <a:cubicBezTo>
                  <a:pt x="337220" y="397160"/>
                  <a:pt x="337397" y="399388"/>
                  <a:pt x="337396" y="402388"/>
                </a:cubicBezTo>
                <a:cubicBezTo>
                  <a:pt x="337394" y="405387"/>
                  <a:pt x="338150" y="407360"/>
                  <a:pt x="339664" y="408306"/>
                </a:cubicBezTo>
                <a:lnTo>
                  <a:pt x="344566" y="400605"/>
                </a:lnTo>
                <a:lnTo>
                  <a:pt x="364447" y="364143"/>
                </a:lnTo>
                <a:lnTo>
                  <a:pt x="361918" y="345884"/>
                </a:lnTo>
                <a:cubicBezTo>
                  <a:pt x="358367" y="343589"/>
                  <a:pt x="357000" y="341539"/>
                  <a:pt x="357819" y="339736"/>
                </a:cubicBezTo>
                <a:cubicBezTo>
                  <a:pt x="358637" y="337933"/>
                  <a:pt x="359842" y="335440"/>
                  <a:pt x="361435" y="332257"/>
                </a:cubicBezTo>
                <a:cubicBezTo>
                  <a:pt x="361495" y="329520"/>
                  <a:pt x="360878" y="327601"/>
                  <a:pt x="359584" y="326500"/>
                </a:cubicBezTo>
                <a:cubicBezTo>
                  <a:pt x="358291" y="325399"/>
                  <a:pt x="356772" y="324571"/>
                  <a:pt x="355027" y="324015"/>
                </a:cubicBezTo>
                <a:cubicBezTo>
                  <a:pt x="358628" y="313890"/>
                  <a:pt x="361394" y="303441"/>
                  <a:pt x="363326" y="292669"/>
                </a:cubicBezTo>
                <a:cubicBezTo>
                  <a:pt x="365258" y="281897"/>
                  <a:pt x="368024" y="271448"/>
                  <a:pt x="371625" y="261323"/>
                </a:cubicBezTo>
                <a:cubicBezTo>
                  <a:pt x="369328" y="249593"/>
                  <a:pt x="369377" y="237692"/>
                  <a:pt x="371772" y="225619"/>
                </a:cubicBezTo>
                <a:cubicBezTo>
                  <a:pt x="374167" y="213547"/>
                  <a:pt x="378969" y="203007"/>
                  <a:pt x="386178" y="193998"/>
                </a:cubicBezTo>
                <a:lnTo>
                  <a:pt x="378746" y="183440"/>
                </a:lnTo>
                <a:cubicBezTo>
                  <a:pt x="376129" y="180387"/>
                  <a:pt x="375023" y="176838"/>
                  <a:pt x="375429" y="172795"/>
                </a:cubicBezTo>
                <a:cubicBezTo>
                  <a:pt x="375834" y="168752"/>
                  <a:pt x="377300" y="164760"/>
                  <a:pt x="379827" y="160818"/>
                </a:cubicBezTo>
                <a:cubicBezTo>
                  <a:pt x="380197" y="149122"/>
                  <a:pt x="384147" y="145531"/>
                  <a:pt x="391678" y="150048"/>
                </a:cubicBezTo>
                <a:cubicBezTo>
                  <a:pt x="398534" y="152383"/>
                  <a:pt x="403444" y="155404"/>
                  <a:pt x="406408" y="159112"/>
                </a:cubicBezTo>
                <a:cubicBezTo>
                  <a:pt x="409372" y="162820"/>
                  <a:pt x="409326" y="168722"/>
                  <a:pt x="406270" y="176819"/>
                </a:cubicBezTo>
                <a:cubicBezTo>
                  <a:pt x="403637" y="182999"/>
                  <a:pt x="401333" y="192667"/>
                  <a:pt x="399358" y="205823"/>
                </a:cubicBezTo>
                <a:cubicBezTo>
                  <a:pt x="397384" y="218978"/>
                  <a:pt x="399901" y="228593"/>
                  <a:pt x="406908" y="234666"/>
                </a:cubicBezTo>
                <a:cubicBezTo>
                  <a:pt x="408696" y="242239"/>
                  <a:pt x="410328" y="254551"/>
                  <a:pt x="411804" y="271603"/>
                </a:cubicBezTo>
                <a:cubicBezTo>
                  <a:pt x="413281" y="288654"/>
                  <a:pt x="412273" y="302825"/>
                  <a:pt x="408782" y="314113"/>
                </a:cubicBezTo>
                <a:cubicBezTo>
                  <a:pt x="413550" y="316159"/>
                  <a:pt x="415890" y="318585"/>
                  <a:pt x="415803" y="321391"/>
                </a:cubicBezTo>
                <a:cubicBezTo>
                  <a:pt x="415716" y="324198"/>
                  <a:pt x="414650" y="326745"/>
                  <a:pt x="412604" y="329033"/>
                </a:cubicBezTo>
                <a:cubicBezTo>
                  <a:pt x="410743" y="334872"/>
                  <a:pt x="413911" y="340739"/>
                  <a:pt x="422108" y="346633"/>
                </a:cubicBezTo>
                <a:cubicBezTo>
                  <a:pt x="430305" y="352528"/>
                  <a:pt x="436113" y="356537"/>
                  <a:pt x="439530" y="358660"/>
                </a:cubicBezTo>
                <a:cubicBezTo>
                  <a:pt x="437649" y="368372"/>
                  <a:pt x="436437" y="387823"/>
                  <a:pt x="435893" y="417012"/>
                </a:cubicBezTo>
                <a:cubicBezTo>
                  <a:pt x="435349" y="446201"/>
                  <a:pt x="438190" y="463862"/>
                  <a:pt x="444416" y="469993"/>
                </a:cubicBezTo>
                <a:lnTo>
                  <a:pt x="433047" y="494391"/>
                </a:lnTo>
                <a:cubicBezTo>
                  <a:pt x="432551" y="502798"/>
                  <a:pt x="432072" y="510853"/>
                  <a:pt x="431610" y="518554"/>
                </a:cubicBezTo>
                <a:cubicBezTo>
                  <a:pt x="431147" y="526255"/>
                  <a:pt x="431247" y="534054"/>
                  <a:pt x="431909" y="541950"/>
                </a:cubicBezTo>
                <a:lnTo>
                  <a:pt x="437295" y="547875"/>
                </a:lnTo>
                <a:cubicBezTo>
                  <a:pt x="443953" y="542974"/>
                  <a:pt x="446555" y="533982"/>
                  <a:pt x="445102" y="520899"/>
                </a:cubicBezTo>
                <a:cubicBezTo>
                  <a:pt x="443648" y="507816"/>
                  <a:pt x="446830" y="498568"/>
                  <a:pt x="454646" y="493155"/>
                </a:cubicBezTo>
                <a:cubicBezTo>
                  <a:pt x="458722" y="490893"/>
                  <a:pt x="463444" y="486962"/>
                  <a:pt x="468813" y="481361"/>
                </a:cubicBezTo>
                <a:lnTo>
                  <a:pt x="449531" y="481574"/>
                </a:lnTo>
                <a:lnTo>
                  <a:pt x="454433" y="473872"/>
                </a:lnTo>
                <a:cubicBezTo>
                  <a:pt x="456921" y="470236"/>
                  <a:pt x="459743" y="468528"/>
                  <a:pt x="462897" y="468750"/>
                </a:cubicBezTo>
                <a:cubicBezTo>
                  <a:pt x="466051" y="468971"/>
                  <a:pt x="469316" y="469836"/>
                  <a:pt x="472693" y="471343"/>
                </a:cubicBezTo>
                <a:cubicBezTo>
                  <a:pt x="473613" y="466900"/>
                  <a:pt x="474373" y="462874"/>
                  <a:pt x="474970" y="459265"/>
                </a:cubicBezTo>
                <a:cubicBezTo>
                  <a:pt x="475568" y="455657"/>
                  <a:pt x="475169" y="452142"/>
                  <a:pt x="473773" y="448722"/>
                </a:cubicBezTo>
                <a:cubicBezTo>
                  <a:pt x="474836" y="445254"/>
                  <a:pt x="474664" y="440947"/>
                  <a:pt x="473257" y="435802"/>
                </a:cubicBezTo>
                <a:cubicBezTo>
                  <a:pt x="471849" y="430657"/>
                  <a:pt x="470586" y="425448"/>
                  <a:pt x="469468" y="420175"/>
                </a:cubicBezTo>
                <a:cubicBezTo>
                  <a:pt x="461963" y="423028"/>
                  <a:pt x="454082" y="421896"/>
                  <a:pt x="445824" y="416778"/>
                </a:cubicBezTo>
                <a:cubicBezTo>
                  <a:pt x="451112" y="408906"/>
                  <a:pt x="451904" y="400252"/>
                  <a:pt x="448197" y="390817"/>
                </a:cubicBezTo>
                <a:lnTo>
                  <a:pt x="473405" y="385219"/>
                </a:lnTo>
                <a:cubicBezTo>
                  <a:pt x="471707" y="390121"/>
                  <a:pt x="471022" y="394576"/>
                  <a:pt x="471350" y="398583"/>
                </a:cubicBezTo>
                <a:cubicBezTo>
                  <a:pt x="471678" y="402590"/>
                  <a:pt x="471572" y="406789"/>
                  <a:pt x="471032" y="411180"/>
                </a:cubicBezTo>
                <a:lnTo>
                  <a:pt x="483366" y="414036"/>
                </a:lnTo>
                <a:cubicBezTo>
                  <a:pt x="487998" y="411990"/>
                  <a:pt x="491337" y="413283"/>
                  <a:pt x="493383" y="417916"/>
                </a:cubicBezTo>
                <a:cubicBezTo>
                  <a:pt x="495258" y="422682"/>
                  <a:pt x="495910" y="427814"/>
                  <a:pt x="495340" y="433314"/>
                </a:cubicBezTo>
                <a:cubicBezTo>
                  <a:pt x="494770" y="438813"/>
                  <a:pt x="494009" y="443878"/>
                  <a:pt x="493056" y="448509"/>
                </a:cubicBezTo>
                <a:cubicBezTo>
                  <a:pt x="497101" y="447876"/>
                  <a:pt x="501035" y="446599"/>
                  <a:pt x="504859" y="444680"/>
                </a:cubicBezTo>
                <a:cubicBezTo>
                  <a:pt x="508682" y="442761"/>
                  <a:pt x="512037" y="441740"/>
                  <a:pt x="514924" y="441618"/>
                </a:cubicBezTo>
                <a:cubicBezTo>
                  <a:pt x="518318" y="444732"/>
                  <a:pt x="518894" y="450475"/>
                  <a:pt x="516652" y="458847"/>
                </a:cubicBezTo>
                <a:cubicBezTo>
                  <a:pt x="514410" y="467219"/>
                  <a:pt x="512091" y="474241"/>
                  <a:pt x="509694" y="479913"/>
                </a:cubicBezTo>
                <a:cubicBezTo>
                  <a:pt x="511729" y="484781"/>
                  <a:pt x="512639" y="489454"/>
                  <a:pt x="512426" y="493931"/>
                </a:cubicBezTo>
                <a:cubicBezTo>
                  <a:pt x="512212" y="498408"/>
                  <a:pt x="510941" y="501276"/>
                  <a:pt x="508614" y="502535"/>
                </a:cubicBezTo>
                <a:lnTo>
                  <a:pt x="504194" y="523863"/>
                </a:lnTo>
                <a:lnTo>
                  <a:pt x="513401" y="544709"/>
                </a:lnTo>
                <a:lnTo>
                  <a:pt x="517281" y="534691"/>
                </a:lnTo>
                <a:lnTo>
                  <a:pt x="518361" y="512069"/>
                </a:lnTo>
                <a:cubicBezTo>
                  <a:pt x="518593" y="509199"/>
                  <a:pt x="519370" y="506780"/>
                  <a:pt x="520692" y="504812"/>
                </a:cubicBezTo>
                <a:cubicBezTo>
                  <a:pt x="522014" y="502844"/>
                  <a:pt x="523302" y="501583"/>
                  <a:pt x="524557" y="501029"/>
                </a:cubicBezTo>
                <a:cubicBezTo>
                  <a:pt x="524939" y="502417"/>
                  <a:pt x="525062" y="504784"/>
                  <a:pt x="524926" y="508132"/>
                </a:cubicBezTo>
                <a:cubicBezTo>
                  <a:pt x="524790" y="511479"/>
                  <a:pt x="525169" y="514426"/>
                  <a:pt x="526063" y="516972"/>
                </a:cubicBezTo>
                <a:cubicBezTo>
                  <a:pt x="531536" y="522051"/>
                  <a:pt x="531858" y="531136"/>
                  <a:pt x="527028" y="544226"/>
                </a:cubicBezTo>
                <a:cubicBezTo>
                  <a:pt x="522199" y="557316"/>
                  <a:pt x="522521" y="566401"/>
                  <a:pt x="527994" y="571480"/>
                </a:cubicBezTo>
                <a:lnTo>
                  <a:pt x="525890" y="591785"/>
                </a:lnTo>
                <a:cubicBezTo>
                  <a:pt x="527721" y="596974"/>
                  <a:pt x="528905" y="603833"/>
                  <a:pt x="529442" y="612361"/>
                </a:cubicBezTo>
                <a:cubicBezTo>
                  <a:pt x="531806" y="604397"/>
                  <a:pt x="533626" y="595981"/>
                  <a:pt x="534899" y="587114"/>
                </a:cubicBezTo>
                <a:cubicBezTo>
                  <a:pt x="536173" y="578248"/>
                  <a:pt x="535165" y="569697"/>
                  <a:pt x="531873" y="561462"/>
                </a:cubicBezTo>
                <a:lnTo>
                  <a:pt x="553472" y="560227"/>
                </a:lnTo>
                <a:lnTo>
                  <a:pt x="560093" y="587751"/>
                </a:lnTo>
                <a:lnTo>
                  <a:pt x="570651" y="580320"/>
                </a:lnTo>
                <a:lnTo>
                  <a:pt x="588370" y="589101"/>
                </a:lnTo>
                <a:lnTo>
                  <a:pt x="592134" y="628960"/>
                </a:lnTo>
                <a:cubicBezTo>
                  <a:pt x="586974" y="641561"/>
                  <a:pt x="583837" y="654826"/>
                  <a:pt x="582723" y="668755"/>
                </a:cubicBezTo>
                <a:cubicBezTo>
                  <a:pt x="581609" y="682684"/>
                  <a:pt x="579374" y="694858"/>
                  <a:pt x="576019" y="705279"/>
                </a:cubicBezTo>
                <a:lnTo>
                  <a:pt x="571386" y="707325"/>
                </a:lnTo>
                <a:lnTo>
                  <a:pt x="574455" y="714274"/>
                </a:lnTo>
                <a:lnTo>
                  <a:pt x="570789" y="743574"/>
                </a:lnTo>
                <a:cubicBezTo>
                  <a:pt x="574171" y="753844"/>
                  <a:pt x="574147" y="764235"/>
                  <a:pt x="570717" y="774746"/>
                </a:cubicBezTo>
                <a:cubicBezTo>
                  <a:pt x="567286" y="785257"/>
                  <a:pt x="567774" y="796806"/>
                  <a:pt x="572179" y="809393"/>
                </a:cubicBezTo>
                <a:cubicBezTo>
                  <a:pt x="571533" y="815502"/>
                  <a:pt x="570910" y="825581"/>
                  <a:pt x="570310" y="839629"/>
                </a:cubicBezTo>
                <a:cubicBezTo>
                  <a:pt x="569710" y="853677"/>
                  <a:pt x="568320" y="862018"/>
                  <a:pt x="566139" y="864654"/>
                </a:cubicBezTo>
                <a:cubicBezTo>
                  <a:pt x="569765" y="871818"/>
                  <a:pt x="572744" y="880651"/>
                  <a:pt x="575076" y="891155"/>
                </a:cubicBezTo>
                <a:lnTo>
                  <a:pt x="577392" y="890132"/>
                </a:lnTo>
                <a:cubicBezTo>
                  <a:pt x="581117" y="891254"/>
                  <a:pt x="581368" y="893912"/>
                  <a:pt x="578145" y="898103"/>
                </a:cubicBezTo>
                <a:lnTo>
                  <a:pt x="573513" y="900149"/>
                </a:lnTo>
                <a:cubicBezTo>
                  <a:pt x="573709" y="907905"/>
                  <a:pt x="571213" y="912699"/>
                  <a:pt x="566024" y="914529"/>
                </a:cubicBezTo>
                <a:cubicBezTo>
                  <a:pt x="569176" y="922710"/>
                  <a:pt x="571042" y="931113"/>
                  <a:pt x="571622" y="939737"/>
                </a:cubicBezTo>
                <a:cubicBezTo>
                  <a:pt x="572202" y="948362"/>
                  <a:pt x="574068" y="956765"/>
                  <a:pt x="577220" y="964945"/>
                </a:cubicBezTo>
                <a:lnTo>
                  <a:pt x="599301" y="977337"/>
                </a:lnTo>
                <a:cubicBezTo>
                  <a:pt x="601833" y="975757"/>
                  <a:pt x="603718" y="975847"/>
                  <a:pt x="604957" y="977607"/>
                </a:cubicBezTo>
                <a:cubicBezTo>
                  <a:pt x="605947" y="980110"/>
                  <a:pt x="606133" y="983142"/>
                  <a:pt x="605514" y="986703"/>
                </a:cubicBezTo>
                <a:cubicBezTo>
                  <a:pt x="604895" y="990263"/>
                  <a:pt x="603667" y="993228"/>
                  <a:pt x="601830" y="995596"/>
                </a:cubicBezTo>
                <a:cubicBezTo>
                  <a:pt x="603525" y="999173"/>
                  <a:pt x="604160" y="1002698"/>
                  <a:pt x="603734" y="1006173"/>
                </a:cubicBezTo>
                <a:cubicBezTo>
                  <a:pt x="603308" y="1009649"/>
                  <a:pt x="600859" y="1012460"/>
                  <a:pt x="596387" y="1014609"/>
                </a:cubicBezTo>
                <a:lnTo>
                  <a:pt x="589439" y="1017678"/>
                </a:lnTo>
                <a:lnTo>
                  <a:pt x="598376" y="1044179"/>
                </a:lnTo>
                <a:lnTo>
                  <a:pt x="594651" y="1098417"/>
                </a:lnTo>
                <a:lnTo>
                  <a:pt x="588456" y="1109457"/>
                </a:lnTo>
                <a:cubicBezTo>
                  <a:pt x="591369" y="1116705"/>
                  <a:pt x="592945" y="1125236"/>
                  <a:pt x="593185" y="1135049"/>
                </a:cubicBezTo>
                <a:cubicBezTo>
                  <a:pt x="593425" y="1144862"/>
                  <a:pt x="593264" y="1154160"/>
                  <a:pt x="592703" y="1162942"/>
                </a:cubicBezTo>
                <a:lnTo>
                  <a:pt x="604979" y="1190737"/>
                </a:lnTo>
                <a:lnTo>
                  <a:pt x="593611" y="1215134"/>
                </a:lnTo>
                <a:lnTo>
                  <a:pt x="594577" y="1242388"/>
                </a:lnTo>
                <a:lnTo>
                  <a:pt x="585795" y="1260108"/>
                </a:lnTo>
                <a:cubicBezTo>
                  <a:pt x="588465" y="1267982"/>
                  <a:pt x="588534" y="1275448"/>
                  <a:pt x="586000" y="1282507"/>
                </a:cubicBezTo>
                <a:cubicBezTo>
                  <a:pt x="583466" y="1289566"/>
                  <a:pt x="583791" y="1297612"/>
                  <a:pt x="586973" y="1306644"/>
                </a:cubicBezTo>
                <a:lnTo>
                  <a:pt x="583519" y="1355227"/>
                </a:lnTo>
                <a:cubicBezTo>
                  <a:pt x="577252" y="1359840"/>
                  <a:pt x="575927" y="1367807"/>
                  <a:pt x="579543" y="1379127"/>
                </a:cubicBezTo>
                <a:cubicBezTo>
                  <a:pt x="583159" y="1390447"/>
                  <a:pt x="580675" y="1398926"/>
                  <a:pt x="572093" y="1404562"/>
                </a:cubicBezTo>
                <a:lnTo>
                  <a:pt x="545764" y="1338686"/>
                </a:lnTo>
                <a:lnTo>
                  <a:pt x="529821" y="1340191"/>
                </a:lnTo>
                <a:lnTo>
                  <a:pt x="527717" y="1360497"/>
                </a:lnTo>
                <a:cubicBezTo>
                  <a:pt x="529053" y="1371094"/>
                  <a:pt x="531183" y="1385839"/>
                  <a:pt x="534107" y="1404732"/>
                </a:cubicBezTo>
                <a:cubicBezTo>
                  <a:pt x="537031" y="1423624"/>
                  <a:pt x="540319" y="1437857"/>
                  <a:pt x="543971" y="1447432"/>
                </a:cubicBezTo>
                <a:cubicBezTo>
                  <a:pt x="548726" y="1457153"/>
                  <a:pt x="549890" y="1463444"/>
                  <a:pt x="547462" y="1466304"/>
                </a:cubicBezTo>
                <a:cubicBezTo>
                  <a:pt x="545035" y="1469164"/>
                  <a:pt x="538106" y="1472801"/>
                  <a:pt x="526677" y="1477214"/>
                </a:cubicBezTo>
                <a:lnTo>
                  <a:pt x="527430" y="1485186"/>
                </a:lnTo>
                <a:cubicBezTo>
                  <a:pt x="531604" y="1486803"/>
                  <a:pt x="535710" y="1489833"/>
                  <a:pt x="539749" y="1494277"/>
                </a:cubicBezTo>
                <a:cubicBezTo>
                  <a:pt x="543788" y="1498721"/>
                  <a:pt x="542751" y="1502640"/>
                  <a:pt x="536637" y="1506032"/>
                </a:cubicBezTo>
                <a:cubicBezTo>
                  <a:pt x="535066" y="1506783"/>
                  <a:pt x="532674" y="1508417"/>
                  <a:pt x="529459" y="1510932"/>
                </a:cubicBezTo>
                <a:cubicBezTo>
                  <a:pt x="526245" y="1513448"/>
                  <a:pt x="524688" y="1515404"/>
                  <a:pt x="524786" y="1516802"/>
                </a:cubicBezTo>
                <a:lnTo>
                  <a:pt x="525809" y="1519119"/>
                </a:lnTo>
                <a:lnTo>
                  <a:pt x="566420" y="1523326"/>
                </a:lnTo>
                <a:cubicBezTo>
                  <a:pt x="569519" y="1514806"/>
                  <a:pt x="570515" y="1505831"/>
                  <a:pt x="569407" y="1496402"/>
                </a:cubicBezTo>
                <a:cubicBezTo>
                  <a:pt x="568298" y="1486973"/>
                  <a:pt x="565887" y="1478119"/>
                  <a:pt x="562173" y="1469841"/>
                </a:cubicBezTo>
                <a:cubicBezTo>
                  <a:pt x="565837" y="1460380"/>
                  <a:pt x="565515" y="1451295"/>
                  <a:pt x="561207" y="1442587"/>
                </a:cubicBezTo>
                <a:lnTo>
                  <a:pt x="561265" y="1417649"/>
                </a:lnTo>
                <a:cubicBezTo>
                  <a:pt x="560598" y="1416271"/>
                  <a:pt x="559885" y="1414394"/>
                  <a:pt x="559125" y="1412020"/>
                </a:cubicBezTo>
                <a:cubicBezTo>
                  <a:pt x="558364" y="1409645"/>
                  <a:pt x="558486" y="1408092"/>
                  <a:pt x="559489" y="1407361"/>
                </a:cubicBezTo>
                <a:cubicBezTo>
                  <a:pt x="564580" y="1406093"/>
                  <a:pt x="570273" y="1408537"/>
                  <a:pt x="576569" y="1414695"/>
                </a:cubicBezTo>
                <a:cubicBezTo>
                  <a:pt x="582864" y="1420853"/>
                  <a:pt x="587008" y="1426058"/>
                  <a:pt x="589002" y="1430310"/>
                </a:cubicBezTo>
                <a:cubicBezTo>
                  <a:pt x="589673" y="1431571"/>
                  <a:pt x="590120" y="1433103"/>
                  <a:pt x="590341" y="1434909"/>
                </a:cubicBezTo>
                <a:cubicBezTo>
                  <a:pt x="590561" y="1436714"/>
                  <a:pt x="589594" y="1438180"/>
                  <a:pt x="587438" y="1439305"/>
                </a:cubicBezTo>
                <a:cubicBezTo>
                  <a:pt x="589507" y="1450386"/>
                  <a:pt x="590751" y="1463908"/>
                  <a:pt x="591169" y="1479870"/>
                </a:cubicBezTo>
                <a:cubicBezTo>
                  <a:pt x="591587" y="1495832"/>
                  <a:pt x="589424" y="1509474"/>
                  <a:pt x="584679" y="1520797"/>
                </a:cubicBezTo>
                <a:cubicBezTo>
                  <a:pt x="586308" y="1525268"/>
                  <a:pt x="586685" y="1529253"/>
                  <a:pt x="585809" y="1532754"/>
                </a:cubicBezTo>
                <a:cubicBezTo>
                  <a:pt x="584933" y="1536255"/>
                  <a:pt x="585309" y="1540241"/>
                  <a:pt x="586938" y="1544712"/>
                </a:cubicBezTo>
                <a:cubicBezTo>
                  <a:pt x="587108" y="1554498"/>
                  <a:pt x="586764" y="1564684"/>
                  <a:pt x="585904" y="1575271"/>
                </a:cubicBezTo>
                <a:cubicBezTo>
                  <a:pt x="585044" y="1585858"/>
                  <a:pt x="583285" y="1595977"/>
                  <a:pt x="580627" y="1605628"/>
                </a:cubicBezTo>
                <a:cubicBezTo>
                  <a:pt x="581736" y="1608137"/>
                  <a:pt x="582265" y="1610902"/>
                  <a:pt x="582215" y="1613923"/>
                </a:cubicBezTo>
                <a:cubicBezTo>
                  <a:pt x="582165" y="1616944"/>
                  <a:pt x="581025" y="1619062"/>
                  <a:pt x="578794" y="1620278"/>
                </a:cubicBezTo>
                <a:cubicBezTo>
                  <a:pt x="574110" y="1621424"/>
                  <a:pt x="570174" y="1618780"/>
                  <a:pt x="566986" y="1612345"/>
                </a:cubicBezTo>
                <a:cubicBezTo>
                  <a:pt x="563798" y="1605911"/>
                  <a:pt x="561667" y="1601085"/>
                  <a:pt x="560592" y="1597869"/>
                </a:cubicBezTo>
                <a:lnTo>
                  <a:pt x="545132" y="1613002"/>
                </a:lnTo>
                <a:lnTo>
                  <a:pt x="553046" y="1637187"/>
                </a:lnTo>
                <a:lnTo>
                  <a:pt x="550615" y="1688086"/>
                </a:lnTo>
                <a:lnTo>
                  <a:pt x="548298" y="1689109"/>
                </a:lnTo>
                <a:lnTo>
                  <a:pt x="548183" y="1738984"/>
                </a:lnTo>
                <a:cubicBezTo>
                  <a:pt x="546870" y="1741756"/>
                  <a:pt x="547610" y="1746042"/>
                  <a:pt x="550403" y="1751844"/>
                </a:cubicBezTo>
                <a:cubicBezTo>
                  <a:pt x="553197" y="1757646"/>
                  <a:pt x="555095" y="1761421"/>
                  <a:pt x="556098" y="1763169"/>
                </a:cubicBezTo>
                <a:cubicBezTo>
                  <a:pt x="557612" y="1759156"/>
                  <a:pt x="560388" y="1758391"/>
                  <a:pt x="564426" y="1760875"/>
                </a:cubicBezTo>
                <a:cubicBezTo>
                  <a:pt x="568464" y="1763358"/>
                  <a:pt x="569368" y="1766189"/>
                  <a:pt x="567138" y="1769365"/>
                </a:cubicBezTo>
                <a:cubicBezTo>
                  <a:pt x="565793" y="1769844"/>
                  <a:pt x="564430" y="1770676"/>
                  <a:pt x="563051" y="1771862"/>
                </a:cubicBezTo>
                <a:cubicBezTo>
                  <a:pt x="561672" y="1773048"/>
                  <a:pt x="561400" y="1774783"/>
                  <a:pt x="562236" y="1777067"/>
                </a:cubicBezTo>
                <a:cubicBezTo>
                  <a:pt x="563494" y="1779394"/>
                  <a:pt x="566039" y="1781499"/>
                  <a:pt x="569870" y="1783383"/>
                </a:cubicBezTo>
                <a:cubicBezTo>
                  <a:pt x="573700" y="1785266"/>
                  <a:pt x="577403" y="1786860"/>
                  <a:pt x="580978" y="1788165"/>
                </a:cubicBezTo>
                <a:cubicBezTo>
                  <a:pt x="582563" y="1793059"/>
                  <a:pt x="583336" y="1801598"/>
                  <a:pt x="583297" y="1813783"/>
                </a:cubicBezTo>
                <a:cubicBezTo>
                  <a:pt x="583258" y="1825968"/>
                  <a:pt x="582106" y="1833282"/>
                  <a:pt x="579840" y="1835724"/>
                </a:cubicBezTo>
                <a:cubicBezTo>
                  <a:pt x="583652" y="1843441"/>
                  <a:pt x="585235" y="1848854"/>
                  <a:pt x="584591" y="1851964"/>
                </a:cubicBezTo>
                <a:cubicBezTo>
                  <a:pt x="583946" y="1855075"/>
                  <a:pt x="579686" y="1858225"/>
                  <a:pt x="571811" y="1861415"/>
                </a:cubicBezTo>
                <a:lnTo>
                  <a:pt x="583064" y="1886893"/>
                </a:lnTo>
                <a:cubicBezTo>
                  <a:pt x="575643" y="1886019"/>
                  <a:pt x="568255" y="1884438"/>
                  <a:pt x="560901" y="1882150"/>
                </a:cubicBezTo>
                <a:cubicBezTo>
                  <a:pt x="553547" y="1879862"/>
                  <a:pt x="546806" y="1876611"/>
                  <a:pt x="540677" y="1872398"/>
                </a:cubicBezTo>
                <a:cubicBezTo>
                  <a:pt x="543109" y="1876860"/>
                  <a:pt x="544383" y="1881833"/>
                  <a:pt x="544499" y="1887318"/>
                </a:cubicBezTo>
                <a:lnTo>
                  <a:pt x="568627" y="1904342"/>
                </a:lnTo>
                <a:cubicBezTo>
                  <a:pt x="569964" y="1914420"/>
                  <a:pt x="571633" y="1933867"/>
                  <a:pt x="573634" y="1962682"/>
                </a:cubicBezTo>
                <a:cubicBezTo>
                  <a:pt x="575635" y="1991497"/>
                  <a:pt x="571393" y="2010094"/>
                  <a:pt x="560908" y="2018473"/>
                </a:cubicBezTo>
                <a:cubicBezTo>
                  <a:pt x="562649" y="2023068"/>
                  <a:pt x="563756" y="2030537"/>
                  <a:pt x="564231" y="2040880"/>
                </a:cubicBezTo>
                <a:cubicBezTo>
                  <a:pt x="564705" y="2051224"/>
                  <a:pt x="563308" y="2057723"/>
                  <a:pt x="560040" y="2060378"/>
                </a:cubicBezTo>
                <a:cubicBezTo>
                  <a:pt x="558802" y="2060578"/>
                  <a:pt x="557615" y="2059718"/>
                  <a:pt x="556479" y="2057798"/>
                </a:cubicBezTo>
                <a:cubicBezTo>
                  <a:pt x="555343" y="2055879"/>
                  <a:pt x="554734" y="2054763"/>
                  <a:pt x="554655" y="2054452"/>
                </a:cubicBezTo>
                <a:lnTo>
                  <a:pt x="544367" y="2056228"/>
                </a:lnTo>
                <a:lnTo>
                  <a:pt x="541511" y="2068562"/>
                </a:lnTo>
                <a:lnTo>
                  <a:pt x="564885" y="2077614"/>
                </a:lnTo>
                <a:cubicBezTo>
                  <a:pt x="570255" y="2090294"/>
                  <a:pt x="572733" y="2102693"/>
                  <a:pt x="572319" y="2114813"/>
                </a:cubicBezTo>
                <a:cubicBezTo>
                  <a:pt x="571906" y="2126933"/>
                  <a:pt x="570142" y="2139130"/>
                  <a:pt x="567029" y="2151405"/>
                </a:cubicBezTo>
                <a:cubicBezTo>
                  <a:pt x="569330" y="2154656"/>
                  <a:pt x="574340" y="2160516"/>
                  <a:pt x="582060" y="2168986"/>
                </a:cubicBezTo>
                <a:cubicBezTo>
                  <a:pt x="589780" y="2177456"/>
                  <a:pt x="592542" y="2182925"/>
                  <a:pt x="590346" y="2185394"/>
                </a:cubicBezTo>
                <a:cubicBezTo>
                  <a:pt x="586877" y="2186811"/>
                  <a:pt x="583459" y="2187168"/>
                  <a:pt x="580092" y="2186464"/>
                </a:cubicBezTo>
                <a:cubicBezTo>
                  <a:pt x="576724" y="2185759"/>
                  <a:pt x="573374" y="2184702"/>
                  <a:pt x="570040" y="2183291"/>
                </a:cubicBezTo>
                <a:cubicBezTo>
                  <a:pt x="573792" y="2191784"/>
                  <a:pt x="576640" y="2201367"/>
                  <a:pt x="578587" y="2212041"/>
                </a:cubicBezTo>
                <a:cubicBezTo>
                  <a:pt x="580533" y="2222715"/>
                  <a:pt x="580554" y="2232163"/>
                  <a:pt x="578650" y="2240385"/>
                </a:cubicBezTo>
                <a:lnTo>
                  <a:pt x="558885" y="2226971"/>
                </a:lnTo>
                <a:lnTo>
                  <a:pt x="555603" y="2200740"/>
                </a:lnTo>
                <a:cubicBezTo>
                  <a:pt x="553789" y="2200158"/>
                  <a:pt x="551829" y="2199639"/>
                  <a:pt x="549726" y="2199184"/>
                </a:cubicBezTo>
                <a:cubicBezTo>
                  <a:pt x="547622" y="2198729"/>
                  <a:pt x="546242" y="2197955"/>
                  <a:pt x="545585" y="2196861"/>
                </a:cubicBezTo>
                <a:cubicBezTo>
                  <a:pt x="545136" y="2194407"/>
                  <a:pt x="546952" y="2191990"/>
                  <a:pt x="551033" y="2189610"/>
                </a:cubicBezTo>
                <a:cubicBezTo>
                  <a:pt x="555115" y="2187231"/>
                  <a:pt x="558021" y="2185716"/>
                  <a:pt x="559753" y="2185067"/>
                </a:cubicBezTo>
                <a:cubicBezTo>
                  <a:pt x="556786" y="2177958"/>
                  <a:pt x="554994" y="2169984"/>
                  <a:pt x="554377" y="2161145"/>
                </a:cubicBezTo>
                <a:cubicBezTo>
                  <a:pt x="553760" y="2152306"/>
                  <a:pt x="553705" y="2143565"/>
                  <a:pt x="554212" y="2134921"/>
                </a:cubicBezTo>
                <a:cubicBezTo>
                  <a:pt x="553567" y="2133591"/>
                  <a:pt x="552232" y="2131874"/>
                  <a:pt x="550207" y="2129770"/>
                </a:cubicBezTo>
                <a:cubicBezTo>
                  <a:pt x="548182" y="2127666"/>
                  <a:pt x="546268" y="2126204"/>
                  <a:pt x="544465" y="2125386"/>
                </a:cubicBezTo>
                <a:lnTo>
                  <a:pt x="537459" y="2153393"/>
                </a:lnTo>
                <a:lnTo>
                  <a:pt x="526901" y="2160825"/>
                </a:lnTo>
                <a:lnTo>
                  <a:pt x="541223" y="2193251"/>
                </a:lnTo>
                <a:cubicBezTo>
                  <a:pt x="535913" y="2203555"/>
                  <a:pt x="533023" y="2216596"/>
                  <a:pt x="532552" y="2232374"/>
                </a:cubicBezTo>
                <a:cubicBezTo>
                  <a:pt x="532082" y="2248151"/>
                  <a:pt x="532599" y="2261072"/>
                  <a:pt x="534102" y="2271134"/>
                </a:cubicBezTo>
                <a:cubicBezTo>
                  <a:pt x="535677" y="2275744"/>
                  <a:pt x="535838" y="2280286"/>
                  <a:pt x="534585" y="2284761"/>
                </a:cubicBezTo>
                <a:cubicBezTo>
                  <a:pt x="533332" y="2289236"/>
                  <a:pt x="533493" y="2293778"/>
                  <a:pt x="535068" y="2298388"/>
                </a:cubicBezTo>
                <a:lnTo>
                  <a:pt x="536303" y="2319986"/>
                </a:lnTo>
                <a:lnTo>
                  <a:pt x="538619" y="2318963"/>
                </a:lnTo>
                <a:cubicBezTo>
                  <a:pt x="540194" y="2323573"/>
                  <a:pt x="540355" y="2328116"/>
                  <a:pt x="539102" y="2332590"/>
                </a:cubicBezTo>
                <a:cubicBezTo>
                  <a:pt x="537849" y="2337066"/>
                  <a:pt x="538010" y="2341608"/>
                  <a:pt x="539585" y="2346218"/>
                </a:cubicBezTo>
                <a:cubicBezTo>
                  <a:pt x="541376" y="2349751"/>
                  <a:pt x="542397" y="2353107"/>
                  <a:pt x="542647" y="2356284"/>
                </a:cubicBezTo>
                <a:cubicBezTo>
                  <a:pt x="542897" y="2359460"/>
                  <a:pt x="540834" y="2362101"/>
                  <a:pt x="536458" y="2364207"/>
                </a:cubicBezTo>
                <a:cubicBezTo>
                  <a:pt x="539732" y="2370835"/>
                  <a:pt x="541114" y="2375530"/>
                  <a:pt x="540604" y="2378292"/>
                </a:cubicBezTo>
                <a:cubicBezTo>
                  <a:pt x="540094" y="2381055"/>
                  <a:pt x="536467" y="2383810"/>
                  <a:pt x="529722" y="2386558"/>
                </a:cubicBezTo>
                <a:lnTo>
                  <a:pt x="540976" y="2412036"/>
                </a:lnTo>
                <a:lnTo>
                  <a:pt x="527349" y="2412519"/>
                </a:lnTo>
                <a:lnTo>
                  <a:pt x="527774" y="2451084"/>
                </a:lnTo>
                <a:lnTo>
                  <a:pt x="534452" y="2453671"/>
                </a:lnTo>
                <a:lnTo>
                  <a:pt x="528257" y="2464711"/>
                </a:lnTo>
                <a:lnTo>
                  <a:pt x="527717" y="2476022"/>
                </a:lnTo>
                <a:lnTo>
                  <a:pt x="541826" y="2489166"/>
                </a:lnTo>
                <a:lnTo>
                  <a:pt x="547694" y="2508719"/>
                </a:lnTo>
                <a:cubicBezTo>
                  <a:pt x="542341" y="2512006"/>
                  <a:pt x="540617" y="2516458"/>
                  <a:pt x="542522" y="2522076"/>
                </a:cubicBezTo>
                <a:cubicBezTo>
                  <a:pt x="544426" y="2527693"/>
                  <a:pt x="540386" y="2533169"/>
                  <a:pt x="530400" y="2538502"/>
                </a:cubicBezTo>
                <a:lnTo>
                  <a:pt x="525285" y="2526921"/>
                </a:lnTo>
                <a:lnTo>
                  <a:pt x="519360" y="2532306"/>
                </a:lnTo>
                <a:cubicBezTo>
                  <a:pt x="519362" y="2536227"/>
                  <a:pt x="519518" y="2542847"/>
                  <a:pt x="519828" y="2552168"/>
                </a:cubicBezTo>
                <a:cubicBezTo>
                  <a:pt x="520139" y="2561488"/>
                  <a:pt x="519783" y="2566950"/>
                  <a:pt x="518762" y="2568555"/>
                </a:cubicBezTo>
                <a:cubicBezTo>
                  <a:pt x="517567" y="2568852"/>
                  <a:pt x="516550" y="2568378"/>
                  <a:pt x="515712" y="2567134"/>
                </a:cubicBezTo>
                <a:cubicBezTo>
                  <a:pt x="514874" y="2565889"/>
                  <a:pt x="514437" y="2565160"/>
                  <a:pt x="514400" y="2564945"/>
                </a:cubicBezTo>
                <a:cubicBezTo>
                  <a:pt x="507860" y="2567373"/>
                  <a:pt x="504606" y="2566273"/>
                  <a:pt x="504638" y="2561645"/>
                </a:cubicBezTo>
                <a:cubicBezTo>
                  <a:pt x="504670" y="2557017"/>
                  <a:pt x="505537" y="2552713"/>
                  <a:pt x="507239" y="2548732"/>
                </a:cubicBezTo>
                <a:lnTo>
                  <a:pt x="488767" y="2531978"/>
                </a:lnTo>
                <a:lnTo>
                  <a:pt x="490870" y="2511673"/>
                </a:lnTo>
                <a:lnTo>
                  <a:pt x="471588" y="2511886"/>
                </a:lnTo>
                <a:cubicBezTo>
                  <a:pt x="474344" y="2519953"/>
                  <a:pt x="474753" y="2528192"/>
                  <a:pt x="472816" y="2536601"/>
                </a:cubicBezTo>
                <a:cubicBezTo>
                  <a:pt x="470879" y="2545011"/>
                  <a:pt x="471545" y="2553829"/>
                  <a:pt x="474812" y="2563054"/>
                </a:cubicBezTo>
                <a:cubicBezTo>
                  <a:pt x="472046" y="2575464"/>
                  <a:pt x="469843" y="2587970"/>
                  <a:pt x="468202" y="2600575"/>
                </a:cubicBezTo>
                <a:cubicBezTo>
                  <a:pt x="466561" y="2613179"/>
                  <a:pt x="464936" y="2625430"/>
                  <a:pt x="463329" y="2637328"/>
                </a:cubicBezTo>
                <a:cubicBezTo>
                  <a:pt x="464643" y="2643437"/>
                  <a:pt x="465566" y="2651794"/>
                  <a:pt x="466099" y="2662401"/>
                </a:cubicBezTo>
                <a:cubicBezTo>
                  <a:pt x="466631" y="2673007"/>
                  <a:pt x="464216" y="2680072"/>
                  <a:pt x="458851" y="2683594"/>
                </a:cubicBezTo>
                <a:cubicBezTo>
                  <a:pt x="459929" y="2685252"/>
                  <a:pt x="462579" y="2688118"/>
                  <a:pt x="466801" y="2692193"/>
                </a:cubicBezTo>
                <a:cubicBezTo>
                  <a:pt x="471023" y="2696268"/>
                  <a:pt x="473418" y="2698555"/>
                  <a:pt x="473984" y="2699055"/>
                </a:cubicBezTo>
                <a:cubicBezTo>
                  <a:pt x="474966" y="2698275"/>
                  <a:pt x="475130" y="2696818"/>
                  <a:pt x="474476" y="2694685"/>
                </a:cubicBezTo>
                <a:cubicBezTo>
                  <a:pt x="473822" y="2692552"/>
                  <a:pt x="473407" y="2691351"/>
                  <a:pt x="473231" y="2691083"/>
                </a:cubicBezTo>
                <a:cubicBezTo>
                  <a:pt x="473762" y="2674528"/>
                  <a:pt x="475643" y="2657897"/>
                  <a:pt x="478874" y="2641188"/>
                </a:cubicBezTo>
                <a:cubicBezTo>
                  <a:pt x="482105" y="2624479"/>
                  <a:pt x="481414" y="2608291"/>
                  <a:pt x="476800" y="2592625"/>
                </a:cubicBezTo>
                <a:lnTo>
                  <a:pt x="488381" y="2587510"/>
                </a:lnTo>
                <a:cubicBezTo>
                  <a:pt x="493583" y="2584924"/>
                  <a:pt x="499973" y="2582678"/>
                  <a:pt x="507550" y="2580773"/>
                </a:cubicBezTo>
                <a:cubicBezTo>
                  <a:pt x="515128" y="2578868"/>
                  <a:pt x="520481" y="2580540"/>
                  <a:pt x="523607" y="2585791"/>
                </a:cubicBezTo>
                <a:cubicBezTo>
                  <a:pt x="528012" y="2596417"/>
                  <a:pt x="530118" y="2607712"/>
                  <a:pt x="529924" y="2619678"/>
                </a:cubicBezTo>
                <a:cubicBezTo>
                  <a:pt x="529731" y="2631643"/>
                  <a:pt x="528429" y="2643059"/>
                  <a:pt x="526021" y="2653926"/>
                </a:cubicBezTo>
                <a:cubicBezTo>
                  <a:pt x="528783" y="2659396"/>
                  <a:pt x="532158" y="2663903"/>
                  <a:pt x="536145" y="2667447"/>
                </a:cubicBezTo>
                <a:cubicBezTo>
                  <a:pt x="540132" y="2670991"/>
                  <a:pt x="543507" y="2675498"/>
                  <a:pt x="546269" y="2680968"/>
                </a:cubicBezTo>
                <a:lnTo>
                  <a:pt x="528009" y="2683496"/>
                </a:lnTo>
                <a:cubicBezTo>
                  <a:pt x="531260" y="2690595"/>
                  <a:pt x="533898" y="2698657"/>
                  <a:pt x="535924" y="2707681"/>
                </a:cubicBezTo>
                <a:cubicBezTo>
                  <a:pt x="537949" y="2716706"/>
                  <a:pt x="538271" y="2725791"/>
                  <a:pt x="536889" y="2734935"/>
                </a:cubicBezTo>
                <a:lnTo>
                  <a:pt x="518147" y="2723837"/>
                </a:lnTo>
                <a:lnTo>
                  <a:pt x="515888" y="2699923"/>
                </a:lnTo>
                <a:cubicBezTo>
                  <a:pt x="514074" y="2699340"/>
                  <a:pt x="512115" y="2698821"/>
                  <a:pt x="510011" y="2698366"/>
                </a:cubicBezTo>
                <a:cubicBezTo>
                  <a:pt x="507907" y="2697912"/>
                  <a:pt x="506527" y="2697137"/>
                  <a:pt x="505871" y="2696043"/>
                </a:cubicBezTo>
                <a:cubicBezTo>
                  <a:pt x="505325" y="2693632"/>
                  <a:pt x="506754" y="2691385"/>
                  <a:pt x="510160" y="2689304"/>
                </a:cubicBezTo>
                <a:cubicBezTo>
                  <a:pt x="513566" y="2687223"/>
                  <a:pt x="516087" y="2685879"/>
                  <a:pt x="517722" y="2685272"/>
                </a:cubicBezTo>
                <a:lnTo>
                  <a:pt x="514227" y="2639759"/>
                </a:lnTo>
                <a:lnTo>
                  <a:pt x="507819" y="2631517"/>
                </a:lnTo>
                <a:lnTo>
                  <a:pt x="493439" y="2624028"/>
                </a:lnTo>
                <a:lnTo>
                  <a:pt x="486973" y="2640724"/>
                </a:lnTo>
                <a:lnTo>
                  <a:pt x="501508" y="2692434"/>
                </a:lnTo>
                <a:cubicBezTo>
                  <a:pt x="497223" y="2702054"/>
                  <a:pt x="494667" y="2714024"/>
                  <a:pt x="493841" y="2728345"/>
                </a:cubicBezTo>
                <a:cubicBezTo>
                  <a:pt x="493016" y="2742665"/>
                  <a:pt x="493288" y="2754770"/>
                  <a:pt x="494657" y="2764661"/>
                </a:cubicBezTo>
                <a:cubicBezTo>
                  <a:pt x="497906" y="2772799"/>
                  <a:pt x="499579" y="2781287"/>
                  <a:pt x="499676" y="2790125"/>
                </a:cubicBezTo>
                <a:cubicBezTo>
                  <a:pt x="499774" y="2798962"/>
                  <a:pt x="500289" y="2807962"/>
                  <a:pt x="501221" y="2817123"/>
                </a:cubicBezTo>
                <a:cubicBezTo>
                  <a:pt x="494289" y="2831718"/>
                  <a:pt x="489026" y="2846961"/>
                  <a:pt x="485433" y="2862849"/>
                </a:cubicBezTo>
                <a:lnTo>
                  <a:pt x="489680" y="2916334"/>
                </a:lnTo>
                <a:cubicBezTo>
                  <a:pt x="488238" y="2916855"/>
                  <a:pt x="486490" y="2917859"/>
                  <a:pt x="484435" y="2919343"/>
                </a:cubicBezTo>
                <a:cubicBezTo>
                  <a:pt x="482380" y="2920827"/>
                  <a:pt x="481722" y="2922732"/>
                  <a:pt x="482461" y="2925059"/>
                </a:cubicBezTo>
                <a:cubicBezTo>
                  <a:pt x="483257" y="2926206"/>
                  <a:pt x="485193" y="2927197"/>
                  <a:pt x="488271" y="2928028"/>
                </a:cubicBezTo>
                <a:cubicBezTo>
                  <a:pt x="491349" y="2928860"/>
                  <a:pt x="493865" y="2929595"/>
                  <a:pt x="495818" y="2930231"/>
                </a:cubicBezTo>
                <a:lnTo>
                  <a:pt x="476478" y="2955382"/>
                </a:lnTo>
                <a:lnTo>
                  <a:pt x="460265" y="2962543"/>
                </a:lnTo>
                <a:cubicBezTo>
                  <a:pt x="456954" y="2953741"/>
                  <a:pt x="454639" y="2944844"/>
                  <a:pt x="453321" y="2935854"/>
                </a:cubicBezTo>
                <a:cubicBezTo>
                  <a:pt x="452002" y="2926863"/>
                  <a:pt x="446995" y="2915004"/>
                  <a:pt x="438299" y="2900276"/>
                </a:cubicBezTo>
                <a:cubicBezTo>
                  <a:pt x="436361" y="2909205"/>
                  <a:pt x="434712" y="2918007"/>
                  <a:pt x="433353" y="2926681"/>
                </a:cubicBezTo>
                <a:cubicBezTo>
                  <a:pt x="431994" y="2935355"/>
                  <a:pt x="433173" y="2944291"/>
                  <a:pt x="436890" y="2953491"/>
                </a:cubicBezTo>
                <a:cubicBezTo>
                  <a:pt x="429617" y="2967314"/>
                  <a:pt x="424013" y="2981784"/>
                  <a:pt x="420079" y="2996901"/>
                </a:cubicBezTo>
                <a:cubicBezTo>
                  <a:pt x="407707" y="3003749"/>
                  <a:pt x="404831" y="3010556"/>
                  <a:pt x="411452" y="3017320"/>
                </a:cubicBezTo>
                <a:cubicBezTo>
                  <a:pt x="418073" y="3024084"/>
                  <a:pt x="418092" y="3029611"/>
                  <a:pt x="411510" y="3033902"/>
                </a:cubicBezTo>
                <a:lnTo>
                  <a:pt x="402245" y="3037994"/>
                </a:lnTo>
                <a:cubicBezTo>
                  <a:pt x="404736" y="3044679"/>
                  <a:pt x="405366" y="3050283"/>
                  <a:pt x="404135" y="3054806"/>
                </a:cubicBezTo>
                <a:cubicBezTo>
                  <a:pt x="402903" y="3059329"/>
                  <a:pt x="403277" y="3064354"/>
                  <a:pt x="405257" y="3069881"/>
                </a:cubicBezTo>
                <a:lnTo>
                  <a:pt x="395182" y="3090939"/>
                </a:lnTo>
                <a:lnTo>
                  <a:pt x="377733" y="3076502"/>
                </a:lnTo>
                <a:cubicBezTo>
                  <a:pt x="373100" y="3078548"/>
                  <a:pt x="369761" y="3077255"/>
                  <a:pt x="367715" y="3072622"/>
                </a:cubicBezTo>
                <a:cubicBezTo>
                  <a:pt x="364362" y="3063204"/>
                  <a:pt x="363100" y="3053035"/>
                  <a:pt x="363929" y="3042116"/>
                </a:cubicBezTo>
                <a:cubicBezTo>
                  <a:pt x="364757" y="3031197"/>
                  <a:pt x="363240" y="3020449"/>
                  <a:pt x="359376" y="3009873"/>
                </a:cubicBezTo>
                <a:cubicBezTo>
                  <a:pt x="359339" y="3009658"/>
                  <a:pt x="358901" y="3008929"/>
                  <a:pt x="358063" y="3007684"/>
                </a:cubicBezTo>
                <a:cubicBezTo>
                  <a:pt x="357225" y="3006440"/>
                  <a:pt x="356208" y="3005966"/>
                  <a:pt x="355013" y="3006263"/>
                </a:cubicBezTo>
                <a:cubicBezTo>
                  <a:pt x="353993" y="3007348"/>
                  <a:pt x="353515" y="3010443"/>
                  <a:pt x="353578" y="3015547"/>
                </a:cubicBezTo>
                <a:cubicBezTo>
                  <a:pt x="353641" y="3020652"/>
                  <a:pt x="353418" y="3024326"/>
                  <a:pt x="352910" y="3026569"/>
                </a:cubicBezTo>
                <a:cubicBezTo>
                  <a:pt x="351231" y="3030078"/>
                  <a:pt x="350710" y="3033077"/>
                  <a:pt x="351347" y="3035563"/>
                </a:cubicBezTo>
                <a:cubicBezTo>
                  <a:pt x="353235" y="3039054"/>
                  <a:pt x="354641" y="3042239"/>
                  <a:pt x="355566" y="3045117"/>
                </a:cubicBezTo>
                <a:cubicBezTo>
                  <a:pt x="356492" y="3047996"/>
                  <a:pt x="354815" y="3050466"/>
                  <a:pt x="350536" y="3052529"/>
                </a:cubicBezTo>
                <a:lnTo>
                  <a:pt x="343317" y="3061254"/>
                </a:lnTo>
                <a:lnTo>
                  <a:pt x="321178" y="3073801"/>
                </a:lnTo>
                <a:lnTo>
                  <a:pt x="322414" y="3095399"/>
                </a:lnTo>
                <a:cubicBezTo>
                  <a:pt x="319467" y="3098258"/>
                  <a:pt x="316984" y="3101776"/>
                  <a:pt x="314966" y="3105955"/>
                </a:cubicBezTo>
                <a:cubicBezTo>
                  <a:pt x="312948" y="3110133"/>
                  <a:pt x="311300" y="3113975"/>
                  <a:pt x="310023" y="3117480"/>
                </a:cubicBezTo>
                <a:cubicBezTo>
                  <a:pt x="307492" y="3118541"/>
                  <a:pt x="305281" y="3120324"/>
                  <a:pt x="303390" y="3122832"/>
                </a:cubicBezTo>
                <a:cubicBezTo>
                  <a:pt x="301499" y="3125340"/>
                  <a:pt x="301214" y="3128349"/>
                  <a:pt x="302534" y="3131861"/>
                </a:cubicBezTo>
                <a:lnTo>
                  <a:pt x="308942" y="3140102"/>
                </a:lnTo>
                <a:lnTo>
                  <a:pt x="288097" y="3149310"/>
                </a:lnTo>
                <a:cubicBezTo>
                  <a:pt x="287031" y="3144417"/>
                  <a:pt x="286310" y="3136777"/>
                  <a:pt x="285932" y="3126391"/>
                </a:cubicBezTo>
                <a:cubicBezTo>
                  <a:pt x="285554" y="3116005"/>
                  <a:pt x="282705" y="3111381"/>
                  <a:pt x="277384" y="3112521"/>
                </a:cubicBezTo>
                <a:cubicBezTo>
                  <a:pt x="275083" y="3113710"/>
                  <a:pt x="273247" y="3115559"/>
                  <a:pt x="271875" y="3118067"/>
                </a:cubicBezTo>
                <a:cubicBezTo>
                  <a:pt x="270504" y="3120576"/>
                  <a:pt x="269503" y="3122749"/>
                  <a:pt x="268872" y="3124584"/>
                </a:cubicBezTo>
                <a:lnTo>
                  <a:pt x="276516" y="3154425"/>
                </a:lnTo>
                <a:lnTo>
                  <a:pt x="272096" y="3175753"/>
                </a:lnTo>
                <a:cubicBezTo>
                  <a:pt x="275122" y="3182605"/>
                  <a:pt x="276607" y="3189100"/>
                  <a:pt x="276550" y="3195238"/>
                </a:cubicBezTo>
                <a:cubicBezTo>
                  <a:pt x="276493" y="3201376"/>
                  <a:pt x="275150" y="3207736"/>
                  <a:pt x="272521" y="3214318"/>
                </a:cubicBezTo>
                <a:lnTo>
                  <a:pt x="280705" y="3232848"/>
                </a:lnTo>
                <a:cubicBezTo>
                  <a:pt x="277382" y="3243081"/>
                  <a:pt x="278045" y="3252937"/>
                  <a:pt x="282694" y="3262418"/>
                </a:cubicBezTo>
                <a:cubicBezTo>
                  <a:pt x="278488" y="3262949"/>
                  <a:pt x="275131" y="3265009"/>
                  <a:pt x="272621" y="3268597"/>
                </a:cubicBezTo>
                <a:cubicBezTo>
                  <a:pt x="270111" y="3272185"/>
                  <a:pt x="269770" y="3276373"/>
                  <a:pt x="271596" y="3281160"/>
                </a:cubicBezTo>
                <a:lnTo>
                  <a:pt x="266906" y="3308144"/>
                </a:lnTo>
                <a:lnTo>
                  <a:pt x="245307" y="3309380"/>
                </a:lnTo>
                <a:cubicBezTo>
                  <a:pt x="245022" y="3300509"/>
                  <a:pt x="243213" y="3290928"/>
                  <a:pt x="239878" y="3280637"/>
                </a:cubicBezTo>
                <a:cubicBezTo>
                  <a:pt x="236544" y="3270346"/>
                  <a:pt x="235824" y="3261667"/>
                  <a:pt x="237721" y="3254601"/>
                </a:cubicBezTo>
                <a:cubicBezTo>
                  <a:pt x="234095" y="3247437"/>
                  <a:pt x="235478" y="3242213"/>
                  <a:pt x="241870" y="3238928"/>
                </a:cubicBezTo>
                <a:cubicBezTo>
                  <a:pt x="247038" y="3237049"/>
                  <a:pt x="253172" y="3234225"/>
                  <a:pt x="260272" y="3230455"/>
                </a:cubicBezTo>
                <a:cubicBezTo>
                  <a:pt x="267372" y="3226684"/>
                  <a:pt x="265279" y="3224033"/>
                  <a:pt x="253992" y="3222502"/>
                </a:cubicBezTo>
                <a:lnTo>
                  <a:pt x="253026" y="3195248"/>
                </a:lnTo>
                <a:lnTo>
                  <a:pt x="243761" y="3199340"/>
                </a:lnTo>
                <a:lnTo>
                  <a:pt x="247911" y="3183667"/>
                </a:lnTo>
                <a:lnTo>
                  <a:pt x="237681" y="3160505"/>
                </a:lnTo>
                <a:lnTo>
                  <a:pt x="248779" y="3141763"/>
                </a:lnTo>
                <a:lnTo>
                  <a:pt x="239572" y="3120917"/>
                </a:lnTo>
                <a:cubicBezTo>
                  <a:pt x="240578" y="3111707"/>
                  <a:pt x="243255" y="3103144"/>
                  <a:pt x="247601" y="3095227"/>
                </a:cubicBezTo>
                <a:lnTo>
                  <a:pt x="246365" y="3073628"/>
                </a:lnTo>
                <a:cubicBezTo>
                  <a:pt x="238317" y="3074991"/>
                  <a:pt x="232505" y="3068101"/>
                  <a:pt x="228930" y="3052956"/>
                </a:cubicBezTo>
                <a:cubicBezTo>
                  <a:pt x="225355" y="3037812"/>
                  <a:pt x="223665" y="3027717"/>
                  <a:pt x="223858" y="3022672"/>
                </a:cubicBezTo>
                <a:cubicBezTo>
                  <a:pt x="227732" y="3019692"/>
                  <a:pt x="227917" y="3013844"/>
                  <a:pt x="224413" y="3005127"/>
                </a:cubicBezTo>
                <a:cubicBezTo>
                  <a:pt x="220909" y="2996409"/>
                  <a:pt x="218266" y="2990426"/>
                  <a:pt x="216484" y="2987176"/>
                </a:cubicBezTo>
                <a:cubicBezTo>
                  <a:pt x="219314" y="2984312"/>
                  <a:pt x="220618" y="2980737"/>
                  <a:pt x="220398" y="2976451"/>
                </a:cubicBezTo>
                <a:cubicBezTo>
                  <a:pt x="220177" y="2972166"/>
                  <a:pt x="219233" y="2968200"/>
                  <a:pt x="217565" y="2964554"/>
                </a:cubicBezTo>
                <a:cubicBezTo>
                  <a:pt x="215261" y="2960382"/>
                  <a:pt x="212182" y="2957589"/>
                  <a:pt x="208329" y="2956178"/>
                </a:cubicBezTo>
                <a:cubicBezTo>
                  <a:pt x="204476" y="2954765"/>
                  <a:pt x="201397" y="2951973"/>
                  <a:pt x="199093" y="2947801"/>
                </a:cubicBezTo>
                <a:cubicBezTo>
                  <a:pt x="190933" y="2953481"/>
                  <a:pt x="189852" y="2962262"/>
                  <a:pt x="195851" y="2974145"/>
                </a:cubicBezTo>
                <a:cubicBezTo>
                  <a:pt x="201849" y="2986028"/>
                  <a:pt x="201347" y="2994554"/>
                  <a:pt x="194345" y="2999722"/>
                </a:cubicBezTo>
                <a:cubicBezTo>
                  <a:pt x="197237" y="3006922"/>
                  <a:pt x="197766" y="3014647"/>
                  <a:pt x="195931" y="3022897"/>
                </a:cubicBezTo>
                <a:cubicBezTo>
                  <a:pt x="194096" y="3031146"/>
                  <a:pt x="190962" y="3038413"/>
                  <a:pt x="186529" y="3044696"/>
                </a:cubicBezTo>
                <a:lnTo>
                  <a:pt x="199828" y="3074806"/>
                </a:lnTo>
                <a:cubicBezTo>
                  <a:pt x="183840" y="3093575"/>
                  <a:pt x="176679" y="3110001"/>
                  <a:pt x="178344" y="3124086"/>
                </a:cubicBezTo>
                <a:cubicBezTo>
                  <a:pt x="180009" y="3138172"/>
                  <a:pt x="182031" y="3158154"/>
                  <a:pt x="184408" y="3184035"/>
                </a:cubicBezTo>
                <a:cubicBezTo>
                  <a:pt x="176889" y="3188163"/>
                  <a:pt x="171134" y="3193935"/>
                  <a:pt x="167143" y="3201349"/>
                </a:cubicBezTo>
                <a:cubicBezTo>
                  <a:pt x="163152" y="3208763"/>
                  <a:pt x="157397" y="3214535"/>
                  <a:pt x="149878" y="3218663"/>
                </a:cubicBezTo>
                <a:lnTo>
                  <a:pt x="161131" y="3244141"/>
                </a:lnTo>
                <a:lnTo>
                  <a:pt x="154183" y="3247210"/>
                </a:lnTo>
                <a:cubicBezTo>
                  <a:pt x="149743" y="3249171"/>
                  <a:pt x="146530" y="3249206"/>
                  <a:pt x="144541" y="3247316"/>
                </a:cubicBezTo>
                <a:cubicBezTo>
                  <a:pt x="142553" y="3245427"/>
                  <a:pt x="140633" y="3242123"/>
                  <a:pt x="138780" y="3237405"/>
                </a:cubicBezTo>
                <a:lnTo>
                  <a:pt x="137544" y="3215807"/>
                </a:lnTo>
                <a:cubicBezTo>
                  <a:pt x="136653" y="3214182"/>
                  <a:pt x="134463" y="3211573"/>
                  <a:pt x="130974" y="3207982"/>
                </a:cubicBezTo>
                <a:cubicBezTo>
                  <a:pt x="127485" y="3204391"/>
                  <a:pt x="124972" y="3202618"/>
                  <a:pt x="123434" y="3202662"/>
                </a:cubicBezTo>
                <a:lnTo>
                  <a:pt x="126503" y="3209611"/>
                </a:lnTo>
                <a:cubicBezTo>
                  <a:pt x="122858" y="3215719"/>
                  <a:pt x="118983" y="3223658"/>
                  <a:pt x="114879" y="3233429"/>
                </a:cubicBezTo>
                <a:cubicBezTo>
                  <a:pt x="110775" y="3243200"/>
                  <a:pt x="109728" y="3251275"/>
                  <a:pt x="111738" y="3257653"/>
                </a:cubicBezTo>
                <a:cubicBezTo>
                  <a:pt x="109421" y="3261676"/>
                  <a:pt x="108628" y="3266408"/>
                  <a:pt x="109360" y="3271852"/>
                </a:cubicBezTo>
                <a:cubicBezTo>
                  <a:pt x="110092" y="3277295"/>
                  <a:pt x="111547" y="3282419"/>
                  <a:pt x="113727" y="3287223"/>
                </a:cubicBezTo>
                <a:lnTo>
                  <a:pt x="101606" y="3303649"/>
                </a:lnTo>
                <a:cubicBezTo>
                  <a:pt x="103295" y="3307344"/>
                  <a:pt x="104452" y="3311792"/>
                  <a:pt x="105078" y="3316994"/>
                </a:cubicBezTo>
                <a:cubicBezTo>
                  <a:pt x="105703" y="3322196"/>
                  <a:pt x="104868" y="3326833"/>
                  <a:pt x="102571" y="3330904"/>
                </a:cubicBezTo>
                <a:lnTo>
                  <a:pt x="110755" y="3349433"/>
                </a:lnTo>
                <a:lnTo>
                  <a:pt x="104560" y="3360474"/>
                </a:lnTo>
                <a:cubicBezTo>
                  <a:pt x="107430" y="3367625"/>
                  <a:pt x="108001" y="3375447"/>
                  <a:pt x="106273" y="3383937"/>
                </a:cubicBezTo>
                <a:cubicBezTo>
                  <a:pt x="104545" y="3392428"/>
                  <a:pt x="101709" y="3400370"/>
                  <a:pt x="97766" y="3407763"/>
                </a:cubicBezTo>
                <a:cubicBezTo>
                  <a:pt x="96298" y="3417235"/>
                  <a:pt x="94409" y="3428103"/>
                  <a:pt x="92099" y="3440368"/>
                </a:cubicBezTo>
                <a:cubicBezTo>
                  <a:pt x="89789" y="3452634"/>
                  <a:pt x="86487" y="3463435"/>
                  <a:pt x="82191" y="3472771"/>
                </a:cubicBezTo>
                <a:cubicBezTo>
                  <a:pt x="83934" y="3476327"/>
                  <a:pt x="85307" y="3480218"/>
                  <a:pt x="86310" y="3484447"/>
                </a:cubicBezTo>
                <a:cubicBezTo>
                  <a:pt x="87312" y="3488675"/>
                  <a:pt x="86692" y="3492755"/>
                  <a:pt x="84450" y="3496686"/>
                </a:cubicBezTo>
                <a:cubicBezTo>
                  <a:pt x="87411" y="3503913"/>
                  <a:pt x="88635" y="3511907"/>
                  <a:pt x="88122" y="3520669"/>
                </a:cubicBezTo>
                <a:cubicBezTo>
                  <a:pt x="87609" y="3529430"/>
                  <a:pt x="86006" y="3537289"/>
                  <a:pt x="83312" y="3544246"/>
                </a:cubicBezTo>
                <a:cubicBezTo>
                  <a:pt x="84377" y="3546659"/>
                  <a:pt x="84736" y="3549038"/>
                  <a:pt x="84388" y="3551383"/>
                </a:cubicBezTo>
                <a:cubicBezTo>
                  <a:pt x="84040" y="3553728"/>
                  <a:pt x="82729" y="3555460"/>
                  <a:pt x="80455" y="3556580"/>
                </a:cubicBezTo>
                <a:lnTo>
                  <a:pt x="72483" y="3557332"/>
                </a:lnTo>
                <a:lnTo>
                  <a:pt x="69202" y="3531102"/>
                </a:lnTo>
                <a:cubicBezTo>
                  <a:pt x="70431" y="3527618"/>
                  <a:pt x="70761" y="3523666"/>
                  <a:pt x="70193" y="3519246"/>
                </a:cubicBezTo>
                <a:cubicBezTo>
                  <a:pt x="69625" y="3514825"/>
                  <a:pt x="68541" y="3510806"/>
                  <a:pt x="66943" y="3507187"/>
                </a:cubicBezTo>
                <a:lnTo>
                  <a:pt x="67000" y="3482249"/>
                </a:lnTo>
                <a:cubicBezTo>
                  <a:pt x="64216" y="3477251"/>
                  <a:pt x="61466" y="3471546"/>
                  <a:pt x="58749" y="3465133"/>
                </a:cubicBezTo>
                <a:cubicBezTo>
                  <a:pt x="56032" y="3458721"/>
                  <a:pt x="57779" y="3453798"/>
                  <a:pt x="63989" y="3450363"/>
                </a:cubicBezTo>
                <a:cubicBezTo>
                  <a:pt x="54786" y="3427439"/>
                  <a:pt x="49584" y="3397904"/>
                  <a:pt x="48382" y="3361758"/>
                </a:cubicBezTo>
                <a:cubicBezTo>
                  <a:pt x="47180" y="3325612"/>
                  <a:pt x="49949" y="3295325"/>
                  <a:pt x="56690" y="3270895"/>
                </a:cubicBezTo>
                <a:cubicBezTo>
                  <a:pt x="53484" y="3262854"/>
                  <a:pt x="51403" y="3255007"/>
                  <a:pt x="50445" y="3247357"/>
                </a:cubicBezTo>
                <a:cubicBezTo>
                  <a:pt x="49488" y="3239706"/>
                  <a:pt x="47407" y="3231860"/>
                  <a:pt x="44201" y="3223818"/>
                </a:cubicBezTo>
                <a:cubicBezTo>
                  <a:pt x="47563" y="3222160"/>
                  <a:pt x="49336" y="3219647"/>
                  <a:pt x="49521" y="3216278"/>
                </a:cubicBezTo>
                <a:cubicBezTo>
                  <a:pt x="49705" y="3212910"/>
                  <a:pt x="48974" y="3209427"/>
                  <a:pt x="47328" y="3205829"/>
                </a:cubicBezTo>
                <a:cubicBezTo>
                  <a:pt x="43557" y="3196249"/>
                  <a:pt x="42672" y="3190066"/>
                  <a:pt x="44671" y="3187280"/>
                </a:cubicBezTo>
                <a:cubicBezTo>
                  <a:pt x="46670" y="3184494"/>
                  <a:pt x="46551" y="3180048"/>
                  <a:pt x="44316" y="3173942"/>
                </a:cubicBezTo>
                <a:lnTo>
                  <a:pt x="45667" y="3145666"/>
                </a:lnTo>
                <a:cubicBezTo>
                  <a:pt x="48539" y="3142898"/>
                  <a:pt x="50013" y="3139709"/>
                  <a:pt x="50091" y="3136099"/>
                </a:cubicBezTo>
                <a:cubicBezTo>
                  <a:pt x="50169" y="3132489"/>
                  <a:pt x="49396" y="3128909"/>
                  <a:pt x="47770" y="3125360"/>
                </a:cubicBezTo>
                <a:lnTo>
                  <a:pt x="40339" y="3114802"/>
                </a:lnTo>
                <a:lnTo>
                  <a:pt x="29471" y="3033793"/>
                </a:lnTo>
                <a:lnTo>
                  <a:pt x="35666" y="3022752"/>
                </a:lnTo>
                <a:lnTo>
                  <a:pt x="37500" y="3008102"/>
                </a:lnTo>
                <a:cubicBezTo>
                  <a:pt x="35859" y="3004386"/>
                  <a:pt x="34605" y="2999981"/>
                  <a:pt x="33738" y="2994885"/>
                </a:cubicBezTo>
                <a:cubicBezTo>
                  <a:pt x="32871" y="2989790"/>
                  <a:pt x="33031" y="2985452"/>
                  <a:pt x="34218" y="2981871"/>
                </a:cubicBezTo>
                <a:cubicBezTo>
                  <a:pt x="31013" y="2978270"/>
                  <a:pt x="28390" y="2972854"/>
                  <a:pt x="26350" y="2965624"/>
                </a:cubicBezTo>
                <a:cubicBezTo>
                  <a:pt x="24310" y="2958394"/>
                  <a:pt x="25929" y="2953181"/>
                  <a:pt x="31206" y="2949985"/>
                </a:cubicBezTo>
                <a:cubicBezTo>
                  <a:pt x="29213" y="2943253"/>
                  <a:pt x="28760" y="2930997"/>
                  <a:pt x="29845" y="2913217"/>
                </a:cubicBezTo>
                <a:cubicBezTo>
                  <a:pt x="30930" y="2895438"/>
                  <a:pt x="33237" y="2884731"/>
                  <a:pt x="36764" y="2881097"/>
                </a:cubicBezTo>
                <a:lnTo>
                  <a:pt x="36551" y="2861814"/>
                </a:lnTo>
                <a:cubicBezTo>
                  <a:pt x="30833" y="2847040"/>
                  <a:pt x="27909" y="2833107"/>
                  <a:pt x="27778" y="2820016"/>
                </a:cubicBezTo>
                <a:cubicBezTo>
                  <a:pt x="27648" y="2806926"/>
                  <a:pt x="24723" y="2792993"/>
                  <a:pt x="19005" y="2778219"/>
                </a:cubicBezTo>
                <a:lnTo>
                  <a:pt x="21861" y="2765885"/>
                </a:lnTo>
                <a:cubicBezTo>
                  <a:pt x="19129" y="2756827"/>
                  <a:pt x="18942" y="2744914"/>
                  <a:pt x="21301" y="2730148"/>
                </a:cubicBezTo>
                <a:cubicBezTo>
                  <a:pt x="23659" y="2715381"/>
                  <a:pt x="23473" y="2703468"/>
                  <a:pt x="20741" y="2694410"/>
                </a:cubicBezTo>
                <a:cubicBezTo>
                  <a:pt x="25674" y="2687041"/>
                  <a:pt x="25694" y="2678729"/>
                  <a:pt x="20798" y="2669472"/>
                </a:cubicBezTo>
                <a:cubicBezTo>
                  <a:pt x="15902" y="2660217"/>
                  <a:pt x="15922" y="2651904"/>
                  <a:pt x="20856" y="2644535"/>
                </a:cubicBezTo>
                <a:cubicBezTo>
                  <a:pt x="19015" y="2636582"/>
                  <a:pt x="16803" y="2615645"/>
                  <a:pt x="14220" y="2581724"/>
                </a:cubicBezTo>
                <a:cubicBezTo>
                  <a:pt x="11636" y="2547804"/>
                  <a:pt x="10514" y="2527769"/>
                  <a:pt x="10855" y="2521621"/>
                </a:cubicBezTo>
                <a:cubicBezTo>
                  <a:pt x="7778" y="2518309"/>
                  <a:pt x="5666" y="2514052"/>
                  <a:pt x="4522" y="2508849"/>
                </a:cubicBezTo>
                <a:cubicBezTo>
                  <a:pt x="3377" y="2503645"/>
                  <a:pt x="5507" y="2499590"/>
                  <a:pt x="10913" y="2496683"/>
                </a:cubicBezTo>
                <a:cubicBezTo>
                  <a:pt x="10630" y="2477374"/>
                  <a:pt x="12038" y="2456799"/>
                  <a:pt x="15136" y="2434959"/>
                </a:cubicBezTo>
                <a:cubicBezTo>
                  <a:pt x="18234" y="2413118"/>
                  <a:pt x="16491" y="2393243"/>
                  <a:pt x="9907" y="2375333"/>
                </a:cubicBezTo>
                <a:cubicBezTo>
                  <a:pt x="10816" y="2373605"/>
                  <a:pt x="12096" y="2371541"/>
                  <a:pt x="13746" y="2369140"/>
                </a:cubicBezTo>
                <a:cubicBezTo>
                  <a:pt x="15395" y="2366739"/>
                  <a:pt x="15840" y="2364351"/>
                  <a:pt x="15080" y="2361976"/>
                </a:cubicBezTo>
                <a:cubicBezTo>
                  <a:pt x="14300" y="2360995"/>
                  <a:pt x="12843" y="2360830"/>
                  <a:pt x="10710" y="2361484"/>
                </a:cubicBezTo>
                <a:cubicBezTo>
                  <a:pt x="8577" y="2362138"/>
                  <a:pt x="7376" y="2362553"/>
                  <a:pt x="7108" y="2362729"/>
                </a:cubicBezTo>
                <a:lnTo>
                  <a:pt x="4849" y="2338815"/>
                </a:lnTo>
                <a:lnTo>
                  <a:pt x="12068" y="2330090"/>
                </a:lnTo>
                <a:cubicBezTo>
                  <a:pt x="13866" y="2321626"/>
                  <a:pt x="14125" y="2311247"/>
                  <a:pt x="12847" y="2298951"/>
                </a:cubicBezTo>
                <a:cubicBezTo>
                  <a:pt x="11568" y="2286656"/>
                  <a:pt x="10414" y="2276209"/>
                  <a:pt x="9384" y="2267610"/>
                </a:cubicBezTo>
                <a:cubicBezTo>
                  <a:pt x="5998" y="2263339"/>
                  <a:pt x="4316" y="2259007"/>
                  <a:pt x="4336" y="2254615"/>
                </a:cubicBezTo>
                <a:cubicBezTo>
                  <a:pt x="4357" y="2250223"/>
                  <a:pt x="7172" y="2246674"/>
                  <a:pt x="12781" y="2243965"/>
                </a:cubicBezTo>
                <a:lnTo>
                  <a:pt x="12568" y="2224683"/>
                </a:lnTo>
                <a:cubicBezTo>
                  <a:pt x="13587" y="2219678"/>
                  <a:pt x="13074" y="2209639"/>
                  <a:pt x="11031" y="2194568"/>
                </a:cubicBezTo>
                <a:cubicBezTo>
                  <a:pt x="8987" y="2179496"/>
                  <a:pt x="7061" y="2169390"/>
                  <a:pt x="5252" y="2164249"/>
                </a:cubicBezTo>
                <a:cubicBezTo>
                  <a:pt x="2645" y="2156520"/>
                  <a:pt x="2960" y="2149922"/>
                  <a:pt x="6197" y="2144456"/>
                </a:cubicBezTo>
                <a:cubicBezTo>
                  <a:pt x="9434" y="2138989"/>
                  <a:pt x="9749" y="2132391"/>
                  <a:pt x="7143" y="2124662"/>
                </a:cubicBezTo>
                <a:lnTo>
                  <a:pt x="11350" y="2084051"/>
                </a:lnTo>
                <a:cubicBezTo>
                  <a:pt x="10323" y="2078853"/>
                  <a:pt x="9539" y="2065589"/>
                  <a:pt x="8999" y="2044260"/>
                </a:cubicBezTo>
                <a:cubicBezTo>
                  <a:pt x="8459" y="2022931"/>
                  <a:pt x="8187" y="2010825"/>
                  <a:pt x="8183" y="2007944"/>
                </a:cubicBezTo>
                <a:cubicBezTo>
                  <a:pt x="5484" y="2003139"/>
                  <a:pt x="3074" y="1998205"/>
                  <a:pt x="954" y="1993145"/>
                </a:cubicBezTo>
                <a:cubicBezTo>
                  <a:pt x="-1166" y="1988083"/>
                  <a:pt x="922" y="1983932"/>
                  <a:pt x="7217" y="1980690"/>
                </a:cubicBezTo>
                <a:cubicBezTo>
                  <a:pt x="7022" y="1961054"/>
                  <a:pt x="8648" y="1938883"/>
                  <a:pt x="12095" y="1914178"/>
                </a:cubicBezTo>
                <a:cubicBezTo>
                  <a:pt x="15542" y="1889473"/>
                  <a:pt x="13761" y="1867423"/>
                  <a:pt x="6752" y="1848029"/>
                </a:cubicBezTo>
                <a:cubicBezTo>
                  <a:pt x="7597" y="1846156"/>
                  <a:pt x="8749" y="1843802"/>
                  <a:pt x="10207" y="1840967"/>
                </a:cubicBezTo>
                <a:cubicBezTo>
                  <a:pt x="11665" y="1838131"/>
                  <a:pt x="12238" y="1836033"/>
                  <a:pt x="11925" y="1834672"/>
                </a:cubicBezTo>
                <a:cubicBezTo>
                  <a:pt x="10799" y="1832516"/>
                  <a:pt x="9334" y="1831549"/>
                  <a:pt x="7529" y="1831770"/>
                </a:cubicBezTo>
                <a:cubicBezTo>
                  <a:pt x="5723" y="1831990"/>
                  <a:pt x="4190" y="1832437"/>
                  <a:pt x="2930" y="1833109"/>
                </a:cubicBezTo>
                <a:lnTo>
                  <a:pt x="671" y="1809194"/>
                </a:lnTo>
                <a:cubicBezTo>
                  <a:pt x="5789" y="1800936"/>
                  <a:pt x="9238" y="1792031"/>
                  <a:pt x="11017" y="1782480"/>
                </a:cubicBezTo>
                <a:lnTo>
                  <a:pt x="4453" y="1730018"/>
                </a:lnTo>
                <a:cubicBezTo>
                  <a:pt x="1164" y="1725704"/>
                  <a:pt x="-133" y="1721202"/>
                  <a:pt x="564" y="1716512"/>
                </a:cubicBezTo>
                <a:cubicBezTo>
                  <a:pt x="1260" y="1711821"/>
                  <a:pt x="4461" y="1708101"/>
                  <a:pt x="10166" y="1705350"/>
                </a:cubicBezTo>
                <a:cubicBezTo>
                  <a:pt x="8580" y="1700976"/>
                  <a:pt x="8374" y="1697376"/>
                  <a:pt x="9548" y="1694551"/>
                </a:cubicBezTo>
                <a:cubicBezTo>
                  <a:pt x="10722" y="1691726"/>
                  <a:pt x="10516" y="1688126"/>
                  <a:pt x="8930" y="1683752"/>
                </a:cubicBezTo>
                <a:cubicBezTo>
                  <a:pt x="9331" y="1679827"/>
                  <a:pt x="8573" y="1668973"/>
                  <a:pt x="6659" y="1651192"/>
                </a:cubicBezTo>
                <a:cubicBezTo>
                  <a:pt x="4745" y="1633411"/>
                  <a:pt x="3154" y="1622234"/>
                  <a:pt x="1884" y="1617663"/>
                </a:cubicBezTo>
                <a:cubicBezTo>
                  <a:pt x="-765" y="1609837"/>
                  <a:pt x="-620" y="1602853"/>
                  <a:pt x="2318" y="1596711"/>
                </a:cubicBezTo>
                <a:cubicBezTo>
                  <a:pt x="5257" y="1590569"/>
                  <a:pt x="5401" y="1583585"/>
                  <a:pt x="2752" y="1575759"/>
                </a:cubicBezTo>
                <a:lnTo>
                  <a:pt x="3833" y="1553137"/>
                </a:lnTo>
                <a:cubicBezTo>
                  <a:pt x="2025" y="1547477"/>
                  <a:pt x="2465" y="1542207"/>
                  <a:pt x="5154" y="1537329"/>
                </a:cubicBezTo>
                <a:cubicBezTo>
                  <a:pt x="7844" y="1532450"/>
                  <a:pt x="8284" y="1527181"/>
                  <a:pt x="6476" y="1521521"/>
                </a:cubicBezTo>
                <a:cubicBezTo>
                  <a:pt x="13254" y="1518066"/>
                  <a:pt x="16182" y="1512159"/>
                  <a:pt x="15258" y="1503802"/>
                </a:cubicBezTo>
                <a:cubicBezTo>
                  <a:pt x="14838" y="1502719"/>
                  <a:pt x="14400" y="1501989"/>
                  <a:pt x="13946" y="1501613"/>
                </a:cubicBezTo>
                <a:cubicBezTo>
                  <a:pt x="13491" y="1501237"/>
                  <a:pt x="12475" y="1500764"/>
                  <a:pt x="10896" y="1500192"/>
                </a:cubicBezTo>
                <a:lnTo>
                  <a:pt x="12459" y="1491198"/>
                </a:lnTo>
                <a:cubicBezTo>
                  <a:pt x="12589" y="1488488"/>
                  <a:pt x="12412" y="1486259"/>
                  <a:pt x="11929" y="1484512"/>
                </a:cubicBezTo>
                <a:cubicBezTo>
                  <a:pt x="11445" y="1482765"/>
                  <a:pt x="10689" y="1480792"/>
                  <a:pt x="9660" y="1478593"/>
                </a:cubicBezTo>
                <a:cubicBezTo>
                  <a:pt x="12696" y="1460529"/>
                  <a:pt x="14335" y="1442044"/>
                  <a:pt x="14577" y="1423137"/>
                </a:cubicBezTo>
                <a:cubicBezTo>
                  <a:pt x="14818" y="1404231"/>
                  <a:pt x="14209" y="1385354"/>
                  <a:pt x="12747" y="1366508"/>
                </a:cubicBezTo>
                <a:cubicBezTo>
                  <a:pt x="11712" y="1362467"/>
                  <a:pt x="11186" y="1353704"/>
                  <a:pt x="11169" y="1340217"/>
                </a:cubicBezTo>
                <a:cubicBezTo>
                  <a:pt x="11151" y="1326730"/>
                  <a:pt x="11716" y="1318869"/>
                  <a:pt x="12862" y="1316633"/>
                </a:cubicBezTo>
                <a:cubicBezTo>
                  <a:pt x="9586" y="1308564"/>
                  <a:pt x="8223" y="1300516"/>
                  <a:pt x="8772" y="1292488"/>
                </a:cubicBezTo>
                <a:cubicBezTo>
                  <a:pt x="9321" y="1284461"/>
                  <a:pt x="9950" y="1276225"/>
                  <a:pt x="10661" y="1267780"/>
                </a:cubicBezTo>
                <a:lnTo>
                  <a:pt x="16856" y="1256739"/>
                </a:lnTo>
                <a:cubicBezTo>
                  <a:pt x="16441" y="1255538"/>
                  <a:pt x="16316" y="1254210"/>
                  <a:pt x="16480" y="1252753"/>
                </a:cubicBezTo>
                <a:cubicBezTo>
                  <a:pt x="16644" y="1251297"/>
                  <a:pt x="16518" y="1249968"/>
                  <a:pt x="16103" y="1248767"/>
                </a:cubicBezTo>
                <a:cubicBezTo>
                  <a:pt x="15721" y="1244900"/>
                  <a:pt x="15033" y="1241513"/>
                  <a:pt x="14038" y="1238608"/>
                </a:cubicBezTo>
                <a:cubicBezTo>
                  <a:pt x="13043" y="1235702"/>
                  <a:pt x="11776" y="1232571"/>
                  <a:pt x="10235" y="1229215"/>
                </a:cubicBezTo>
                <a:cubicBezTo>
                  <a:pt x="12767" y="1227635"/>
                  <a:pt x="13629" y="1225409"/>
                  <a:pt x="12822" y="1222537"/>
                </a:cubicBezTo>
                <a:cubicBezTo>
                  <a:pt x="12364" y="1221239"/>
                  <a:pt x="12068" y="1219525"/>
                  <a:pt x="11934" y="1217393"/>
                </a:cubicBezTo>
                <a:cubicBezTo>
                  <a:pt x="11799" y="1215261"/>
                  <a:pt x="11503" y="1213546"/>
                  <a:pt x="11046" y="1212249"/>
                </a:cubicBezTo>
                <a:lnTo>
                  <a:pt x="13362" y="1211226"/>
                </a:lnTo>
                <a:cubicBezTo>
                  <a:pt x="12725" y="1208739"/>
                  <a:pt x="13246" y="1205741"/>
                  <a:pt x="14925" y="1202231"/>
                </a:cubicBezTo>
                <a:lnTo>
                  <a:pt x="12667" y="1178316"/>
                </a:lnTo>
                <a:cubicBezTo>
                  <a:pt x="11645" y="1173001"/>
                  <a:pt x="10189" y="1167877"/>
                  <a:pt x="8299" y="1162945"/>
                </a:cubicBezTo>
                <a:cubicBezTo>
                  <a:pt x="6409" y="1158013"/>
                  <a:pt x="4886" y="1154303"/>
                  <a:pt x="3729" y="1151815"/>
                </a:cubicBezTo>
                <a:cubicBezTo>
                  <a:pt x="6303" y="1150852"/>
                  <a:pt x="8684" y="1149454"/>
                  <a:pt x="10873" y="1147622"/>
                </a:cubicBezTo>
                <a:cubicBezTo>
                  <a:pt x="13063" y="1145790"/>
                  <a:pt x="13519" y="1143166"/>
                  <a:pt x="12241" y="1139751"/>
                </a:cubicBezTo>
                <a:cubicBezTo>
                  <a:pt x="10535" y="1136410"/>
                  <a:pt x="9855" y="1133827"/>
                  <a:pt x="10202" y="1132002"/>
                </a:cubicBezTo>
                <a:cubicBezTo>
                  <a:pt x="10549" y="1130176"/>
                  <a:pt x="12953" y="1128307"/>
                  <a:pt x="17414" y="1126394"/>
                </a:cubicBezTo>
                <a:lnTo>
                  <a:pt x="18494" y="1103773"/>
                </a:lnTo>
                <a:lnTo>
                  <a:pt x="24690" y="1092732"/>
                </a:lnTo>
                <a:lnTo>
                  <a:pt x="27604" y="1055460"/>
                </a:lnTo>
                <a:cubicBezTo>
                  <a:pt x="26029" y="1050850"/>
                  <a:pt x="25868" y="1046308"/>
                  <a:pt x="27121" y="1041833"/>
                </a:cubicBezTo>
                <a:cubicBezTo>
                  <a:pt x="28374" y="1037358"/>
                  <a:pt x="28213" y="1032816"/>
                  <a:pt x="26639" y="1028206"/>
                </a:cubicBezTo>
                <a:lnTo>
                  <a:pt x="30035" y="1004562"/>
                </a:lnTo>
                <a:lnTo>
                  <a:pt x="30846" y="987595"/>
                </a:lnTo>
                <a:cubicBezTo>
                  <a:pt x="28332" y="978902"/>
                  <a:pt x="26671" y="970178"/>
                  <a:pt x="25861" y="961425"/>
                </a:cubicBezTo>
                <a:cubicBezTo>
                  <a:pt x="25051" y="952671"/>
                  <a:pt x="25637" y="944338"/>
                  <a:pt x="27621" y="936426"/>
                </a:cubicBezTo>
                <a:cubicBezTo>
                  <a:pt x="26634" y="918524"/>
                  <a:pt x="24873" y="902002"/>
                  <a:pt x="22337" y="886860"/>
                </a:cubicBezTo>
                <a:cubicBezTo>
                  <a:pt x="19801" y="871717"/>
                  <a:pt x="17257" y="859693"/>
                  <a:pt x="14707" y="850785"/>
                </a:cubicBezTo>
                <a:cubicBezTo>
                  <a:pt x="17876" y="851692"/>
                  <a:pt x="20533" y="851441"/>
                  <a:pt x="22679" y="850032"/>
                </a:cubicBezTo>
                <a:lnTo>
                  <a:pt x="28874" y="838991"/>
                </a:lnTo>
                <a:cubicBezTo>
                  <a:pt x="29527" y="837204"/>
                  <a:pt x="29327" y="835447"/>
                  <a:pt x="28276" y="833719"/>
                </a:cubicBezTo>
                <a:cubicBezTo>
                  <a:pt x="27225" y="831992"/>
                  <a:pt x="25288" y="831002"/>
                  <a:pt x="22466" y="830749"/>
                </a:cubicBezTo>
                <a:cubicBezTo>
                  <a:pt x="25420" y="820333"/>
                  <a:pt x="27368" y="807248"/>
                  <a:pt x="28309" y="791492"/>
                </a:cubicBezTo>
                <a:cubicBezTo>
                  <a:pt x="29251" y="775736"/>
                  <a:pt x="27791" y="762771"/>
                  <a:pt x="23932" y="752597"/>
                </a:cubicBezTo>
                <a:cubicBezTo>
                  <a:pt x="26506" y="748634"/>
                  <a:pt x="27876" y="744684"/>
                  <a:pt x="28040" y="740748"/>
                </a:cubicBezTo>
                <a:cubicBezTo>
                  <a:pt x="28205" y="736811"/>
                  <a:pt x="26423" y="733561"/>
                  <a:pt x="22696" y="730998"/>
                </a:cubicBezTo>
                <a:cubicBezTo>
                  <a:pt x="20809" y="722547"/>
                  <a:pt x="21490" y="715211"/>
                  <a:pt x="24739" y="708989"/>
                </a:cubicBezTo>
                <a:cubicBezTo>
                  <a:pt x="27989" y="702767"/>
                  <a:pt x="30595" y="696657"/>
                  <a:pt x="32559" y="690657"/>
                </a:cubicBezTo>
                <a:cubicBezTo>
                  <a:pt x="34817" y="686892"/>
                  <a:pt x="35338" y="683894"/>
                  <a:pt x="34122" y="681663"/>
                </a:cubicBezTo>
                <a:cubicBezTo>
                  <a:pt x="32906" y="679432"/>
                  <a:pt x="31111" y="677456"/>
                  <a:pt x="28737" y="675737"/>
                </a:cubicBezTo>
                <a:lnTo>
                  <a:pt x="33214" y="629471"/>
                </a:lnTo>
                <a:cubicBezTo>
                  <a:pt x="33590" y="626536"/>
                  <a:pt x="34145" y="622831"/>
                  <a:pt x="34878" y="618355"/>
                </a:cubicBezTo>
                <a:cubicBezTo>
                  <a:pt x="35612" y="613879"/>
                  <a:pt x="35076" y="609272"/>
                  <a:pt x="33271" y="604533"/>
                </a:cubicBezTo>
                <a:cubicBezTo>
                  <a:pt x="38037" y="586338"/>
                  <a:pt x="39945" y="567157"/>
                  <a:pt x="38996" y="546989"/>
                </a:cubicBezTo>
                <a:cubicBezTo>
                  <a:pt x="38046" y="526821"/>
                  <a:pt x="41368" y="507708"/>
                  <a:pt x="48962" y="489649"/>
                </a:cubicBezTo>
                <a:lnTo>
                  <a:pt x="39484" y="474458"/>
                </a:lnTo>
                <a:lnTo>
                  <a:pt x="47571" y="423830"/>
                </a:lnTo>
                <a:cubicBezTo>
                  <a:pt x="45341" y="417606"/>
                  <a:pt x="43880" y="405680"/>
                  <a:pt x="43186" y="388052"/>
                </a:cubicBezTo>
                <a:cubicBezTo>
                  <a:pt x="42493" y="370423"/>
                  <a:pt x="43671" y="356639"/>
                  <a:pt x="46720" y="346700"/>
                </a:cubicBezTo>
                <a:cubicBezTo>
                  <a:pt x="42799" y="337821"/>
                  <a:pt x="44021" y="328054"/>
                  <a:pt x="50387" y="317400"/>
                </a:cubicBezTo>
                <a:cubicBezTo>
                  <a:pt x="45253" y="314131"/>
                  <a:pt x="43270" y="310163"/>
                  <a:pt x="44437" y="305495"/>
                </a:cubicBezTo>
                <a:cubicBezTo>
                  <a:pt x="45605" y="300828"/>
                  <a:pt x="47607" y="296483"/>
                  <a:pt x="50445" y="292462"/>
                </a:cubicBezTo>
                <a:lnTo>
                  <a:pt x="69647" y="104057"/>
                </a:lnTo>
                <a:cubicBezTo>
                  <a:pt x="72285" y="95799"/>
                  <a:pt x="73556" y="87971"/>
                  <a:pt x="73461" y="80574"/>
                </a:cubicBezTo>
                <a:cubicBezTo>
                  <a:pt x="73365" y="73177"/>
                  <a:pt x="75472" y="65673"/>
                  <a:pt x="79779" y="58061"/>
                </a:cubicBezTo>
                <a:cubicBezTo>
                  <a:pt x="78277" y="54399"/>
                  <a:pt x="77580" y="50209"/>
                  <a:pt x="77687" y="45491"/>
                </a:cubicBezTo>
                <a:cubicBezTo>
                  <a:pt x="77795" y="40772"/>
                  <a:pt x="78511" y="36650"/>
                  <a:pt x="79837" y="33123"/>
                </a:cubicBezTo>
                <a:lnTo>
                  <a:pt x="81940" y="12818"/>
                </a:lnTo>
                <a:cubicBezTo>
                  <a:pt x="83405" y="9345"/>
                  <a:pt x="85769" y="6340"/>
                  <a:pt x="89031" y="3804"/>
                </a:cubicBezTo>
                <a:cubicBezTo>
                  <a:pt x="92294" y="1267"/>
                  <a:pt x="95424" y="-1"/>
                  <a:pt x="98424" y="1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7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2" grpId="0" animBg="1"/>
      <p:bldP spid="11" grpId="0" animBg="1"/>
      <p:bldP spid="20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 descr="Ảnh có chứa hoa, hoa hướng dương, thực vật, cười&#10;&#10;Mô tả được tạo tự động">
            <a:extLst>
              <a:ext uri="{FF2B5EF4-FFF2-40B4-BE49-F238E27FC236}">
                <a16:creationId xmlns:a16="http://schemas.microsoft.com/office/drawing/2014/main" id="{6BAD3DDC-FC25-0BF5-EA87-23CA1ECF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283" y="2070444"/>
            <a:ext cx="4762500" cy="47625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185126">
            <a:off x="2197626" y="4800619"/>
            <a:ext cx="5876353" cy="59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5621">
                <a:solidFill>
                  <a:srgbClr val="000000"/>
                </a:solidFill>
                <a:latin typeface="Dancing Script"/>
              </a:rPr>
              <a:t>Gv: S.Mai</a:t>
            </a:r>
          </a:p>
        </p:txBody>
      </p:sp>
      <p:pic>
        <p:nvPicPr>
          <p:cNvPr id="17" name="Hình ảnh 16" descr="Ảnh có chứa thực vật, hoa, hoa hướng dương, ngoài trời&#10;&#10;Mô tả được tạo tự động">
            <a:extLst>
              <a:ext uri="{FF2B5EF4-FFF2-40B4-BE49-F238E27FC236}">
                <a16:creationId xmlns:a16="http://schemas.microsoft.com/office/drawing/2014/main" id="{CEDAD4AC-EADC-8CCF-339D-5E1DD3B07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736">
            <a:off x="6334896" y="1238111"/>
            <a:ext cx="9404311" cy="5295220"/>
          </a:xfrm>
          <a:prstGeom prst="rect">
            <a:avLst/>
          </a:prstGeom>
        </p:spPr>
      </p:pic>
      <p:pic>
        <p:nvPicPr>
          <p:cNvPr id="18" name="Hình ảnh 17" descr="Ảnh có chứa thực vật, hoa, hoa hướng dương, ngoài trời&#10;&#10;Mô tả được tạo tự động">
            <a:extLst>
              <a:ext uri="{FF2B5EF4-FFF2-40B4-BE49-F238E27FC236}">
                <a16:creationId xmlns:a16="http://schemas.microsoft.com/office/drawing/2014/main" id="{7344DA13-C8FE-A762-3F0D-FAD704EB7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3877">
            <a:off x="-3817833" y="965916"/>
            <a:ext cx="9404311" cy="52952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76797" y="1987434"/>
            <a:ext cx="9089971" cy="1565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87"/>
              </a:lnSpc>
            </a:pPr>
            <a:r>
              <a:rPr lang="en-US" sz="4490">
                <a:solidFill>
                  <a:srgbClr val="000000"/>
                </a:solidFill>
                <a:latin typeface="Bogart Black"/>
              </a:rPr>
              <a:t>Tiết học đến đây là kết thúc. </a:t>
            </a:r>
          </a:p>
          <a:p>
            <a:pPr algn="ctr">
              <a:lnSpc>
                <a:spcPts val="6287"/>
              </a:lnSpc>
            </a:pPr>
            <a:r>
              <a:rPr lang="vi-VN" sz="4490">
                <a:solidFill>
                  <a:srgbClr val="000000"/>
                </a:solidFill>
                <a:latin typeface="Bogart Black"/>
              </a:rPr>
              <a:t>CẢM ƠN THẦY</a:t>
            </a:r>
            <a:r>
              <a:rPr lang="en-US" sz="4490">
                <a:solidFill>
                  <a:srgbClr val="000000"/>
                </a:solidFill>
                <a:latin typeface="Bogart Black"/>
              </a:rPr>
              <a:t>/</a:t>
            </a:r>
            <a:r>
              <a:rPr lang="vi-VN" sz="4490">
                <a:solidFill>
                  <a:srgbClr val="000000"/>
                </a:solidFill>
                <a:latin typeface="Bogart Black"/>
              </a:rPr>
              <a:t>CÔ và Cả lớp!</a:t>
            </a:r>
            <a:endParaRPr lang="en-US" sz="4490">
              <a:solidFill>
                <a:srgbClr val="000000"/>
              </a:solidFill>
              <a:latin typeface="Bogar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C83077-576E-1AA7-00E6-750EFEC9946A}"/>
              </a:ext>
            </a:extLst>
          </p:cNvPr>
          <p:cNvSpPr txBox="1"/>
          <p:nvPr/>
        </p:nvSpPr>
        <p:spPr>
          <a:xfrm>
            <a:off x="2459193" y="479994"/>
            <a:ext cx="9434564" cy="535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 ôn tập kiến thức </a:t>
            </a:r>
          </a:p>
          <a:p>
            <a:pPr algn="just">
              <a:lnSpc>
                <a:spcPct val="115000"/>
              </a:lnSpc>
            </a:pPr>
            <a:endParaRPr lang="vi-VN" sz="36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https://wordwall.net/play/63292/442/576</a:t>
            </a:r>
            <a:endParaRPr lang="vi-VN" sz="4000" u="sng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36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360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vi-VN" sz="36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https://wordwall.net/play/63293/139/413</a:t>
            </a:r>
            <a:endParaRPr lang="vi-VN" sz="4000" u="sng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vi-VN" sz="36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Reading cartoon bee">
            <a:extLst>
              <a:ext uri="{FF2B5EF4-FFF2-40B4-BE49-F238E27FC236}">
                <a16:creationId xmlns:a16="http://schemas.microsoft.com/office/drawing/2014/main" id="{1212557B-74E6-4CF7-4EC5-FC8AC20FF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7" y="3761534"/>
            <a:ext cx="1366986" cy="1817914"/>
          </a:xfrm>
          <a:prstGeom prst="rect">
            <a:avLst/>
          </a:prstGeom>
        </p:spPr>
      </p:pic>
      <p:pic>
        <p:nvPicPr>
          <p:cNvPr id="9" name="Hình ảnh 8" descr="Hi Panda">
            <a:extLst>
              <a:ext uri="{FF2B5EF4-FFF2-40B4-BE49-F238E27FC236}">
                <a16:creationId xmlns:a16="http://schemas.microsoft.com/office/drawing/2014/main" id="{8BAA56C6-913A-5BE8-DB82-B38823D3B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6" y="1280961"/>
            <a:ext cx="1679606" cy="16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6153A2-87DB-4084-153E-2F5A897C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56" y="123934"/>
            <a:ext cx="10530200" cy="1490916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vi-VN" sz="2800" b="1"/>
              <a:t>CHỦ ĐỀ 3. TỔ CHỨC LƯU TRỮ, TÌM KIẾM VÀ TRAO ĐỔI THÔNG TIN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E4BEBA6-00B1-3EC0-AA0B-A3FCEC268FCB}"/>
              </a:ext>
            </a:extLst>
          </p:cNvPr>
          <p:cNvSpPr txBox="1"/>
          <p:nvPr/>
        </p:nvSpPr>
        <p:spPr>
          <a:xfrm>
            <a:off x="921610" y="1966852"/>
            <a:ext cx="108256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vi-VN" sz="4800">
                <a:ln w="7620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j-lt"/>
              </a:rPr>
              <a:t>BÀI 6. MẠNG THÔNG TIN TOÀN CẦU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65B2B8-45A5-613C-52D0-83F40B3641FC}"/>
              </a:ext>
            </a:extLst>
          </p:cNvPr>
          <p:cNvSpPr txBox="1"/>
          <p:nvPr/>
        </p:nvSpPr>
        <p:spPr>
          <a:xfrm>
            <a:off x="344629" y="1461101"/>
            <a:ext cx="3678621" cy="46166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vi-VN" sz="2400" b="1" u="sng">
                <a:solidFill>
                  <a:srgbClr val="FF0000"/>
                </a:solidFill>
                <a:latin typeface="+mj-lt"/>
              </a:rPr>
              <a:t>TUẦN 10 – TIẾT 9</a:t>
            </a:r>
          </a:p>
        </p:txBody>
      </p:sp>
      <p:pic>
        <p:nvPicPr>
          <p:cNvPr id="8" name="Hình ảnh 7" descr="Cartoon bee with sign">
            <a:extLst>
              <a:ext uri="{FF2B5EF4-FFF2-40B4-BE49-F238E27FC236}">
                <a16:creationId xmlns:a16="http://schemas.microsoft.com/office/drawing/2014/main" id="{7DA51B9F-AEF7-8468-516D-A1B5795E3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751" y="2797849"/>
            <a:ext cx="5580564" cy="4047373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BD0306D-AF2E-9976-B8FA-2EF6AAC29962}"/>
              </a:ext>
            </a:extLst>
          </p:cNvPr>
          <p:cNvSpPr/>
          <p:nvPr/>
        </p:nvSpPr>
        <p:spPr>
          <a:xfrm rot="21349419">
            <a:off x="2166053" y="3712404"/>
            <a:ext cx="2395055" cy="2122496"/>
          </a:xfrm>
          <a:prstGeom prst="round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>
                <a:solidFill>
                  <a:srgbClr val="002060"/>
                </a:solidFill>
                <a:latin typeface="+mj-lt"/>
              </a:rPr>
              <a:t>1. TỔ CHỨC THÔNG TIN TRÊN INTERNET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B0B2B59-C76E-195B-F4C9-4CFCACEAC1AB}"/>
              </a:ext>
            </a:extLst>
          </p:cNvPr>
          <p:cNvSpPr/>
          <p:nvPr/>
        </p:nvSpPr>
        <p:spPr>
          <a:xfrm rot="21349419">
            <a:off x="4734129" y="3496202"/>
            <a:ext cx="2395055" cy="2122496"/>
          </a:xfrm>
          <a:prstGeom prst="roundRect">
            <a:avLst>
              <a:gd name="adj" fmla="val 3305"/>
            </a:avLst>
          </a:prstGeom>
          <a:solidFill>
            <a:srgbClr val="FF66FF">
              <a:alpha val="54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>
                <a:solidFill>
                  <a:srgbClr val="002060"/>
                </a:solidFill>
                <a:latin typeface="+mj-lt"/>
              </a:rPr>
              <a:t>2. TRÌNH DUYỆT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8EFBABE6-5F16-DAB2-D26A-028FAE209DB1}"/>
              </a:ext>
            </a:extLst>
          </p:cNvPr>
          <p:cNvSpPr/>
          <p:nvPr/>
        </p:nvSpPr>
        <p:spPr>
          <a:xfrm rot="21349419">
            <a:off x="7330996" y="3306844"/>
            <a:ext cx="2395055" cy="2122496"/>
          </a:xfrm>
          <a:prstGeom prst="roundRect">
            <a:avLst>
              <a:gd name="adj" fmla="val 3305"/>
            </a:avLst>
          </a:prstGeom>
          <a:solidFill>
            <a:srgbClr val="FF66FF">
              <a:alpha val="59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>
                <a:solidFill>
                  <a:srgbClr val="002060"/>
                </a:solidFill>
                <a:latin typeface="+mj-lt"/>
              </a:rPr>
              <a:t>3. THỰC HÀNH: Khai thác thông tin trên trang web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607100B0-0E53-3E9E-1E37-5128B88437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15"/>
          <a:stretch/>
        </p:blipFill>
        <p:spPr>
          <a:xfrm rot="20967628">
            <a:off x="4691122" y="5933641"/>
            <a:ext cx="1714739" cy="769441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F9A2314-A7D8-FD55-B880-2A8DE7552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15"/>
          <a:stretch/>
        </p:blipFill>
        <p:spPr>
          <a:xfrm rot="20967628">
            <a:off x="9580641" y="5638756"/>
            <a:ext cx="1714739" cy="76944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17B057F-A19F-C787-19C0-64A6C1C46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9605">
            <a:off x="7126374" y="5996960"/>
            <a:ext cx="1790950" cy="533474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8A2E15E-D247-F3AC-96BB-3F7095667DA2}"/>
              </a:ext>
            </a:extLst>
          </p:cNvPr>
          <p:cNvSpPr txBox="1"/>
          <p:nvPr/>
        </p:nvSpPr>
        <p:spPr>
          <a:xfrm rot="21213361">
            <a:off x="7284345" y="3287069"/>
            <a:ext cx="4806043" cy="771814"/>
          </a:xfrm>
          <a:custGeom>
            <a:avLst/>
            <a:gdLst>
              <a:gd name="connsiteX0" fmla="*/ 0 w 4806043"/>
              <a:gd name="connsiteY0" fmla="*/ 0 h 771814"/>
              <a:gd name="connsiteX1" fmla="*/ 582065 w 4806043"/>
              <a:gd name="connsiteY1" fmla="*/ 0 h 771814"/>
              <a:gd name="connsiteX2" fmla="*/ 971889 w 4806043"/>
              <a:gd name="connsiteY2" fmla="*/ 0 h 771814"/>
              <a:gd name="connsiteX3" fmla="*/ 1553954 w 4806043"/>
              <a:gd name="connsiteY3" fmla="*/ 0 h 771814"/>
              <a:gd name="connsiteX4" fmla="*/ 2039898 w 4806043"/>
              <a:gd name="connsiteY4" fmla="*/ 0 h 771814"/>
              <a:gd name="connsiteX5" fmla="*/ 2670024 w 4806043"/>
              <a:gd name="connsiteY5" fmla="*/ 0 h 771814"/>
              <a:gd name="connsiteX6" fmla="*/ 3155968 w 4806043"/>
              <a:gd name="connsiteY6" fmla="*/ 0 h 771814"/>
              <a:gd name="connsiteX7" fmla="*/ 3641913 w 4806043"/>
              <a:gd name="connsiteY7" fmla="*/ 0 h 771814"/>
              <a:gd name="connsiteX8" fmla="*/ 4079797 w 4806043"/>
              <a:gd name="connsiteY8" fmla="*/ 0 h 771814"/>
              <a:gd name="connsiteX9" fmla="*/ 4806043 w 4806043"/>
              <a:gd name="connsiteY9" fmla="*/ 0 h 771814"/>
              <a:gd name="connsiteX10" fmla="*/ 4806043 w 4806043"/>
              <a:gd name="connsiteY10" fmla="*/ 378189 h 771814"/>
              <a:gd name="connsiteX11" fmla="*/ 4806043 w 4806043"/>
              <a:gd name="connsiteY11" fmla="*/ 771814 h 771814"/>
              <a:gd name="connsiteX12" fmla="*/ 4272038 w 4806043"/>
              <a:gd name="connsiteY12" fmla="*/ 771814 h 771814"/>
              <a:gd name="connsiteX13" fmla="*/ 3882215 w 4806043"/>
              <a:gd name="connsiteY13" fmla="*/ 771814 h 771814"/>
              <a:gd name="connsiteX14" fmla="*/ 3396270 w 4806043"/>
              <a:gd name="connsiteY14" fmla="*/ 771814 h 771814"/>
              <a:gd name="connsiteX15" fmla="*/ 2910326 w 4806043"/>
              <a:gd name="connsiteY15" fmla="*/ 771814 h 771814"/>
              <a:gd name="connsiteX16" fmla="*/ 2472442 w 4806043"/>
              <a:gd name="connsiteY16" fmla="*/ 771814 h 771814"/>
              <a:gd name="connsiteX17" fmla="*/ 1986498 w 4806043"/>
              <a:gd name="connsiteY17" fmla="*/ 771814 h 771814"/>
              <a:gd name="connsiteX18" fmla="*/ 1548614 w 4806043"/>
              <a:gd name="connsiteY18" fmla="*/ 771814 h 771814"/>
              <a:gd name="connsiteX19" fmla="*/ 1110730 w 4806043"/>
              <a:gd name="connsiteY19" fmla="*/ 771814 h 771814"/>
              <a:gd name="connsiteX20" fmla="*/ 480604 w 4806043"/>
              <a:gd name="connsiteY20" fmla="*/ 771814 h 771814"/>
              <a:gd name="connsiteX21" fmla="*/ 0 w 4806043"/>
              <a:gd name="connsiteY21" fmla="*/ 771814 h 771814"/>
              <a:gd name="connsiteX22" fmla="*/ 0 w 4806043"/>
              <a:gd name="connsiteY22" fmla="*/ 385907 h 771814"/>
              <a:gd name="connsiteX23" fmla="*/ 0 w 4806043"/>
              <a:gd name="connsiteY23" fmla="*/ 0 h 7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06043" h="771814" fill="none" extrusionOk="0">
                <a:moveTo>
                  <a:pt x="0" y="0"/>
                </a:moveTo>
                <a:cubicBezTo>
                  <a:pt x="212277" y="-67196"/>
                  <a:pt x="459267" y="22288"/>
                  <a:pt x="582065" y="0"/>
                </a:cubicBezTo>
                <a:cubicBezTo>
                  <a:pt x="704864" y="-22288"/>
                  <a:pt x="843981" y="31993"/>
                  <a:pt x="971889" y="0"/>
                </a:cubicBezTo>
                <a:cubicBezTo>
                  <a:pt x="1099797" y="-31993"/>
                  <a:pt x="1311076" y="41329"/>
                  <a:pt x="1553954" y="0"/>
                </a:cubicBezTo>
                <a:cubicBezTo>
                  <a:pt x="1796833" y="-41329"/>
                  <a:pt x="1872607" y="35266"/>
                  <a:pt x="2039898" y="0"/>
                </a:cubicBezTo>
                <a:cubicBezTo>
                  <a:pt x="2207189" y="-35266"/>
                  <a:pt x="2536018" y="6387"/>
                  <a:pt x="2670024" y="0"/>
                </a:cubicBezTo>
                <a:cubicBezTo>
                  <a:pt x="2804030" y="-6387"/>
                  <a:pt x="3048945" y="52266"/>
                  <a:pt x="3155968" y="0"/>
                </a:cubicBezTo>
                <a:cubicBezTo>
                  <a:pt x="3262991" y="-52266"/>
                  <a:pt x="3518106" y="51582"/>
                  <a:pt x="3641913" y="0"/>
                </a:cubicBezTo>
                <a:cubicBezTo>
                  <a:pt x="3765720" y="-51582"/>
                  <a:pt x="3905681" y="10269"/>
                  <a:pt x="4079797" y="0"/>
                </a:cubicBezTo>
                <a:cubicBezTo>
                  <a:pt x="4253913" y="-10269"/>
                  <a:pt x="4612065" y="64163"/>
                  <a:pt x="4806043" y="0"/>
                </a:cubicBezTo>
                <a:cubicBezTo>
                  <a:pt x="4811551" y="94016"/>
                  <a:pt x="4761424" y="248472"/>
                  <a:pt x="4806043" y="378189"/>
                </a:cubicBezTo>
                <a:cubicBezTo>
                  <a:pt x="4850662" y="507906"/>
                  <a:pt x="4801758" y="656856"/>
                  <a:pt x="4806043" y="771814"/>
                </a:cubicBezTo>
                <a:cubicBezTo>
                  <a:pt x="4633126" y="795527"/>
                  <a:pt x="4492272" y="716825"/>
                  <a:pt x="4272038" y="771814"/>
                </a:cubicBezTo>
                <a:cubicBezTo>
                  <a:pt x="4051805" y="826803"/>
                  <a:pt x="4061122" y="736365"/>
                  <a:pt x="3882215" y="771814"/>
                </a:cubicBezTo>
                <a:cubicBezTo>
                  <a:pt x="3703308" y="807263"/>
                  <a:pt x="3497037" y="724267"/>
                  <a:pt x="3396270" y="771814"/>
                </a:cubicBezTo>
                <a:cubicBezTo>
                  <a:pt x="3295504" y="819361"/>
                  <a:pt x="3055821" y="762744"/>
                  <a:pt x="2910326" y="771814"/>
                </a:cubicBezTo>
                <a:cubicBezTo>
                  <a:pt x="2764831" y="780884"/>
                  <a:pt x="2621151" y="762339"/>
                  <a:pt x="2472442" y="771814"/>
                </a:cubicBezTo>
                <a:cubicBezTo>
                  <a:pt x="2323733" y="781289"/>
                  <a:pt x="2159414" y="758846"/>
                  <a:pt x="1986498" y="771814"/>
                </a:cubicBezTo>
                <a:cubicBezTo>
                  <a:pt x="1813582" y="784782"/>
                  <a:pt x="1699958" y="749486"/>
                  <a:pt x="1548614" y="771814"/>
                </a:cubicBezTo>
                <a:cubicBezTo>
                  <a:pt x="1397270" y="794142"/>
                  <a:pt x="1313228" y="734673"/>
                  <a:pt x="1110730" y="771814"/>
                </a:cubicBezTo>
                <a:cubicBezTo>
                  <a:pt x="908232" y="808955"/>
                  <a:pt x="768150" y="721334"/>
                  <a:pt x="480604" y="771814"/>
                </a:cubicBezTo>
                <a:cubicBezTo>
                  <a:pt x="193058" y="822294"/>
                  <a:pt x="205137" y="737094"/>
                  <a:pt x="0" y="771814"/>
                </a:cubicBezTo>
                <a:cubicBezTo>
                  <a:pt x="-7988" y="602748"/>
                  <a:pt x="15792" y="479472"/>
                  <a:pt x="0" y="385907"/>
                </a:cubicBezTo>
                <a:cubicBezTo>
                  <a:pt x="-15792" y="292342"/>
                  <a:pt x="5950" y="120399"/>
                  <a:pt x="0" y="0"/>
                </a:cubicBezTo>
                <a:close/>
              </a:path>
              <a:path w="4806043" h="771814" stroke="0" extrusionOk="0">
                <a:moveTo>
                  <a:pt x="0" y="0"/>
                </a:moveTo>
                <a:cubicBezTo>
                  <a:pt x="164662" y="-16737"/>
                  <a:pt x="429490" y="6959"/>
                  <a:pt x="582065" y="0"/>
                </a:cubicBezTo>
                <a:cubicBezTo>
                  <a:pt x="734640" y="-6959"/>
                  <a:pt x="779143" y="22054"/>
                  <a:pt x="971889" y="0"/>
                </a:cubicBezTo>
                <a:cubicBezTo>
                  <a:pt x="1164635" y="-22054"/>
                  <a:pt x="1267974" y="45860"/>
                  <a:pt x="1553954" y="0"/>
                </a:cubicBezTo>
                <a:cubicBezTo>
                  <a:pt x="1839934" y="-45860"/>
                  <a:pt x="1980047" y="17255"/>
                  <a:pt x="2136019" y="0"/>
                </a:cubicBezTo>
                <a:cubicBezTo>
                  <a:pt x="2291992" y="-17255"/>
                  <a:pt x="2473547" y="9823"/>
                  <a:pt x="2670024" y="0"/>
                </a:cubicBezTo>
                <a:cubicBezTo>
                  <a:pt x="2866501" y="-9823"/>
                  <a:pt x="3035401" y="74372"/>
                  <a:pt x="3300150" y="0"/>
                </a:cubicBezTo>
                <a:cubicBezTo>
                  <a:pt x="3564899" y="-74372"/>
                  <a:pt x="3765451" y="52263"/>
                  <a:pt x="3930275" y="0"/>
                </a:cubicBezTo>
                <a:cubicBezTo>
                  <a:pt x="4095100" y="-52263"/>
                  <a:pt x="4216723" y="19571"/>
                  <a:pt x="4320099" y="0"/>
                </a:cubicBezTo>
                <a:cubicBezTo>
                  <a:pt x="4423475" y="-19571"/>
                  <a:pt x="4705055" y="8037"/>
                  <a:pt x="4806043" y="0"/>
                </a:cubicBezTo>
                <a:cubicBezTo>
                  <a:pt x="4844561" y="181329"/>
                  <a:pt x="4766858" y="204729"/>
                  <a:pt x="4806043" y="385907"/>
                </a:cubicBezTo>
                <a:cubicBezTo>
                  <a:pt x="4845228" y="567085"/>
                  <a:pt x="4771105" y="589990"/>
                  <a:pt x="4806043" y="771814"/>
                </a:cubicBezTo>
                <a:cubicBezTo>
                  <a:pt x="4664139" y="799921"/>
                  <a:pt x="4503513" y="753786"/>
                  <a:pt x="4272038" y="771814"/>
                </a:cubicBezTo>
                <a:cubicBezTo>
                  <a:pt x="4040564" y="789842"/>
                  <a:pt x="4049043" y="765990"/>
                  <a:pt x="3834154" y="771814"/>
                </a:cubicBezTo>
                <a:cubicBezTo>
                  <a:pt x="3619265" y="777638"/>
                  <a:pt x="3625814" y="732527"/>
                  <a:pt x="3444331" y="771814"/>
                </a:cubicBezTo>
                <a:cubicBezTo>
                  <a:pt x="3262848" y="811101"/>
                  <a:pt x="3157433" y="730299"/>
                  <a:pt x="2958386" y="771814"/>
                </a:cubicBezTo>
                <a:cubicBezTo>
                  <a:pt x="2759339" y="813329"/>
                  <a:pt x="2624577" y="726224"/>
                  <a:pt x="2520503" y="771814"/>
                </a:cubicBezTo>
                <a:cubicBezTo>
                  <a:pt x="2416429" y="817404"/>
                  <a:pt x="2078534" y="721380"/>
                  <a:pt x="1890377" y="771814"/>
                </a:cubicBezTo>
                <a:cubicBezTo>
                  <a:pt x="1702220" y="822248"/>
                  <a:pt x="1455787" y="730829"/>
                  <a:pt x="1260251" y="771814"/>
                </a:cubicBezTo>
                <a:cubicBezTo>
                  <a:pt x="1064715" y="812799"/>
                  <a:pt x="771352" y="710494"/>
                  <a:pt x="630126" y="771814"/>
                </a:cubicBezTo>
                <a:cubicBezTo>
                  <a:pt x="488900" y="833134"/>
                  <a:pt x="175720" y="735477"/>
                  <a:pt x="0" y="771814"/>
                </a:cubicBezTo>
                <a:cubicBezTo>
                  <a:pt x="-40991" y="632381"/>
                  <a:pt x="4380" y="544949"/>
                  <a:pt x="0" y="378189"/>
                </a:cubicBezTo>
                <a:cubicBezTo>
                  <a:pt x="-4380" y="211429"/>
                  <a:pt x="16939" y="160097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22358453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vi-VN" sz="2000">
              <a:solidFill>
                <a:srgbClr val="FFFF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vi-VN" sz="2000">
              <a:solidFill>
                <a:srgbClr val="FFFF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ACBB54D-F6FA-C850-71ED-41F8E7FDC957}"/>
              </a:ext>
            </a:extLst>
          </p:cNvPr>
          <p:cNvSpPr txBox="1"/>
          <p:nvPr/>
        </p:nvSpPr>
        <p:spPr>
          <a:xfrm rot="21147206">
            <a:off x="7384305" y="4264853"/>
            <a:ext cx="4653644" cy="771814"/>
          </a:xfrm>
          <a:custGeom>
            <a:avLst/>
            <a:gdLst>
              <a:gd name="connsiteX0" fmla="*/ 0 w 4653644"/>
              <a:gd name="connsiteY0" fmla="*/ 0 h 771814"/>
              <a:gd name="connsiteX1" fmla="*/ 442096 w 4653644"/>
              <a:gd name="connsiteY1" fmla="*/ 0 h 771814"/>
              <a:gd name="connsiteX2" fmla="*/ 1023802 w 4653644"/>
              <a:gd name="connsiteY2" fmla="*/ 0 h 771814"/>
              <a:gd name="connsiteX3" fmla="*/ 1605507 w 4653644"/>
              <a:gd name="connsiteY3" fmla="*/ 0 h 771814"/>
              <a:gd name="connsiteX4" fmla="*/ 2233749 w 4653644"/>
              <a:gd name="connsiteY4" fmla="*/ 0 h 771814"/>
              <a:gd name="connsiteX5" fmla="*/ 2861991 w 4653644"/>
              <a:gd name="connsiteY5" fmla="*/ 0 h 771814"/>
              <a:gd name="connsiteX6" fmla="*/ 3350624 w 4653644"/>
              <a:gd name="connsiteY6" fmla="*/ 0 h 771814"/>
              <a:gd name="connsiteX7" fmla="*/ 3792720 w 4653644"/>
              <a:gd name="connsiteY7" fmla="*/ 0 h 771814"/>
              <a:gd name="connsiteX8" fmla="*/ 4653644 w 4653644"/>
              <a:gd name="connsiteY8" fmla="*/ 0 h 771814"/>
              <a:gd name="connsiteX9" fmla="*/ 4653644 w 4653644"/>
              <a:gd name="connsiteY9" fmla="*/ 385907 h 771814"/>
              <a:gd name="connsiteX10" fmla="*/ 4653644 w 4653644"/>
              <a:gd name="connsiteY10" fmla="*/ 771814 h 771814"/>
              <a:gd name="connsiteX11" fmla="*/ 4165011 w 4653644"/>
              <a:gd name="connsiteY11" fmla="*/ 771814 h 771814"/>
              <a:gd name="connsiteX12" fmla="*/ 3676379 w 4653644"/>
              <a:gd name="connsiteY12" fmla="*/ 771814 h 771814"/>
              <a:gd name="connsiteX13" fmla="*/ 3187746 w 4653644"/>
              <a:gd name="connsiteY13" fmla="*/ 771814 h 771814"/>
              <a:gd name="connsiteX14" fmla="*/ 2559504 w 4653644"/>
              <a:gd name="connsiteY14" fmla="*/ 771814 h 771814"/>
              <a:gd name="connsiteX15" fmla="*/ 1931262 w 4653644"/>
              <a:gd name="connsiteY15" fmla="*/ 771814 h 771814"/>
              <a:gd name="connsiteX16" fmla="*/ 1303020 w 4653644"/>
              <a:gd name="connsiteY16" fmla="*/ 771814 h 771814"/>
              <a:gd name="connsiteX17" fmla="*/ 767851 w 4653644"/>
              <a:gd name="connsiteY17" fmla="*/ 771814 h 771814"/>
              <a:gd name="connsiteX18" fmla="*/ 0 w 4653644"/>
              <a:gd name="connsiteY18" fmla="*/ 771814 h 771814"/>
              <a:gd name="connsiteX19" fmla="*/ 0 w 4653644"/>
              <a:gd name="connsiteY19" fmla="*/ 370471 h 771814"/>
              <a:gd name="connsiteX20" fmla="*/ 0 w 4653644"/>
              <a:gd name="connsiteY20" fmla="*/ 0 h 7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53644" h="771814" fill="none" extrusionOk="0">
                <a:moveTo>
                  <a:pt x="0" y="0"/>
                </a:moveTo>
                <a:cubicBezTo>
                  <a:pt x="166524" y="-45852"/>
                  <a:pt x="306786" y="21263"/>
                  <a:pt x="442096" y="0"/>
                </a:cubicBezTo>
                <a:cubicBezTo>
                  <a:pt x="577406" y="-21263"/>
                  <a:pt x="815539" y="49216"/>
                  <a:pt x="1023802" y="0"/>
                </a:cubicBezTo>
                <a:cubicBezTo>
                  <a:pt x="1232065" y="-49216"/>
                  <a:pt x="1429347" y="31484"/>
                  <a:pt x="1605507" y="0"/>
                </a:cubicBezTo>
                <a:cubicBezTo>
                  <a:pt x="1781667" y="-31484"/>
                  <a:pt x="2051442" y="63446"/>
                  <a:pt x="2233749" y="0"/>
                </a:cubicBezTo>
                <a:cubicBezTo>
                  <a:pt x="2416056" y="-63446"/>
                  <a:pt x="2720817" y="30742"/>
                  <a:pt x="2861991" y="0"/>
                </a:cubicBezTo>
                <a:cubicBezTo>
                  <a:pt x="3003165" y="-30742"/>
                  <a:pt x="3126142" y="54384"/>
                  <a:pt x="3350624" y="0"/>
                </a:cubicBezTo>
                <a:cubicBezTo>
                  <a:pt x="3575106" y="-54384"/>
                  <a:pt x="3674459" y="39279"/>
                  <a:pt x="3792720" y="0"/>
                </a:cubicBezTo>
                <a:cubicBezTo>
                  <a:pt x="3910981" y="-39279"/>
                  <a:pt x="4351742" y="90983"/>
                  <a:pt x="4653644" y="0"/>
                </a:cubicBezTo>
                <a:cubicBezTo>
                  <a:pt x="4684193" y="157065"/>
                  <a:pt x="4638198" y="269157"/>
                  <a:pt x="4653644" y="385907"/>
                </a:cubicBezTo>
                <a:cubicBezTo>
                  <a:pt x="4669090" y="502657"/>
                  <a:pt x="4619307" y="606701"/>
                  <a:pt x="4653644" y="771814"/>
                </a:cubicBezTo>
                <a:cubicBezTo>
                  <a:pt x="4457904" y="792852"/>
                  <a:pt x="4335116" y="745137"/>
                  <a:pt x="4165011" y="771814"/>
                </a:cubicBezTo>
                <a:cubicBezTo>
                  <a:pt x="3994906" y="798491"/>
                  <a:pt x="3782862" y="728523"/>
                  <a:pt x="3676379" y="771814"/>
                </a:cubicBezTo>
                <a:cubicBezTo>
                  <a:pt x="3569896" y="815105"/>
                  <a:pt x="3290191" y="737144"/>
                  <a:pt x="3187746" y="771814"/>
                </a:cubicBezTo>
                <a:cubicBezTo>
                  <a:pt x="3085301" y="806484"/>
                  <a:pt x="2697263" y="748986"/>
                  <a:pt x="2559504" y="771814"/>
                </a:cubicBezTo>
                <a:cubicBezTo>
                  <a:pt x="2421745" y="794642"/>
                  <a:pt x="2244751" y="710776"/>
                  <a:pt x="1931262" y="771814"/>
                </a:cubicBezTo>
                <a:cubicBezTo>
                  <a:pt x="1617773" y="832852"/>
                  <a:pt x="1606370" y="717266"/>
                  <a:pt x="1303020" y="771814"/>
                </a:cubicBezTo>
                <a:cubicBezTo>
                  <a:pt x="999670" y="826362"/>
                  <a:pt x="939440" y="770404"/>
                  <a:pt x="767851" y="771814"/>
                </a:cubicBezTo>
                <a:cubicBezTo>
                  <a:pt x="596262" y="773224"/>
                  <a:pt x="260803" y="764060"/>
                  <a:pt x="0" y="771814"/>
                </a:cubicBezTo>
                <a:cubicBezTo>
                  <a:pt x="-26711" y="647358"/>
                  <a:pt x="37580" y="548158"/>
                  <a:pt x="0" y="370471"/>
                </a:cubicBezTo>
                <a:cubicBezTo>
                  <a:pt x="-37580" y="192784"/>
                  <a:pt x="14013" y="139099"/>
                  <a:pt x="0" y="0"/>
                </a:cubicBezTo>
                <a:close/>
              </a:path>
              <a:path w="4653644" h="771814" stroke="0" extrusionOk="0">
                <a:moveTo>
                  <a:pt x="0" y="0"/>
                </a:moveTo>
                <a:cubicBezTo>
                  <a:pt x="107919" y="-42147"/>
                  <a:pt x="425476" y="45243"/>
                  <a:pt x="535169" y="0"/>
                </a:cubicBezTo>
                <a:cubicBezTo>
                  <a:pt x="644862" y="-45243"/>
                  <a:pt x="971486" y="48976"/>
                  <a:pt x="1116875" y="0"/>
                </a:cubicBezTo>
                <a:cubicBezTo>
                  <a:pt x="1262264" y="-48976"/>
                  <a:pt x="1528763" y="24093"/>
                  <a:pt x="1698580" y="0"/>
                </a:cubicBezTo>
                <a:cubicBezTo>
                  <a:pt x="1868398" y="-24093"/>
                  <a:pt x="2142425" y="12959"/>
                  <a:pt x="2280286" y="0"/>
                </a:cubicBezTo>
                <a:cubicBezTo>
                  <a:pt x="2418147" y="-12959"/>
                  <a:pt x="2623532" y="56690"/>
                  <a:pt x="2908528" y="0"/>
                </a:cubicBezTo>
                <a:cubicBezTo>
                  <a:pt x="3193524" y="-56690"/>
                  <a:pt x="3178472" y="308"/>
                  <a:pt x="3397160" y="0"/>
                </a:cubicBezTo>
                <a:cubicBezTo>
                  <a:pt x="3615848" y="-308"/>
                  <a:pt x="3681626" y="48151"/>
                  <a:pt x="3932329" y="0"/>
                </a:cubicBezTo>
                <a:cubicBezTo>
                  <a:pt x="4183032" y="-48151"/>
                  <a:pt x="4321381" y="12548"/>
                  <a:pt x="4653644" y="0"/>
                </a:cubicBezTo>
                <a:cubicBezTo>
                  <a:pt x="4659128" y="156065"/>
                  <a:pt x="4617080" y="284205"/>
                  <a:pt x="4653644" y="370471"/>
                </a:cubicBezTo>
                <a:cubicBezTo>
                  <a:pt x="4690208" y="456737"/>
                  <a:pt x="4630013" y="605532"/>
                  <a:pt x="4653644" y="771814"/>
                </a:cubicBezTo>
                <a:cubicBezTo>
                  <a:pt x="4463836" y="794959"/>
                  <a:pt x="4338429" y="733184"/>
                  <a:pt x="4211548" y="771814"/>
                </a:cubicBezTo>
                <a:cubicBezTo>
                  <a:pt x="4084667" y="810444"/>
                  <a:pt x="3851172" y="751360"/>
                  <a:pt x="3536769" y="771814"/>
                </a:cubicBezTo>
                <a:cubicBezTo>
                  <a:pt x="3222366" y="792268"/>
                  <a:pt x="3250583" y="722605"/>
                  <a:pt x="3048137" y="771814"/>
                </a:cubicBezTo>
                <a:cubicBezTo>
                  <a:pt x="2845691" y="821023"/>
                  <a:pt x="2744033" y="724126"/>
                  <a:pt x="2466431" y="771814"/>
                </a:cubicBezTo>
                <a:cubicBezTo>
                  <a:pt x="2188829" y="819502"/>
                  <a:pt x="2113595" y="708150"/>
                  <a:pt x="1931262" y="771814"/>
                </a:cubicBezTo>
                <a:cubicBezTo>
                  <a:pt x="1748929" y="835478"/>
                  <a:pt x="1594644" y="762643"/>
                  <a:pt x="1349557" y="771814"/>
                </a:cubicBezTo>
                <a:cubicBezTo>
                  <a:pt x="1104471" y="780985"/>
                  <a:pt x="1058662" y="728075"/>
                  <a:pt x="860924" y="771814"/>
                </a:cubicBezTo>
                <a:cubicBezTo>
                  <a:pt x="663186" y="815553"/>
                  <a:pt x="250455" y="768661"/>
                  <a:pt x="0" y="771814"/>
                </a:cubicBezTo>
                <a:cubicBezTo>
                  <a:pt x="-3338" y="649981"/>
                  <a:pt x="36197" y="555048"/>
                  <a:pt x="0" y="370471"/>
                </a:cubicBezTo>
                <a:cubicBezTo>
                  <a:pt x="-36197" y="185894"/>
                  <a:pt x="23775" y="10989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extLst>
              <a:ext uri="{C807C97D-BFC1-408E-A445-0C87EB9F89A2}">
                <ask:lineSketchStyleProps xmlns:ask="http://schemas.microsoft.com/office/drawing/2018/sketchyshapes" sd="40248594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vi-VN" sz="2000">
              <a:solidFill>
                <a:srgbClr val="FFFF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vi-VN" sz="2000">
              <a:solidFill>
                <a:srgbClr val="FFFF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8D99F5F-A1D8-8265-C642-59B3AD7F53F5}"/>
              </a:ext>
            </a:extLst>
          </p:cNvPr>
          <p:cNvSpPr txBox="1"/>
          <p:nvPr/>
        </p:nvSpPr>
        <p:spPr>
          <a:xfrm>
            <a:off x="11747265" y="36280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EA9B253-CDDA-CD25-FDD1-772B48955BE3}"/>
              </a:ext>
            </a:extLst>
          </p:cNvPr>
          <p:cNvSpPr txBox="1"/>
          <p:nvPr/>
        </p:nvSpPr>
        <p:spPr>
          <a:xfrm rot="21143276">
            <a:off x="7415563" y="3254374"/>
            <a:ext cx="4647397" cy="771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0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được khái niệm </a:t>
            </a:r>
            <a:r>
              <a:rPr lang="vi-VN" sz="20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nl-NL" sz="20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Wide Web, Website, địa chỉ của Website, trình duyệt.</a:t>
            </a:r>
            <a:endParaRPr lang="vi-VN" sz="2000">
              <a:solidFill>
                <a:srgbClr val="FFFF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C2EB940-8B83-177B-31D8-1328D1C18A92}"/>
              </a:ext>
            </a:extLst>
          </p:cNvPr>
          <p:cNvSpPr txBox="1"/>
          <p:nvPr/>
        </p:nvSpPr>
        <p:spPr>
          <a:xfrm rot="21226499">
            <a:off x="7531399" y="4284024"/>
            <a:ext cx="4398665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và nêu được các thông tin chính trên trang Web cho trước.</a:t>
            </a:r>
            <a:endParaRPr lang="vi-VN" sz="1800">
              <a:solidFill>
                <a:srgbClr val="FFFF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7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4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700"/>
                            </p:stCondLst>
                            <p:childTnLst>
                              <p:par>
                                <p:cTn id="42" presetID="34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  <p:bldP spid="16" grpId="0"/>
      <p:bldP spid="16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34195-F273-BC83-A7F3-484D7AF7D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77" y="110534"/>
            <a:ext cx="4078565" cy="4752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DBF91E81-16D3-998D-A373-FA6FDB37A538}"/>
              </a:ext>
            </a:extLst>
          </p:cNvPr>
          <p:cNvSpPr/>
          <p:nvPr/>
        </p:nvSpPr>
        <p:spPr>
          <a:xfrm>
            <a:off x="977480" y="411981"/>
            <a:ext cx="2378669" cy="3185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u="sng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800">
                <a:solidFill>
                  <a:schemeClr val="bg1"/>
                </a:solidFill>
                <a:latin typeface="+mj-lt"/>
              </a:rPr>
              <a:t>Thông tin trong cuốn sách Tin học 6 được tổ chức như thế nào?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2386ED0-0061-E539-9BF1-40DF0940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74460" y="87085"/>
            <a:ext cx="4078565" cy="4752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6499A091-486D-EE12-D7C4-2ACE02202BF0}"/>
              </a:ext>
            </a:extLst>
          </p:cNvPr>
          <p:cNvSpPr/>
          <p:nvPr/>
        </p:nvSpPr>
        <p:spPr>
          <a:xfrm>
            <a:off x="8812963" y="840709"/>
            <a:ext cx="2378669" cy="3185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u="sng">
                <a:solidFill>
                  <a:schemeClr val="bg1"/>
                </a:solidFill>
                <a:latin typeface="+mj-lt"/>
              </a:rPr>
              <a:t>Câu 2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800">
                <a:solidFill>
                  <a:schemeClr val="bg1"/>
                </a:solidFill>
                <a:latin typeface="+mj-lt"/>
              </a:rPr>
              <a:t>Em đã xem thông tin trên Internet chưa? Trên Internet có những dạng thông tin gì?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E1DC3B9-21F9-A3C2-8B9E-5959825ED87D}"/>
              </a:ext>
            </a:extLst>
          </p:cNvPr>
          <p:cNvSpPr txBox="1"/>
          <p:nvPr/>
        </p:nvSpPr>
        <p:spPr>
          <a:xfrm>
            <a:off x="3607085" y="62465"/>
            <a:ext cx="48645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Thảo luận nhóm</a:t>
            </a:r>
          </a:p>
          <a:p>
            <a:pPr algn="ctr"/>
            <a:r>
              <a:rPr lang="vi-VN" sz="540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đôi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AB5907D-6AD2-F7A5-0CEA-40D4C702EAB4}"/>
              </a:ext>
            </a:extLst>
          </p:cNvPr>
          <p:cNvSpPr/>
          <p:nvPr/>
        </p:nvSpPr>
        <p:spPr>
          <a:xfrm>
            <a:off x="4331376" y="2743490"/>
            <a:ext cx="220364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Chủ đề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3E52AF86-EAB6-2B9A-E5DC-67868C2CFE59}"/>
              </a:ext>
            </a:extLst>
          </p:cNvPr>
          <p:cNvSpPr/>
          <p:nvPr/>
        </p:nvSpPr>
        <p:spPr>
          <a:xfrm>
            <a:off x="4328027" y="3448554"/>
            <a:ext cx="220364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Bài 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A0C39EFC-20F2-52FE-D5B7-D8858FADE0A6}"/>
              </a:ext>
            </a:extLst>
          </p:cNvPr>
          <p:cNvSpPr/>
          <p:nvPr/>
        </p:nvSpPr>
        <p:spPr>
          <a:xfrm>
            <a:off x="4328027" y="4163665"/>
            <a:ext cx="220364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Phần 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F23E30A-A5F4-37F4-EC98-88511C515638}"/>
              </a:ext>
            </a:extLst>
          </p:cNvPr>
          <p:cNvSpPr/>
          <p:nvPr/>
        </p:nvSpPr>
        <p:spPr>
          <a:xfrm>
            <a:off x="4328027" y="4876260"/>
            <a:ext cx="220364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Nội dung</a:t>
            </a: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1ED2F830-1A0D-E2E1-2C4B-681072A18220}"/>
              </a:ext>
            </a:extLst>
          </p:cNvPr>
          <p:cNvSpPr/>
          <p:nvPr/>
        </p:nvSpPr>
        <p:spPr>
          <a:xfrm>
            <a:off x="4393051" y="1816791"/>
            <a:ext cx="2015240" cy="8865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SÁCH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BBFFEA-EE66-3672-2A40-E628B32C9A25}"/>
              </a:ext>
            </a:extLst>
          </p:cNvPr>
          <p:cNvSpPr txBox="1"/>
          <p:nvPr/>
        </p:nvSpPr>
        <p:spPr>
          <a:xfrm>
            <a:off x="6759887" y="2829864"/>
            <a:ext cx="1459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>
                <a:latin typeface="+mj-lt"/>
              </a:rPr>
              <a:t>Sắp xếp tuần tự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10EEDDE2-4FB1-EA67-878F-B08E40F4644F}"/>
              </a:ext>
            </a:extLst>
          </p:cNvPr>
          <p:cNvSpPr txBox="1"/>
          <p:nvPr/>
        </p:nvSpPr>
        <p:spPr>
          <a:xfrm>
            <a:off x="2304632" y="5126055"/>
            <a:ext cx="130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Chủ đề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74E41BC-60D7-DE1B-F29F-914611B0A29E}"/>
              </a:ext>
            </a:extLst>
          </p:cNvPr>
          <p:cNvSpPr txBox="1"/>
          <p:nvPr/>
        </p:nvSpPr>
        <p:spPr>
          <a:xfrm>
            <a:off x="1265898" y="5644398"/>
            <a:ext cx="130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Bài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582FA4C4-74EA-4520-75E7-7A966A18E3D7}"/>
              </a:ext>
            </a:extLst>
          </p:cNvPr>
          <p:cNvSpPr txBox="1"/>
          <p:nvPr/>
        </p:nvSpPr>
        <p:spPr>
          <a:xfrm>
            <a:off x="2178259" y="5747689"/>
            <a:ext cx="130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Phần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0CC35E9-5203-086D-5E9D-FC3C22F28965}"/>
              </a:ext>
            </a:extLst>
          </p:cNvPr>
          <p:cNvSpPr txBox="1"/>
          <p:nvPr/>
        </p:nvSpPr>
        <p:spPr>
          <a:xfrm>
            <a:off x="524215" y="5079442"/>
            <a:ext cx="139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Nội dung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E4FDF4B2-B954-B2D1-00F8-D0AB32FB0911}"/>
              </a:ext>
            </a:extLst>
          </p:cNvPr>
          <p:cNvSpPr txBox="1"/>
          <p:nvPr/>
        </p:nvSpPr>
        <p:spPr>
          <a:xfrm>
            <a:off x="9121847" y="1583066"/>
            <a:ext cx="2533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>
                <a:latin typeface="+mj-lt"/>
              </a:rPr>
              <a:t>Thông tin trong sách được sắp xếp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60875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2" grpId="0" animBg="1"/>
      <p:bldP spid="3" grpId="0" animBg="1"/>
      <p:bldP spid="4" grpId="0" animBg="1"/>
      <p:bldP spid="5" grpId="0" animBg="1"/>
      <p:bldP spid="21" grpId="0" animBg="1"/>
      <p:bldP spid="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D2386ED0-0061-E539-9BF1-40DF09403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74460" y="87085"/>
            <a:ext cx="4078565" cy="4752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6499A091-486D-EE12-D7C4-2ACE02202BF0}"/>
              </a:ext>
            </a:extLst>
          </p:cNvPr>
          <p:cNvSpPr/>
          <p:nvPr/>
        </p:nvSpPr>
        <p:spPr>
          <a:xfrm>
            <a:off x="8812963" y="840709"/>
            <a:ext cx="2378669" cy="31853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u="sng">
                <a:solidFill>
                  <a:schemeClr val="bg1"/>
                </a:solidFill>
                <a:latin typeface="+mj-lt"/>
              </a:rPr>
              <a:t>Câu 2</a:t>
            </a:r>
            <a:r>
              <a:rPr lang="vi-VN" sz="280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800">
                <a:solidFill>
                  <a:schemeClr val="bg1"/>
                </a:solidFill>
                <a:latin typeface="+mj-lt"/>
              </a:rPr>
              <a:t>Em đã xem thông tin trên Internet chưa? Trên Internet có những dạng thông tin gì?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46FE036-229C-42A5-D418-506AA6D4E26F}"/>
              </a:ext>
            </a:extLst>
          </p:cNvPr>
          <p:cNvSpPr/>
          <p:nvPr/>
        </p:nvSpPr>
        <p:spPr>
          <a:xfrm>
            <a:off x="138975" y="1051046"/>
            <a:ext cx="2415641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Văn bản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5EBE8B2-8B0F-1D74-EBE7-BF2E81CD3147}"/>
              </a:ext>
            </a:extLst>
          </p:cNvPr>
          <p:cNvSpPr/>
          <p:nvPr/>
        </p:nvSpPr>
        <p:spPr>
          <a:xfrm>
            <a:off x="2442966" y="1701685"/>
            <a:ext cx="2082765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Âm thanh 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CED9C36-767B-4EDB-4324-C5014170DBFD}"/>
              </a:ext>
            </a:extLst>
          </p:cNvPr>
          <p:cNvSpPr/>
          <p:nvPr/>
        </p:nvSpPr>
        <p:spPr>
          <a:xfrm>
            <a:off x="2712611" y="840709"/>
            <a:ext cx="2415641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Hình ảnh 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871DECC-1971-1599-1165-C945354FBCF3}"/>
              </a:ext>
            </a:extLst>
          </p:cNvPr>
          <p:cNvSpPr/>
          <p:nvPr/>
        </p:nvSpPr>
        <p:spPr>
          <a:xfrm>
            <a:off x="5314120" y="235334"/>
            <a:ext cx="1763552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Video 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464A217E-04FE-A116-7055-384DA4F0D87F}"/>
              </a:ext>
            </a:extLst>
          </p:cNvPr>
          <p:cNvSpPr/>
          <p:nvPr/>
        </p:nvSpPr>
        <p:spPr>
          <a:xfrm>
            <a:off x="5211388" y="1077742"/>
            <a:ext cx="2189703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00FF"/>
                </a:solidFill>
                <a:latin typeface="+mj-lt"/>
              </a:rPr>
              <a:t>Liên kết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D9F3365-4124-471C-77B0-B3967F59975A}"/>
              </a:ext>
            </a:extLst>
          </p:cNvPr>
          <p:cNvSpPr/>
          <p:nvPr/>
        </p:nvSpPr>
        <p:spPr>
          <a:xfrm>
            <a:off x="5005533" y="1836334"/>
            <a:ext cx="130070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…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B8364986-3856-EC97-A5A0-C724EA1C83EF}"/>
              </a:ext>
            </a:extLst>
          </p:cNvPr>
          <p:cNvGrpSpPr/>
          <p:nvPr/>
        </p:nvGrpSpPr>
        <p:grpSpPr>
          <a:xfrm>
            <a:off x="138975" y="2623049"/>
            <a:ext cx="7216727" cy="4147866"/>
            <a:chOff x="138975" y="2623049"/>
            <a:chExt cx="7216727" cy="4147866"/>
          </a:xfrm>
        </p:grpSpPr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12A70454-9190-812C-E3F7-A2C1DAA5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975" y="2623049"/>
              <a:ext cx="7216727" cy="41478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Hình ảnh 18" descr="Ảnh có chứa bản phác thảo, Đồ họa, Phông chữ, biểu tượng&#10;&#10;Mô tả được tạo tự động">
              <a:extLst>
                <a:ext uri="{FF2B5EF4-FFF2-40B4-BE49-F238E27FC236}">
                  <a16:creationId xmlns:a16="http://schemas.microsoft.com/office/drawing/2014/main" id="{37832F9B-4E23-5F23-C6A9-30FE9F187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881" y="4258830"/>
              <a:ext cx="546023" cy="581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B9575E84-12AC-F098-8257-2F3E1EC55AD2}"/>
              </a:ext>
            </a:extLst>
          </p:cNvPr>
          <p:cNvCxnSpPr>
            <a:cxnSpLocks/>
          </p:cNvCxnSpPr>
          <p:nvPr/>
        </p:nvCxnSpPr>
        <p:spPr>
          <a:xfrm flipH="1" flipV="1">
            <a:off x="5438834" y="4944160"/>
            <a:ext cx="2981685" cy="7176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2548A70D-03AC-0AEA-8F7E-69FA93CC9BE7}"/>
              </a:ext>
            </a:extLst>
          </p:cNvPr>
          <p:cNvSpPr/>
          <p:nvPr/>
        </p:nvSpPr>
        <p:spPr>
          <a:xfrm>
            <a:off x="8515819" y="5302990"/>
            <a:ext cx="2995846" cy="107555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u="sng">
                <a:solidFill>
                  <a:srgbClr val="002060"/>
                </a:solidFill>
                <a:latin typeface="+mj-lt"/>
              </a:rPr>
              <a:t>Siêu văn bản </a:t>
            </a:r>
          </a:p>
          <a:p>
            <a:pPr algn="ctr"/>
            <a:r>
              <a:rPr lang="vi-VN" sz="3200" b="1" i="1" u="sng">
                <a:solidFill>
                  <a:srgbClr val="002060"/>
                </a:solidFill>
                <a:latin typeface="+mj-lt"/>
              </a:rPr>
              <a:t>(</a:t>
            </a:r>
            <a:r>
              <a:rPr lang="vi-VN" sz="3200" b="1">
                <a:solidFill>
                  <a:srgbClr val="002060"/>
                </a:solidFill>
                <a:latin typeface="+mj-lt"/>
              </a:rPr>
              <a:t>Hypertext</a:t>
            </a:r>
            <a:r>
              <a:rPr lang="vi-VN" sz="3200" b="1" i="1" u="sng">
                <a:solidFill>
                  <a:srgbClr val="00206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960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5" grpId="0" animBg="1"/>
      <p:bldP spid="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EC25BC0A-1636-FDD3-617D-1B388798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268" y="89119"/>
            <a:ext cx="6645154" cy="303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56F458F-88D2-4305-FE2A-3D59AFC37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24" y="3414512"/>
            <a:ext cx="5711164" cy="328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CB16F8E2-983C-EAC9-2DA5-9A347D1B2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05" y="3394366"/>
            <a:ext cx="5675081" cy="334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A61496B-1E5E-2C7E-B153-A9383E86CA28}"/>
              </a:ext>
            </a:extLst>
          </p:cNvPr>
          <p:cNvSpPr/>
          <p:nvPr/>
        </p:nvSpPr>
        <p:spPr>
          <a:xfrm>
            <a:off x="145062" y="816226"/>
            <a:ext cx="3418216" cy="127183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4C29E12B-567B-5AB4-4C15-78DC4EB8282B}"/>
              </a:ext>
            </a:extLst>
          </p:cNvPr>
          <p:cNvSpPr/>
          <p:nvPr/>
        </p:nvSpPr>
        <p:spPr>
          <a:xfrm>
            <a:off x="7909512" y="1178867"/>
            <a:ext cx="2610610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u="sng">
                <a:solidFill>
                  <a:srgbClr val="002060"/>
                </a:solidFill>
                <a:latin typeface="+mj-lt"/>
              </a:rPr>
              <a:t>Siêu văn bản 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80BED906-8905-086B-1316-79869DC107E4}"/>
              </a:ext>
            </a:extLst>
          </p:cNvPr>
          <p:cNvSpPr/>
          <p:nvPr/>
        </p:nvSpPr>
        <p:spPr>
          <a:xfrm>
            <a:off x="6999309" y="5488103"/>
            <a:ext cx="2995846" cy="107555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u="sng">
                <a:solidFill>
                  <a:srgbClr val="002060"/>
                </a:solidFill>
                <a:latin typeface="+mj-lt"/>
              </a:rPr>
              <a:t>Siêu văn bản </a:t>
            </a:r>
          </a:p>
          <a:p>
            <a:pPr algn="ctr"/>
            <a:r>
              <a:rPr lang="vi-VN" sz="3200" b="1" i="1" u="sng">
                <a:solidFill>
                  <a:srgbClr val="002060"/>
                </a:solidFill>
                <a:latin typeface="+mj-lt"/>
              </a:rPr>
              <a:t>(</a:t>
            </a:r>
            <a:r>
              <a:rPr lang="vi-VN" sz="3200" b="1">
                <a:solidFill>
                  <a:srgbClr val="002060"/>
                </a:solidFill>
                <a:latin typeface="+mj-lt"/>
              </a:rPr>
              <a:t>Hypertext</a:t>
            </a:r>
            <a:r>
              <a:rPr lang="vi-VN" sz="3200" b="1" i="1" u="sng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393C397F-AFC4-2A06-E88D-EFE1C42F6310}"/>
              </a:ext>
            </a:extLst>
          </p:cNvPr>
          <p:cNvSpPr/>
          <p:nvPr/>
        </p:nvSpPr>
        <p:spPr>
          <a:xfrm>
            <a:off x="2376257" y="5333955"/>
            <a:ext cx="2610610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u="sng">
                <a:solidFill>
                  <a:srgbClr val="002060"/>
                </a:solidFill>
                <a:latin typeface="+mj-lt"/>
              </a:rPr>
              <a:t>Siêu văn bản </a:t>
            </a:r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C3D5239C-0215-C660-8946-47118DF654AB}"/>
              </a:ext>
            </a:extLst>
          </p:cNvPr>
          <p:cNvCxnSpPr>
            <a:cxnSpLocks/>
          </p:cNvCxnSpPr>
          <p:nvPr/>
        </p:nvCxnSpPr>
        <p:spPr>
          <a:xfrm flipH="1" flipV="1">
            <a:off x="3486778" y="1276141"/>
            <a:ext cx="2331218" cy="1406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kết nối Mũi tên Thẳng 26">
            <a:extLst>
              <a:ext uri="{FF2B5EF4-FFF2-40B4-BE49-F238E27FC236}">
                <a16:creationId xmlns:a16="http://schemas.microsoft.com/office/drawing/2014/main" id="{581AC519-0CCD-B3D4-EF9E-DD927ACF58AB}"/>
              </a:ext>
            </a:extLst>
          </p:cNvPr>
          <p:cNvCxnSpPr>
            <a:cxnSpLocks/>
          </p:cNvCxnSpPr>
          <p:nvPr/>
        </p:nvCxnSpPr>
        <p:spPr>
          <a:xfrm flipH="1" flipV="1">
            <a:off x="3175279" y="1806053"/>
            <a:ext cx="3824030" cy="24179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432D678B-5725-5B3A-10D0-3E6421EFC186}"/>
              </a:ext>
            </a:extLst>
          </p:cNvPr>
          <p:cNvCxnSpPr>
            <a:cxnSpLocks/>
          </p:cNvCxnSpPr>
          <p:nvPr/>
        </p:nvCxnSpPr>
        <p:spPr>
          <a:xfrm flipH="1" flipV="1">
            <a:off x="1919235" y="2088061"/>
            <a:ext cx="884255" cy="21359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BD01B941-33D2-41F6-4D1A-5B198379A653}"/>
              </a:ext>
            </a:extLst>
          </p:cNvPr>
          <p:cNvSpPr txBox="1"/>
          <p:nvPr/>
        </p:nvSpPr>
        <p:spPr>
          <a:xfrm rot="19724803">
            <a:off x="2048690" y="1644881"/>
            <a:ext cx="404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>
                <a:highlight>
                  <a:srgbClr val="FFFF00"/>
                </a:highlight>
                <a:latin typeface="+mj-lt"/>
              </a:rPr>
              <a:t>Được gán 1 địa chỉ truy cập trên Internet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6A08F13-CAF1-2284-2A7E-9589FB04038A}"/>
              </a:ext>
            </a:extLst>
          </p:cNvPr>
          <p:cNvSpPr/>
          <p:nvPr/>
        </p:nvSpPr>
        <p:spPr>
          <a:xfrm>
            <a:off x="0" y="38338"/>
            <a:ext cx="7363124" cy="636137"/>
          </a:xfrm>
          <a:prstGeom prst="roundRect">
            <a:avLst/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>
                <a:solidFill>
                  <a:srgbClr val="002060"/>
                </a:solidFill>
                <a:latin typeface="+mj-lt"/>
              </a:rPr>
              <a:t>1. TỔ CHỨC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213900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2" grpId="0" animBg="1"/>
      <p:bldP spid="2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6A08F13-CAF1-2284-2A7E-9589FB04038A}"/>
              </a:ext>
            </a:extLst>
          </p:cNvPr>
          <p:cNvSpPr/>
          <p:nvPr/>
        </p:nvSpPr>
        <p:spPr>
          <a:xfrm>
            <a:off x="0" y="38339"/>
            <a:ext cx="5549462" cy="571262"/>
          </a:xfrm>
          <a:prstGeom prst="roundRect">
            <a:avLst>
              <a:gd name="adj" fmla="val 50000"/>
            </a:avLst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+mj-lt"/>
              </a:rPr>
              <a:t>1. TỔ CHỨC THÔNG TIN TRÊN INTERNET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46299AB-0777-0B95-1E96-7F0EDEB507AD}"/>
              </a:ext>
            </a:extLst>
          </p:cNvPr>
          <p:cNvSpPr/>
          <p:nvPr/>
        </p:nvSpPr>
        <p:spPr>
          <a:xfrm>
            <a:off x="3533645" y="4888006"/>
            <a:ext cx="5891709" cy="1803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b="1">
                <a:latin typeface="+mj-lt"/>
              </a:rPr>
              <a:t>Website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56F458F-88D2-4305-FE2A-3D59AFC3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9" y="1012412"/>
            <a:ext cx="2505406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8C9B036-BD33-A3EC-19E6-B4922858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073" y="1120226"/>
            <a:ext cx="4704686" cy="266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A61496B-1E5E-2C7E-B153-A9383E86CA28}"/>
              </a:ext>
            </a:extLst>
          </p:cNvPr>
          <p:cNvSpPr/>
          <p:nvPr/>
        </p:nvSpPr>
        <p:spPr>
          <a:xfrm>
            <a:off x="5262398" y="3101964"/>
            <a:ext cx="220364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51FDF81-4387-2061-6B54-6C7A824A9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813" y="2541450"/>
            <a:ext cx="2516119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40BFB8EC-72BD-7394-3FE4-93AE87C6E5CF}"/>
              </a:ext>
            </a:extLst>
          </p:cNvPr>
          <p:cNvSpPr/>
          <p:nvPr/>
        </p:nvSpPr>
        <p:spPr>
          <a:xfrm>
            <a:off x="9270124" y="406604"/>
            <a:ext cx="837782" cy="14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/>
              <a:t>….</a:t>
            </a:r>
          </a:p>
        </p:txBody>
      </p:sp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BBC64D5A-A594-CB88-4627-AAF1989FD88E}"/>
              </a:ext>
            </a:extLst>
          </p:cNvPr>
          <p:cNvCxnSpPr>
            <a:cxnSpLocks/>
          </p:cNvCxnSpPr>
          <p:nvPr/>
        </p:nvCxnSpPr>
        <p:spPr>
          <a:xfrm rot="10800000">
            <a:off x="3077774" y="2053110"/>
            <a:ext cx="2348337" cy="1375890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ờng kết nối: Cong 32">
            <a:extLst>
              <a:ext uri="{FF2B5EF4-FFF2-40B4-BE49-F238E27FC236}">
                <a16:creationId xmlns:a16="http://schemas.microsoft.com/office/drawing/2014/main" id="{C6E22C99-084C-54FA-CD0E-16E9F07A2E49}"/>
              </a:ext>
            </a:extLst>
          </p:cNvPr>
          <p:cNvCxnSpPr>
            <a:cxnSpLocks/>
          </p:cNvCxnSpPr>
          <p:nvPr/>
        </p:nvCxnSpPr>
        <p:spPr>
          <a:xfrm flipV="1">
            <a:off x="7335297" y="3101387"/>
            <a:ext cx="3054121" cy="314170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ờng kết nối: Cong 39">
            <a:extLst>
              <a:ext uri="{FF2B5EF4-FFF2-40B4-BE49-F238E27FC236}">
                <a16:creationId xmlns:a16="http://schemas.microsoft.com/office/drawing/2014/main" id="{4E358645-7101-A02D-5D0B-462F2209A3DF}"/>
              </a:ext>
            </a:extLst>
          </p:cNvPr>
          <p:cNvCxnSpPr>
            <a:cxnSpLocks/>
            <a:endCxn id="66" idx="3"/>
          </p:cNvCxnSpPr>
          <p:nvPr/>
        </p:nvCxnSpPr>
        <p:spPr>
          <a:xfrm rot="16200000" flipH="1">
            <a:off x="9777834" y="1301429"/>
            <a:ext cx="1284448" cy="732736"/>
          </a:xfrm>
          <a:prstGeom prst="curvedConnector4">
            <a:avLst>
              <a:gd name="adj1" fmla="val 42789"/>
              <a:gd name="adj2" fmla="val 131198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Ngoặc móc Phải 53">
            <a:extLst>
              <a:ext uri="{FF2B5EF4-FFF2-40B4-BE49-F238E27FC236}">
                <a16:creationId xmlns:a16="http://schemas.microsoft.com/office/drawing/2014/main" id="{71C2C3DD-49FA-92B5-A651-B71D2C2FDB98}"/>
              </a:ext>
            </a:extLst>
          </p:cNvPr>
          <p:cNvSpPr/>
          <p:nvPr/>
        </p:nvSpPr>
        <p:spPr>
          <a:xfrm rot="5400000">
            <a:off x="6058554" y="-342419"/>
            <a:ext cx="525517" cy="9704292"/>
          </a:xfrm>
          <a:prstGeom prst="rightBrace">
            <a:avLst>
              <a:gd name="adj1" fmla="val 98333"/>
              <a:gd name="adj2" fmla="val 49322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7" name="Đường kết nối: Cong 56">
            <a:extLst>
              <a:ext uri="{FF2B5EF4-FFF2-40B4-BE49-F238E27FC236}">
                <a16:creationId xmlns:a16="http://schemas.microsoft.com/office/drawing/2014/main" id="{A8FBFE8B-1D16-A8C5-148D-43C087FCFB7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254307" y="1126604"/>
            <a:ext cx="2015817" cy="1974783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id="{BE9A32E5-4D15-F48A-3C41-A5B7EC0024F6}"/>
              </a:ext>
            </a:extLst>
          </p:cNvPr>
          <p:cNvSpPr/>
          <p:nvPr/>
        </p:nvSpPr>
        <p:spPr>
          <a:xfrm>
            <a:off x="1709869" y="631216"/>
            <a:ext cx="1064862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66" name="Hình chữ nhật: Góc Tròn 65">
            <a:extLst>
              <a:ext uri="{FF2B5EF4-FFF2-40B4-BE49-F238E27FC236}">
                <a16:creationId xmlns:a16="http://schemas.microsoft.com/office/drawing/2014/main" id="{B29CFDC8-A924-8217-CF10-78A72D1F3A0D}"/>
              </a:ext>
            </a:extLst>
          </p:cNvPr>
          <p:cNvSpPr/>
          <p:nvPr/>
        </p:nvSpPr>
        <p:spPr>
          <a:xfrm>
            <a:off x="9721564" y="2124775"/>
            <a:ext cx="1064862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9599DF5D-D91B-3F3C-7278-1D234622B2EB}"/>
              </a:ext>
            </a:extLst>
          </p:cNvPr>
          <p:cNvSpPr/>
          <p:nvPr/>
        </p:nvSpPr>
        <p:spPr>
          <a:xfrm>
            <a:off x="9917295" y="190435"/>
            <a:ext cx="1116946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77" name="Hình chữ nhật 76">
            <a:extLst>
              <a:ext uri="{FF2B5EF4-FFF2-40B4-BE49-F238E27FC236}">
                <a16:creationId xmlns:a16="http://schemas.microsoft.com/office/drawing/2014/main" id="{775064F3-C3DE-0110-65FA-C49AD6112314}"/>
              </a:ext>
            </a:extLst>
          </p:cNvPr>
          <p:cNvSpPr/>
          <p:nvPr/>
        </p:nvSpPr>
        <p:spPr>
          <a:xfrm>
            <a:off x="1716337" y="2859472"/>
            <a:ext cx="837782" cy="14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/>
              <a:t>….</a:t>
            </a:r>
          </a:p>
        </p:txBody>
      </p:sp>
      <p:sp>
        <p:nvSpPr>
          <p:cNvPr id="78" name="Hình chữ nhật: Góc Tròn 77">
            <a:extLst>
              <a:ext uri="{FF2B5EF4-FFF2-40B4-BE49-F238E27FC236}">
                <a16:creationId xmlns:a16="http://schemas.microsoft.com/office/drawing/2014/main" id="{E6A1A249-8923-6FE4-E813-763140D48FCD}"/>
              </a:ext>
            </a:extLst>
          </p:cNvPr>
          <p:cNvSpPr/>
          <p:nvPr/>
        </p:nvSpPr>
        <p:spPr>
          <a:xfrm>
            <a:off x="741354" y="3784598"/>
            <a:ext cx="1116946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cxnSp>
        <p:nvCxnSpPr>
          <p:cNvPr id="79" name="Đường kết nối: Cong 78">
            <a:extLst>
              <a:ext uri="{FF2B5EF4-FFF2-40B4-BE49-F238E27FC236}">
                <a16:creationId xmlns:a16="http://schemas.microsoft.com/office/drawing/2014/main" id="{0F57CDD8-D7DC-7C2F-21F8-91F89CB0246D}"/>
              </a:ext>
            </a:extLst>
          </p:cNvPr>
          <p:cNvCxnSpPr>
            <a:cxnSpLocks/>
          </p:cNvCxnSpPr>
          <p:nvPr/>
        </p:nvCxnSpPr>
        <p:spPr>
          <a:xfrm flipV="1">
            <a:off x="2294208" y="3415557"/>
            <a:ext cx="3131903" cy="503797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Đường kết nối: Cong 81">
            <a:extLst>
              <a:ext uri="{FF2B5EF4-FFF2-40B4-BE49-F238E27FC236}">
                <a16:creationId xmlns:a16="http://schemas.microsoft.com/office/drawing/2014/main" id="{32251250-A302-C34B-75B9-FC86643647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55194" y="2425362"/>
            <a:ext cx="1284448" cy="732736"/>
          </a:xfrm>
          <a:prstGeom prst="curvedConnector4">
            <a:avLst>
              <a:gd name="adj1" fmla="val 42789"/>
              <a:gd name="adj2" fmla="val 131198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Đường kết nối: Cong 82">
            <a:extLst>
              <a:ext uri="{FF2B5EF4-FFF2-40B4-BE49-F238E27FC236}">
                <a16:creationId xmlns:a16="http://schemas.microsoft.com/office/drawing/2014/main" id="{26C3816E-31CC-1F11-2EFD-0E7B0C096E68}"/>
              </a:ext>
            </a:extLst>
          </p:cNvPr>
          <p:cNvCxnSpPr>
            <a:cxnSpLocks/>
          </p:cNvCxnSpPr>
          <p:nvPr/>
        </p:nvCxnSpPr>
        <p:spPr>
          <a:xfrm flipV="1">
            <a:off x="3315956" y="756771"/>
            <a:ext cx="5954168" cy="408915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20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20" grpId="0" animBg="1"/>
      <p:bldP spid="54" grpId="0" animBg="1"/>
      <p:bldP spid="65" grpId="0" animBg="1"/>
      <p:bldP spid="66" grpId="0" animBg="1"/>
      <p:bldP spid="70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6A08F13-CAF1-2284-2A7E-9589FB04038A}"/>
              </a:ext>
            </a:extLst>
          </p:cNvPr>
          <p:cNvSpPr/>
          <p:nvPr/>
        </p:nvSpPr>
        <p:spPr>
          <a:xfrm>
            <a:off x="0" y="38339"/>
            <a:ext cx="5549462" cy="571262"/>
          </a:xfrm>
          <a:prstGeom prst="roundRect">
            <a:avLst>
              <a:gd name="adj" fmla="val 50000"/>
            </a:avLst>
          </a:prstGeom>
          <a:solidFill>
            <a:srgbClr val="FF66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+mj-lt"/>
              </a:rPr>
              <a:t>1. TỔ CHỨC THÔNG TIN TRÊN INTERNET</a:t>
            </a: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46299AB-0777-0B95-1E96-7F0EDEB507AD}"/>
              </a:ext>
            </a:extLst>
          </p:cNvPr>
          <p:cNvSpPr/>
          <p:nvPr/>
        </p:nvSpPr>
        <p:spPr>
          <a:xfrm>
            <a:off x="3175330" y="4364701"/>
            <a:ext cx="5891709" cy="1803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b="1">
                <a:latin typeface="+mj-lt"/>
              </a:rPr>
              <a:t>Website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56F458F-88D2-4305-FE2A-3D59AFC3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9" y="1012412"/>
            <a:ext cx="2505406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8C9B036-BD33-A3EC-19E6-B4922858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85" y="673737"/>
            <a:ext cx="4704686" cy="299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EA61496B-1E5E-2C7E-B153-A9383E86CA28}"/>
              </a:ext>
            </a:extLst>
          </p:cNvPr>
          <p:cNvSpPr/>
          <p:nvPr/>
        </p:nvSpPr>
        <p:spPr>
          <a:xfrm>
            <a:off x="5262398" y="3101964"/>
            <a:ext cx="2203646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51FDF81-4387-2061-6B54-6C7A824A9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813" y="2541450"/>
            <a:ext cx="2516119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40BFB8EC-72BD-7394-3FE4-93AE87C6E5CF}"/>
              </a:ext>
            </a:extLst>
          </p:cNvPr>
          <p:cNvSpPr/>
          <p:nvPr/>
        </p:nvSpPr>
        <p:spPr>
          <a:xfrm>
            <a:off x="9270124" y="406604"/>
            <a:ext cx="837782" cy="14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….</a:t>
            </a:r>
          </a:p>
        </p:txBody>
      </p:sp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BBC64D5A-A594-CB88-4627-AAF1989FD88E}"/>
              </a:ext>
            </a:extLst>
          </p:cNvPr>
          <p:cNvCxnSpPr>
            <a:cxnSpLocks/>
          </p:cNvCxnSpPr>
          <p:nvPr/>
        </p:nvCxnSpPr>
        <p:spPr>
          <a:xfrm rot="10800000">
            <a:off x="3077774" y="2053110"/>
            <a:ext cx="2348337" cy="1375890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ờng kết nối: Cong 39">
            <a:extLst>
              <a:ext uri="{FF2B5EF4-FFF2-40B4-BE49-F238E27FC236}">
                <a16:creationId xmlns:a16="http://schemas.microsoft.com/office/drawing/2014/main" id="{4E358645-7101-A02D-5D0B-462F2209A3DF}"/>
              </a:ext>
            </a:extLst>
          </p:cNvPr>
          <p:cNvCxnSpPr>
            <a:cxnSpLocks/>
            <a:endCxn id="66" idx="3"/>
          </p:cNvCxnSpPr>
          <p:nvPr/>
        </p:nvCxnSpPr>
        <p:spPr>
          <a:xfrm rot="16200000" flipH="1">
            <a:off x="9777834" y="1301429"/>
            <a:ext cx="1284448" cy="732736"/>
          </a:xfrm>
          <a:prstGeom prst="curvedConnector4">
            <a:avLst>
              <a:gd name="adj1" fmla="val 42789"/>
              <a:gd name="adj2" fmla="val 131198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Ngoặc móc Phải 53">
            <a:extLst>
              <a:ext uri="{FF2B5EF4-FFF2-40B4-BE49-F238E27FC236}">
                <a16:creationId xmlns:a16="http://schemas.microsoft.com/office/drawing/2014/main" id="{71C2C3DD-49FA-92B5-A651-B71D2C2FDB98}"/>
              </a:ext>
            </a:extLst>
          </p:cNvPr>
          <p:cNvSpPr/>
          <p:nvPr/>
        </p:nvSpPr>
        <p:spPr>
          <a:xfrm rot="5400000">
            <a:off x="6074670" y="-561440"/>
            <a:ext cx="525517" cy="9704292"/>
          </a:xfrm>
          <a:prstGeom prst="rightBrace">
            <a:avLst>
              <a:gd name="adj1" fmla="val 98333"/>
              <a:gd name="adj2" fmla="val 53153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7" name="Đường kết nối: Cong 56">
            <a:extLst>
              <a:ext uri="{FF2B5EF4-FFF2-40B4-BE49-F238E27FC236}">
                <a16:creationId xmlns:a16="http://schemas.microsoft.com/office/drawing/2014/main" id="{A8FBFE8B-1D16-A8C5-148D-43C087FCFB7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254307" y="1126604"/>
            <a:ext cx="2015817" cy="1974783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id="{BE9A32E5-4D15-F48A-3C41-A5B7EC0024F6}"/>
              </a:ext>
            </a:extLst>
          </p:cNvPr>
          <p:cNvSpPr/>
          <p:nvPr/>
        </p:nvSpPr>
        <p:spPr>
          <a:xfrm>
            <a:off x="1709869" y="631216"/>
            <a:ext cx="1064862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66" name="Hình chữ nhật: Góc Tròn 65">
            <a:extLst>
              <a:ext uri="{FF2B5EF4-FFF2-40B4-BE49-F238E27FC236}">
                <a16:creationId xmlns:a16="http://schemas.microsoft.com/office/drawing/2014/main" id="{B29CFDC8-A924-8217-CF10-78A72D1F3A0D}"/>
              </a:ext>
            </a:extLst>
          </p:cNvPr>
          <p:cNvSpPr/>
          <p:nvPr/>
        </p:nvSpPr>
        <p:spPr>
          <a:xfrm>
            <a:off x="9721564" y="2124775"/>
            <a:ext cx="1064862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9599DF5D-D91B-3F3C-7278-1D234622B2EB}"/>
              </a:ext>
            </a:extLst>
          </p:cNvPr>
          <p:cNvSpPr/>
          <p:nvPr/>
        </p:nvSpPr>
        <p:spPr>
          <a:xfrm>
            <a:off x="9917295" y="190435"/>
            <a:ext cx="1116946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sp>
        <p:nvSpPr>
          <p:cNvPr id="77" name="Hình chữ nhật 76">
            <a:extLst>
              <a:ext uri="{FF2B5EF4-FFF2-40B4-BE49-F238E27FC236}">
                <a16:creationId xmlns:a16="http://schemas.microsoft.com/office/drawing/2014/main" id="{775064F3-C3DE-0110-65FA-C49AD6112314}"/>
              </a:ext>
            </a:extLst>
          </p:cNvPr>
          <p:cNvSpPr/>
          <p:nvPr/>
        </p:nvSpPr>
        <p:spPr>
          <a:xfrm>
            <a:off x="1716337" y="2743862"/>
            <a:ext cx="837782" cy="14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….</a:t>
            </a:r>
          </a:p>
        </p:txBody>
      </p:sp>
      <p:sp>
        <p:nvSpPr>
          <p:cNvPr id="78" name="Hình chữ nhật: Góc Tròn 77">
            <a:extLst>
              <a:ext uri="{FF2B5EF4-FFF2-40B4-BE49-F238E27FC236}">
                <a16:creationId xmlns:a16="http://schemas.microsoft.com/office/drawing/2014/main" id="{E6A1A249-8923-6FE4-E813-763140D48FCD}"/>
              </a:ext>
            </a:extLst>
          </p:cNvPr>
          <p:cNvSpPr/>
          <p:nvPr/>
        </p:nvSpPr>
        <p:spPr>
          <a:xfrm>
            <a:off x="741354" y="3574393"/>
            <a:ext cx="1116946" cy="37049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  <a:latin typeface="+mj-lt"/>
              </a:rPr>
              <a:t>Web</a:t>
            </a:r>
          </a:p>
        </p:txBody>
      </p:sp>
      <p:cxnSp>
        <p:nvCxnSpPr>
          <p:cNvPr id="82" name="Đường kết nối: Cong 81">
            <a:extLst>
              <a:ext uri="{FF2B5EF4-FFF2-40B4-BE49-F238E27FC236}">
                <a16:creationId xmlns:a16="http://schemas.microsoft.com/office/drawing/2014/main" id="{32251250-A302-C34B-75B9-FC86643647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55194" y="2425362"/>
            <a:ext cx="1284448" cy="732736"/>
          </a:xfrm>
          <a:prstGeom prst="curvedConnector4">
            <a:avLst>
              <a:gd name="adj1" fmla="val 42789"/>
              <a:gd name="adj2" fmla="val 131198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E0A1996D-F11F-0A35-2563-7C458519C5C5}"/>
              </a:ext>
            </a:extLst>
          </p:cNvPr>
          <p:cNvSpPr/>
          <p:nvPr/>
        </p:nvSpPr>
        <p:spPr>
          <a:xfrm>
            <a:off x="5217365" y="3013172"/>
            <a:ext cx="2508893" cy="62718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+mj-lt"/>
              </a:rPr>
              <a:t>Trang chủ</a:t>
            </a:r>
          </a:p>
        </p:txBody>
      </p:sp>
      <p:cxnSp>
        <p:nvCxnSpPr>
          <p:cNvPr id="33" name="Đường kết nối: Cong 32">
            <a:extLst>
              <a:ext uri="{FF2B5EF4-FFF2-40B4-BE49-F238E27FC236}">
                <a16:creationId xmlns:a16="http://schemas.microsoft.com/office/drawing/2014/main" id="{C6E22C99-084C-54FA-CD0E-16E9F07A2E49}"/>
              </a:ext>
            </a:extLst>
          </p:cNvPr>
          <p:cNvCxnSpPr>
            <a:cxnSpLocks/>
          </p:cNvCxnSpPr>
          <p:nvPr/>
        </p:nvCxnSpPr>
        <p:spPr>
          <a:xfrm flipV="1">
            <a:off x="7490057" y="3101387"/>
            <a:ext cx="2899361" cy="327613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Đường kết nối: Cong 78">
            <a:extLst>
              <a:ext uri="{FF2B5EF4-FFF2-40B4-BE49-F238E27FC236}">
                <a16:creationId xmlns:a16="http://schemas.microsoft.com/office/drawing/2014/main" id="{0F57CDD8-D7DC-7C2F-21F8-91F89CB0246D}"/>
              </a:ext>
            </a:extLst>
          </p:cNvPr>
          <p:cNvCxnSpPr>
            <a:cxnSpLocks/>
          </p:cNvCxnSpPr>
          <p:nvPr/>
        </p:nvCxnSpPr>
        <p:spPr>
          <a:xfrm flipV="1">
            <a:off x="2294208" y="3415557"/>
            <a:ext cx="3131903" cy="503797"/>
          </a:xfrm>
          <a:prstGeom prst="curvedConnector3">
            <a:avLst>
              <a:gd name="adj1" fmla="val 50000"/>
            </a:avLst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BEFBE21-A4E6-FA52-653B-CCB58129E6B5}"/>
              </a:ext>
            </a:extLst>
          </p:cNvPr>
          <p:cNvSpPr txBox="1"/>
          <p:nvPr/>
        </p:nvSpPr>
        <p:spPr>
          <a:xfrm>
            <a:off x="845279" y="6032309"/>
            <a:ext cx="1130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>
                <a:highlight>
                  <a:srgbClr val="FFFF00"/>
                </a:highlight>
                <a:latin typeface="+mj-lt"/>
              </a:rPr>
              <a:t>Địa chỉ của trang chủ cũng chính là địa chỉ của Website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9BF388D-4582-1EED-89EF-C1B02343C206}"/>
              </a:ext>
            </a:extLst>
          </p:cNvPr>
          <p:cNvSpPr txBox="1"/>
          <p:nvPr/>
        </p:nvSpPr>
        <p:spPr>
          <a:xfrm>
            <a:off x="9072118" y="4339542"/>
            <a:ext cx="2117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>
                <a:latin typeface="+mj-lt"/>
              </a:rPr>
              <a:t>Được truy cập thông qua 1 địa chỉ</a:t>
            </a:r>
          </a:p>
        </p:txBody>
      </p:sp>
    </p:spTree>
    <p:extLst>
      <p:ext uri="{BB962C8B-B14F-4D97-AF65-F5344CB8AC3E}">
        <p14:creationId xmlns:p14="http://schemas.microsoft.com/office/powerpoint/2010/main" val="231878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" grpId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539DC91-6B9A-4681-AE4E-52399ACA9C67}"/>
  <p:tag name="ISPRING_RESOURCE_FOLDER" val="E:\2023-2024\TIN HỌC 6\Giáo án hội giảng\BÀI MẪU\"/>
  <p:tag name="ISPRING_PRESENTATION_PATH" val="E:\2023-2024\TIN HỌC 6\Giáo án hội giảng\BÀI MẪU.pptx"/>
  <p:tag name="ISPRING_PROJECT_VERSION" val="9"/>
  <p:tag name="ISPRING_PROJECT_FOLDER_UPDATED" val="1"/>
  <p:tag name="ISPRING_SCREEN_RECS_UPDATED" val="E:\2023-2024\TIN HỌC 6\Giáo án hội giảng\BÀI MẪU\"/>
  <p:tag name="ISPRING_PRESENTATION_TITLE" val="BÀI MẪU"/>
  <p:tag name="ISPRING_FIRST_PUBLISH" val="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1429</Words>
  <Application>Microsoft Office PowerPoint</Application>
  <PresentationFormat>Widescreen</PresentationFormat>
  <Paragraphs>247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Aharoni</vt:lpstr>
      <vt:lpstr>Arial</vt:lpstr>
      <vt:lpstr>Bogart Black</vt:lpstr>
      <vt:lpstr>Calibri</vt:lpstr>
      <vt:lpstr>Dancing Script</vt:lpstr>
      <vt:lpstr>Fairwater Script</vt:lpstr>
      <vt:lpstr>Times New Roman</vt:lpstr>
      <vt:lpstr>Chủ đề Office</vt:lpstr>
      <vt:lpstr>PowerPoint Presentation</vt:lpstr>
      <vt:lpstr>PowerPoint Presentation</vt:lpstr>
      <vt:lpstr>PowerPoint Presentation</vt:lpstr>
      <vt:lpstr>CHỦ ĐỀ 3. TỔ CHỨC LƯU TRỮ, TÌM KIẾM VÀ TRAO ĐỔI THÔNG 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kiến thức</vt:lpstr>
      <vt:lpstr>PowerPoint Presentation</vt:lpstr>
      <vt:lpstr>PowerPoint Presentation</vt:lpstr>
      <vt:lpstr>2. TRÌNH DUYỆT</vt:lpstr>
      <vt:lpstr>Ghi nhớ kiến thức</vt:lpstr>
      <vt:lpstr>LUYỆN TẬP</vt:lpstr>
      <vt:lpstr>LUYỆN TẬP</vt:lpstr>
      <vt:lpstr>HOẠT ĐỘNG VẬN DỤNG</vt:lpstr>
      <vt:lpstr>HƯỚNG DẪN HỌC TẬP Ở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MẪU</dc:title>
  <dc:creator>Teams Quản trị</dc:creator>
  <cp:lastModifiedBy>Mai Trần</cp:lastModifiedBy>
  <cp:revision>33</cp:revision>
  <dcterms:created xsi:type="dcterms:W3CDTF">2023-10-26T11:48:43Z</dcterms:created>
  <dcterms:modified xsi:type="dcterms:W3CDTF">2025-02-22T09:47:24Z</dcterms:modified>
</cp:coreProperties>
</file>