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glb" ContentType="model/gltf.binary"/>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29"/>
  </p:notesMasterIdLst>
  <p:sldIdLst>
    <p:sldId id="302" r:id="rId2"/>
    <p:sldId id="282" r:id="rId3"/>
    <p:sldId id="292" r:id="rId4"/>
    <p:sldId id="293" r:id="rId5"/>
    <p:sldId id="294" r:id="rId6"/>
    <p:sldId id="295" r:id="rId7"/>
    <p:sldId id="296" r:id="rId8"/>
    <p:sldId id="297" r:id="rId9"/>
    <p:sldId id="272" r:id="rId10"/>
    <p:sldId id="298" r:id="rId11"/>
    <p:sldId id="259" r:id="rId12"/>
    <p:sldId id="291" r:id="rId13"/>
    <p:sldId id="277" r:id="rId14"/>
    <p:sldId id="299" r:id="rId15"/>
    <p:sldId id="263" r:id="rId16"/>
    <p:sldId id="275" r:id="rId17"/>
    <p:sldId id="286" r:id="rId18"/>
    <p:sldId id="264" r:id="rId19"/>
    <p:sldId id="288" r:id="rId20"/>
    <p:sldId id="290" r:id="rId21"/>
    <p:sldId id="280" r:id="rId22"/>
    <p:sldId id="268" r:id="rId23"/>
    <p:sldId id="269" r:id="rId24"/>
    <p:sldId id="281" r:id="rId25"/>
    <p:sldId id="270" r:id="rId26"/>
    <p:sldId id="271" r:id="rId27"/>
    <p:sldId id="315" r:id="rId28"/>
  </p:sldIdLst>
  <p:sldSz cx="18288000" cy="10287000"/>
  <p:notesSz cx="6858000" cy="9144000"/>
  <p:embeddedFontLst>
    <p:embeddedFont>
      <p:font typeface="Bogart Black" panose="020B0604020202020204" charset="0"/>
      <p:regular r:id="rId30"/>
    </p:embeddedFont>
    <p:embeddedFont>
      <p:font typeface="Dancing Script" panose="020B0604020202020204" charset="-93"/>
      <p:regular r:id="rId31"/>
    </p:embeddedFont>
    <p:embeddedFont>
      <p:font typeface="Times Neue Roman" panose="020B0604020202020204" charset="-93"/>
      <p:regular r:id="rId32"/>
    </p:embeddedFont>
  </p:embeddedFontLst>
  <p:custDataLst>
    <p:tags r:id="rId33"/>
  </p:custDataLst>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Kiểu Có chủ đề 1 - Màu chủ đề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Kiểu Có chủ đề 1 - Màu chủ đề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5758FB7-9AC5-4552-8A53-C91805E547FA}" styleName="Kiểu Có chủ đề 1 - Màu chủ đề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Kiểu Có chủ đề 1 - Màu chủ đề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2" d="100"/>
          <a:sy n="52" d="100"/>
        </p:scale>
        <p:origin x="778"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2T06:11:53.493"/>
    </inkml:context>
    <inkml:brush xml:id="br0">
      <inkml:brushProperty name="width" value="0.05" units="cm"/>
      <inkml:brushProperty name="height" value="0.05" units="cm"/>
      <inkml:brushProperty name="ignorePressure" value="1"/>
    </inkml:brush>
  </inkml:definitions>
  <inkml:trace contextRef="#ctx0" brushRef="#br0">0 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2T06:11:53.493"/>
    </inkml:context>
    <inkml:brush xml:id="br0">
      <inkml:brushProperty name="width" value="0.05" units="cm"/>
      <inkml:brushProperty name="height" value="0.05" units="cm"/>
      <inkml:brushProperty name="ignorePressure" value="1"/>
    </inkml:brush>
  </inkml:definitions>
  <inkml:trace contextRef="#ctx0" brushRef="#br0">0 0,'0'0,"0"0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2T07:02:35.899"/>
    </inkml:context>
    <inkml:brush xml:id="br0">
      <inkml:brushProperty name="width" value="0.05" units="cm"/>
      <inkml:brushProperty name="height" value="0.05" units="cm"/>
      <inkml:brushProperty name="ignorePressure" value="1"/>
    </inkml:brush>
  </inkml:definitions>
  <inkml:trace contextRef="#ctx0" brushRef="#br0">0 0,'0'0,"0"0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2T06:11:53.493"/>
    </inkml:context>
    <inkml:brush xml:id="br0">
      <inkml:brushProperty name="width" value="0.05" units="cm"/>
      <inkml:brushProperty name="height" value="0.05" units="cm"/>
      <inkml:brushProperty name="ignorePressure" value="1"/>
    </inkml:brush>
  </inkml:definitions>
  <inkml:trace contextRef="#ctx0" brushRef="#br0">0 0,'0'0,"0"0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2T07:07:49.940"/>
    </inkml:context>
    <inkml:brush xml:id="br0">
      <inkml:brushProperty name="width" value="0.05" units="cm"/>
      <inkml:brushProperty name="height" value="0.05" units="cm"/>
      <inkml:brushProperty name="ignorePressure" value="1"/>
    </inkml:brush>
  </inkml:definitions>
  <inkml:trace contextRef="#ctx0" brushRef="#br0">0 0,'0'0,"0"0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02T06:11:53.493"/>
    </inkml:context>
    <inkml:brush xml:id="br0">
      <inkml:brushProperty name="width" value="0.05" units="cm"/>
      <inkml:brushProperty name="height" value="0.05" units="cm"/>
      <inkml:brushProperty name="ignorePressure" value="1"/>
    </inkml:brush>
  </inkml:definitions>
  <inkml:trace contextRef="#ctx0" brushRef="#br0">0 0,'0'0,"0"0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62279F-B107-487D-962C-A0CFD00C9A0B}" type="datetimeFigureOut">
              <a:rPr lang="vi-VN" smtClean="0"/>
              <a:t>22/02/2025</a:t>
            </a:fld>
            <a:endParaRPr lang="vi-VN"/>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D1BFD8-25BD-4505-B42F-8D901E95FF94}" type="slidenum">
              <a:rPr lang="vi-VN" smtClean="0"/>
              <a:t>‹#›</a:t>
            </a:fld>
            <a:endParaRPr lang="vi-VN"/>
          </a:p>
        </p:txBody>
      </p:sp>
    </p:spTree>
    <p:extLst>
      <p:ext uri="{BB962C8B-B14F-4D97-AF65-F5344CB8AC3E}">
        <p14:creationId xmlns:p14="http://schemas.microsoft.com/office/powerpoint/2010/main" val="23671874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DAD1BFD8-25BD-4505-B42F-8D901E95FF94}" type="slidenum">
              <a:rPr lang="vi-VN" smtClean="0"/>
              <a:t>2</a:t>
            </a:fld>
            <a:endParaRPr lang="vi-VN"/>
          </a:p>
        </p:txBody>
      </p:sp>
    </p:spTree>
    <p:extLst>
      <p:ext uri="{BB962C8B-B14F-4D97-AF65-F5344CB8AC3E}">
        <p14:creationId xmlns:p14="http://schemas.microsoft.com/office/powerpoint/2010/main" val="915660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a:p>
        </p:txBody>
      </p:sp>
      <p:sp>
        <p:nvSpPr>
          <p:cNvPr id="4" name="Chỗ dành sẵn cho Số hiệu Bản chiếu 3"/>
          <p:cNvSpPr>
            <a:spLocks noGrp="1"/>
          </p:cNvSpPr>
          <p:nvPr>
            <p:ph type="sldNum" sz="quarter" idx="5"/>
          </p:nvPr>
        </p:nvSpPr>
        <p:spPr/>
        <p:txBody>
          <a:bodyPr/>
          <a:lstStyle/>
          <a:p>
            <a:fld id="{566E00C9-DE5B-4363-9D9C-2E1582AB0530}" type="slidenum">
              <a:rPr lang="vi-VN" smtClean="0"/>
              <a:t>27</a:t>
            </a:fld>
            <a:endParaRPr lang="vi-VN"/>
          </a:p>
        </p:txBody>
      </p:sp>
    </p:spTree>
    <p:extLst>
      <p:ext uri="{BB962C8B-B14F-4D97-AF65-F5344CB8AC3E}">
        <p14:creationId xmlns:p14="http://schemas.microsoft.com/office/powerpoint/2010/main" val="1968306285"/>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 Id="rId9" Type="http://schemas.openxmlformats.org/officeDocument/2006/relationships/image" Target="../media/image1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8933" name="Rectangle 21"/>
          <p:cNvSpPr>
            <a:spLocks noChangeArrowheads="1"/>
          </p:cNvSpPr>
          <p:nvPr/>
        </p:nvSpPr>
        <p:spPr bwMode="gray">
          <a:xfrm>
            <a:off x="0" y="0"/>
            <a:ext cx="18288000" cy="10287000"/>
          </a:xfrm>
          <a:prstGeom prst="rect">
            <a:avLst/>
          </a:prstGeom>
          <a:gradFill rotWithShape="1">
            <a:gsLst>
              <a:gs pos="0">
                <a:schemeClr val="bg2">
                  <a:gamma/>
                  <a:tint val="15686"/>
                  <a:invGamma/>
                </a:schemeClr>
              </a:gs>
              <a:gs pos="50000">
                <a:schemeClr val="bg2"/>
              </a:gs>
              <a:gs pos="100000">
                <a:schemeClr val="bg2">
                  <a:gamma/>
                  <a:tint val="15686"/>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38934" name="Rectangle 22"/>
          <p:cNvSpPr>
            <a:spLocks noChangeArrowheads="1"/>
          </p:cNvSpPr>
          <p:nvPr/>
        </p:nvSpPr>
        <p:spPr bwMode="gray">
          <a:xfrm>
            <a:off x="0" y="5655470"/>
            <a:ext cx="18288000" cy="4631531"/>
          </a:xfrm>
          <a:prstGeom prst="rect">
            <a:avLst/>
          </a:prstGeom>
          <a:gradFill rotWithShape="1">
            <a:gsLst>
              <a:gs pos="0">
                <a:schemeClr val="accent1">
                  <a:alpha val="70000"/>
                </a:schemeClr>
              </a:gs>
              <a:gs pos="100000">
                <a:schemeClr val="accent1">
                  <a:gamma/>
                  <a:tint val="98431"/>
                  <a:invGamma/>
                  <a:alpha val="0"/>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pic>
        <p:nvPicPr>
          <p:cNvPr id="38935" name="Picture 23" descr="09"/>
          <p:cNvPicPr>
            <a:picLocks noChangeAspect="1" noChangeArrowheads="1"/>
          </p:cNvPicPr>
          <p:nvPr/>
        </p:nvPicPr>
        <p:blipFill>
          <a:blip r:embed="rId2">
            <a:extLst>
              <a:ext uri="{28A0092B-C50C-407E-A947-70E740481C1C}">
                <a14:useLocalDpi xmlns:a14="http://schemas.microsoft.com/office/drawing/2010/main" val="0"/>
              </a:ext>
            </a:extLst>
          </a:blip>
          <a:srcRect r="18924"/>
          <a:stretch>
            <a:fillRect/>
          </a:stretch>
        </p:blipFill>
        <p:spPr bwMode="auto">
          <a:xfrm>
            <a:off x="0" y="3669507"/>
            <a:ext cx="18288000" cy="6617493"/>
          </a:xfrm>
          <a:prstGeom prst="rect">
            <a:avLst/>
          </a:prstGeom>
          <a:noFill/>
          <a:extLst>
            <a:ext uri="{909E8E84-426E-40DD-AFC4-6F175D3DCCD1}">
              <a14:hiddenFill xmlns:a14="http://schemas.microsoft.com/office/drawing/2010/main">
                <a:solidFill>
                  <a:srgbClr val="FFFFFF"/>
                </a:solidFill>
              </a14:hiddenFill>
            </a:ext>
          </a:extLst>
        </p:spPr>
      </p:pic>
      <p:sp>
        <p:nvSpPr>
          <p:cNvPr id="38936" name="Rectangle 24" descr="02"/>
          <p:cNvSpPr>
            <a:spLocks noChangeArrowheads="1"/>
          </p:cNvSpPr>
          <p:nvPr/>
        </p:nvSpPr>
        <p:spPr bwMode="gray">
          <a:xfrm>
            <a:off x="12947650" y="4048125"/>
            <a:ext cx="1765300" cy="1609725"/>
          </a:xfrm>
          <a:prstGeom prst="rect">
            <a:avLst/>
          </a:prstGeom>
          <a:blipFill dpi="0" rotWithShape="1">
            <a:blip r:embed="rId3"/>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38937" name="Rectangle 25" descr="04"/>
          <p:cNvSpPr>
            <a:spLocks noChangeArrowheads="1"/>
          </p:cNvSpPr>
          <p:nvPr/>
        </p:nvSpPr>
        <p:spPr bwMode="gray">
          <a:xfrm>
            <a:off x="14760576" y="5681663"/>
            <a:ext cx="1765300" cy="1664495"/>
          </a:xfrm>
          <a:prstGeom prst="rect">
            <a:avLst/>
          </a:prstGeom>
          <a:blipFill dpi="0" rotWithShape="1">
            <a:blip r:embed="rId4"/>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38938" name="Rectangle 26" descr="05"/>
          <p:cNvSpPr>
            <a:spLocks noChangeArrowheads="1"/>
          </p:cNvSpPr>
          <p:nvPr/>
        </p:nvSpPr>
        <p:spPr bwMode="gray">
          <a:xfrm>
            <a:off x="16567151" y="4055270"/>
            <a:ext cx="1720850" cy="1609725"/>
          </a:xfrm>
          <a:prstGeom prst="rect">
            <a:avLst/>
          </a:prstGeom>
          <a:blipFill dpi="0" rotWithShape="1">
            <a:blip r:embed="rId5"/>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38939" name="Rectangle 27" descr="03"/>
          <p:cNvSpPr>
            <a:spLocks noChangeArrowheads="1"/>
          </p:cNvSpPr>
          <p:nvPr/>
        </p:nvSpPr>
        <p:spPr bwMode="gray">
          <a:xfrm>
            <a:off x="11141076" y="5674520"/>
            <a:ext cx="1765300" cy="1664493"/>
          </a:xfrm>
          <a:prstGeom prst="rect">
            <a:avLst/>
          </a:prstGeom>
          <a:blipFill dpi="0" rotWithShape="1">
            <a:blip r:embed="rId6"/>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sp>
        <p:nvSpPr>
          <p:cNvPr id="38940" name="Rectangle 28"/>
          <p:cNvSpPr>
            <a:spLocks noChangeArrowheads="1"/>
          </p:cNvSpPr>
          <p:nvPr/>
        </p:nvSpPr>
        <p:spPr bwMode="gray">
          <a:xfrm>
            <a:off x="9324977" y="4048126"/>
            <a:ext cx="1755774" cy="1616870"/>
          </a:xfrm>
          <a:prstGeom prst="rect">
            <a:avLst/>
          </a:prstGeom>
          <a:blipFill dpi="0" rotWithShape="1">
            <a:blip r:embed="rId7"/>
            <a:srcRect/>
            <a:stretch>
              <a:fillRect/>
            </a:stretch>
          </a:bli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700"/>
          </a:p>
        </p:txBody>
      </p:sp>
      <p:grpSp>
        <p:nvGrpSpPr>
          <p:cNvPr id="38941" name="Group 29"/>
          <p:cNvGrpSpPr>
            <a:grpSpLocks/>
          </p:cNvGrpSpPr>
          <p:nvPr/>
        </p:nvGrpSpPr>
        <p:grpSpPr bwMode="auto">
          <a:xfrm>
            <a:off x="11096627" y="3340895"/>
            <a:ext cx="5670550" cy="4510088"/>
            <a:chOff x="3092" y="369"/>
            <a:chExt cx="1786" cy="2021"/>
          </a:xfrm>
        </p:grpSpPr>
        <p:pic>
          <p:nvPicPr>
            <p:cNvPr id="38942" name="Picture 30" descr="bar1"/>
            <p:cNvPicPr>
              <a:picLocks noChangeAspect="1" noChangeArrowheads="1"/>
            </p:cNvPicPr>
            <p:nvPr/>
          </p:nvPicPr>
          <p:blipFill>
            <a:blip r:embed="rId8">
              <a:extLst>
                <a:ext uri="{28A0092B-C50C-407E-A947-70E740481C1C}">
                  <a14:useLocalDpi xmlns:a14="http://schemas.microsoft.com/office/drawing/2010/main" val="0"/>
                </a:ext>
              </a:extLst>
            </a:blip>
            <a:srcRect l="36005" t="18329" r="-324039" b="16782"/>
            <a:stretch>
              <a:fillRect/>
            </a:stretch>
          </p:blipFill>
          <p:spPr bwMode="gray">
            <a:xfrm>
              <a:off x="3664" y="369"/>
              <a:ext cx="80" cy="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3" name="Picture 31" descr="bar1"/>
            <p:cNvPicPr>
              <a:picLocks noChangeAspect="1" noChangeArrowheads="1"/>
            </p:cNvPicPr>
            <p:nvPr/>
          </p:nvPicPr>
          <p:blipFill>
            <a:blip r:embed="rId8">
              <a:extLst>
                <a:ext uri="{28A0092B-C50C-407E-A947-70E740481C1C}">
                  <a14:useLocalDpi xmlns:a14="http://schemas.microsoft.com/office/drawing/2010/main" val="0"/>
                </a:ext>
              </a:extLst>
            </a:blip>
            <a:srcRect l="36005" t="18329" r="-324039" b="16782"/>
            <a:stretch>
              <a:fillRect/>
            </a:stretch>
          </p:blipFill>
          <p:spPr bwMode="gray">
            <a:xfrm>
              <a:off x="3092" y="369"/>
              <a:ext cx="58" cy="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4" name="Picture 32" descr="bar1"/>
            <p:cNvPicPr>
              <a:picLocks noChangeAspect="1" noChangeArrowheads="1"/>
            </p:cNvPicPr>
            <p:nvPr/>
          </p:nvPicPr>
          <p:blipFill>
            <a:blip r:embed="rId8">
              <a:extLst>
                <a:ext uri="{28A0092B-C50C-407E-A947-70E740481C1C}">
                  <a14:useLocalDpi xmlns:a14="http://schemas.microsoft.com/office/drawing/2010/main" val="0"/>
                </a:ext>
              </a:extLst>
            </a:blip>
            <a:srcRect l="36005" t="18329" r="-324039" b="16782"/>
            <a:stretch>
              <a:fillRect/>
            </a:stretch>
          </p:blipFill>
          <p:spPr bwMode="gray">
            <a:xfrm>
              <a:off x="4237" y="369"/>
              <a:ext cx="83" cy="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5" name="Picture 33" descr="bar1"/>
            <p:cNvPicPr>
              <a:picLocks noChangeAspect="1" noChangeArrowheads="1"/>
            </p:cNvPicPr>
            <p:nvPr/>
          </p:nvPicPr>
          <p:blipFill>
            <a:blip r:embed="rId8">
              <a:extLst>
                <a:ext uri="{28A0092B-C50C-407E-A947-70E740481C1C}">
                  <a14:useLocalDpi xmlns:a14="http://schemas.microsoft.com/office/drawing/2010/main" val="0"/>
                </a:ext>
              </a:extLst>
            </a:blip>
            <a:srcRect l="36005" t="18329" r="-324039" b="16782"/>
            <a:stretch>
              <a:fillRect/>
            </a:stretch>
          </p:blipFill>
          <p:spPr bwMode="gray">
            <a:xfrm>
              <a:off x="4802" y="369"/>
              <a:ext cx="76" cy="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8946" name="Picture 34" descr="08"/>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1329094">
            <a:off x="2193927" y="7872413"/>
            <a:ext cx="539750" cy="238125"/>
          </a:xfrm>
          <a:prstGeom prst="rect">
            <a:avLst/>
          </a:prstGeom>
          <a:noFill/>
          <a:extLst>
            <a:ext uri="{909E8E84-426E-40DD-AFC4-6F175D3DCCD1}">
              <a14:hiddenFill xmlns:a14="http://schemas.microsoft.com/office/drawing/2010/main">
                <a:solidFill>
                  <a:srgbClr val="FFFFFF"/>
                </a:solidFill>
              </a14:hiddenFill>
            </a:ext>
          </a:extLst>
        </p:spPr>
      </p:pic>
      <p:sp>
        <p:nvSpPr>
          <p:cNvPr id="38947" name="Rectangle 35"/>
          <p:cNvSpPr>
            <a:spLocks noGrp="1" noChangeArrowheads="1"/>
          </p:cNvSpPr>
          <p:nvPr>
            <p:ph type="ctrTitle"/>
          </p:nvPr>
        </p:nvSpPr>
        <p:spPr>
          <a:xfrm>
            <a:off x="463550" y="938213"/>
            <a:ext cx="12827000" cy="220503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7500" smtClean="0"/>
            </a:lvl1pPr>
          </a:lstStyle>
          <a:p>
            <a:pPr lvl="0"/>
            <a:r>
              <a:rPr lang="en-US" noProof="0"/>
              <a:t>Click to edit Master title style</a:t>
            </a:r>
          </a:p>
        </p:txBody>
      </p:sp>
      <p:sp>
        <p:nvSpPr>
          <p:cNvPr id="38948" name="Rectangle 36"/>
          <p:cNvSpPr>
            <a:spLocks noGrp="1" noChangeArrowheads="1"/>
          </p:cNvSpPr>
          <p:nvPr>
            <p:ph type="subTitle" idx="1"/>
          </p:nvPr>
        </p:nvSpPr>
        <p:spPr>
          <a:xfrm>
            <a:off x="463550" y="3071813"/>
            <a:ext cx="12801600" cy="747713"/>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0" indent="0">
              <a:buFontTx/>
              <a:buNone/>
              <a:defRPr sz="3600" smtClean="0"/>
            </a:lvl1pPr>
          </a:lstStyle>
          <a:p>
            <a:pPr lvl="0"/>
            <a:r>
              <a:rPr lang="en-US" noProof="0"/>
              <a:t>Click to edit Master subtitle style</a:t>
            </a:r>
          </a:p>
        </p:txBody>
      </p:sp>
      <p:sp>
        <p:nvSpPr>
          <p:cNvPr id="38949" name="Rectangle 37"/>
          <p:cNvSpPr>
            <a:spLocks noGrp="1" noChangeArrowheads="1"/>
          </p:cNvSpPr>
          <p:nvPr>
            <p:ph type="dt" sz="half" idx="2"/>
          </p:nvPr>
        </p:nvSpPr>
        <p:spPr>
          <a:xfrm>
            <a:off x="4997450" y="9751220"/>
            <a:ext cx="4267200" cy="388143"/>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fld id="{1D8BD707-D9CF-40AE-B4C6-C98DA3205C09}" type="datetimeFigureOut">
              <a:rPr lang="en-US" smtClean="0"/>
              <a:pPr/>
              <a:t>2/22/2025</a:t>
            </a:fld>
            <a:endParaRPr lang="en-US"/>
          </a:p>
        </p:txBody>
      </p:sp>
      <p:sp>
        <p:nvSpPr>
          <p:cNvPr id="38950" name="Rectangle 38"/>
          <p:cNvSpPr>
            <a:spLocks noGrp="1" noChangeArrowheads="1"/>
          </p:cNvSpPr>
          <p:nvPr>
            <p:ph type="ftr" sz="quarter" idx="3"/>
          </p:nvPr>
        </p:nvSpPr>
        <p:spPr>
          <a:xfrm>
            <a:off x="9953626" y="9751220"/>
            <a:ext cx="5791200" cy="388143"/>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endParaRPr lang="en-US"/>
          </a:p>
        </p:txBody>
      </p:sp>
      <p:sp>
        <p:nvSpPr>
          <p:cNvPr id="38951" name="Rectangle 39"/>
          <p:cNvSpPr>
            <a:spLocks noGrp="1" noChangeArrowheads="1"/>
          </p:cNvSpPr>
          <p:nvPr>
            <p:ph type="sldNum" sz="quarter" idx="4"/>
          </p:nvPr>
        </p:nvSpPr>
        <p:spPr>
          <a:xfrm>
            <a:off x="16329027" y="9751220"/>
            <a:ext cx="933450" cy="388143"/>
          </a:xfr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a:lvl1pPr>
          </a:lstStyle>
          <a:p>
            <a:fld id="{B6F15528-21DE-4FAA-801E-634DDDAF4B2B}" type="slidenum">
              <a:rPr lang="en-US" smtClean="0"/>
              <a:pPr/>
              <a:t>‹#›</a:t>
            </a:fld>
            <a:endParaRPr lang="en-US"/>
          </a:p>
        </p:txBody>
      </p:sp>
      <p:sp>
        <p:nvSpPr>
          <p:cNvPr id="38952" name="Text Box 40"/>
          <p:cNvSpPr txBox="1">
            <a:spLocks noChangeArrowheads="1"/>
          </p:cNvSpPr>
          <p:nvPr/>
        </p:nvSpPr>
        <p:spPr bwMode="auto">
          <a:xfrm>
            <a:off x="15290801" y="130970"/>
            <a:ext cx="276225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r">
              <a:spcBef>
                <a:spcPct val="50000"/>
              </a:spcBef>
            </a:pPr>
            <a:r>
              <a:rPr lang="en-US" sz="3600" b="1">
                <a:solidFill>
                  <a:schemeClr val="tx2"/>
                </a:solidFill>
              </a:rPr>
              <a:t>L/O/G/O</a:t>
            </a:r>
          </a:p>
        </p:txBody>
      </p:sp>
    </p:spTree>
    <p:extLst>
      <p:ext uri="{BB962C8B-B14F-4D97-AF65-F5344CB8AC3E}">
        <p14:creationId xmlns:p14="http://schemas.microsoft.com/office/powerpoint/2010/main" val="406639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2/22/2025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4613337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68326" y="188120"/>
            <a:ext cx="4114800" cy="9434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23926" y="188120"/>
            <a:ext cx="12039600" cy="9434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2/22/2025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801927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076450" y="188120"/>
            <a:ext cx="12446000" cy="1266825"/>
          </a:xfrm>
        </p:spPr>
        <p:txBody>
          <a:bodyPr/>
          <a:lstStyle/>
          <a:p>
            <a:r>
              <a:rPr lang="en-US"/>
              <a:t>Click to edit Master title style</a:t>
            </a:r>
          </a:p>
        </p:txBody>
      </p:sp>
      <p:sp>
        <p:nvSpPr>
          <p:cNvPr id="3" name="Text Placeholder 2"/>
          <p:cNvSpPr>
            <a:spLocks noGrp="1"/>
          </p:cNvSpPr>
          <p:nvPr>
            <p:ph type="body" sz="half" idx="1"/>
          </p:nvPr>
        </p:nvSpPr>
        <p:spPr>
          <a:xfrm>
            <a:off x="923926" y="2307432"/>
            <a:ext cx="8077200" cy="731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305926" y="2307432"/>
            <a:ext cx="8077200" cy="7315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2/22/2025</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9640658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2076450" y="188120"/>
            <a:ext cx="12446000" cy="1266825"/>
          </a:xfrm>
        </p:spPr>
        <p:txBody>
          <a:bodyPr/>
          <a:lstStyle/>
          <a:p>
            <a:r>
              <a:rPr lang="en-US"/>
              <a:t>Click to edit Master title style</a:t>
            </a:r>
          </a:p>
        </p:txBody>
      </p:sp>
      <p:sp>
        <p:nvSpPr>
          <p:cNvPr id="3" name="SmartArt Placeholder 2"/>
          <p:cNvSpPr>
            <a:spLocks noGrp="1"/>
          </p:cNvSpPr>
          <p:nvPr>
            <p:ph type="dgm" idx="1"/>
          </p:nvPr>
        </p:nvSpPr>
        <p:spPr>
          <a:xfrm>
            <a:off x="923926" y="2307432"/>
            <a:ext cx="16459200" cy="7315200"/>
          </a:xfrm>
        </p:spPr>
        <p:txBody>
          <a:bodyPr/>
          <a:lstStyle/>
          <a:p>
            <a:pPr lvl="0"/>
            <a:r>
              <a:rPr lang="en-US" noProof="0"/>
              <a:t>Click icon to add SmartArt graphic</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2/22/2025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46608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2/22/2025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398075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1"/>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lvl1pPr>
            <a:lvl2pPr marL="685800" indent="0">
              <a:buNone/>
              <a:defRPr sz="2700"/>
            </a:lvl2pPr>
            <a:lvl3pPr marL="1371600" indent="0">
              <a:buNone/>
              <a:defRPr sz="2400"/>
            </a:lvl3pPr>
            <a:lvl4pPr marL="2057400" indent="0">
              <a:buNone/>
              <a:defRPr sz="2100"/>
            </a:lvl4pPr>
            <a:lvl5pPr marL="2743200" indent="0">
              <a:buNone/>
              <a:defRPr sz="2100"/>
            </a:lvl5pPr>
            <a:lvl6pPr marL="3429000" indent="0">
              <a:buNone/>
              <a:defRPr sz="2100"/>
            </a:lvl6pPr>
            <a:lvl7pPr marL="4114800" indent="0">
              <a:buNone/>
              <a:defRPr sz="2100"/>
            </a:lvl7pPr>
            <a:lvl8pPr marL="4800600" indent="0">
              <a:buNone/>
              <a:defRPr sz="2100"/>
            </a:lvl8pPr>
            <a:lvl9pPr marL="5486400" indent="0">
              <a:buNone/>
              <a:defRPr sz="21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2/22/2025</a:t>
            </a:fld>
            <a:endParaRPr lang="en-US"/>
          </a:p>
        </p:txBody>
      </p:sp>
      <p:sp>
        <p:nvSpPr>
          <p:cNvPr id="5" name="Rectangle 5"/>
          <p:cNvSpPr>
            <a:spLocks noGrp="1" noChangeArrowheads="1"/>
          </p:cNvSpPr>
          <p:nvPr>
            <p:ph type="ftr" sz="quarter" idx="11"/>
          </p:nvPr>
        </p:nvSpPr>
        <p:spPr>
          <a:ln/>
        </p:spPr>
        <p:txBody>
          <a:bodyPr/>
          <a:lstStyle>
            <a:lvl1pPr>
              <a:defRPr/>
            </a:lvl1pPr>
          </a:lstStyle>
          <a:p>
            <a:endParaRPr lang="en-US"/>
          </a:p>
        </p:txBody>
      </p:sp>
      <p:sp>
        <p:nvSpPr>
          <p:cNvPr id="6"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616499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23926" y="2307432"/>
            <a:ext cx="8077200" cy="7315200"/>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305926" y="2307432"/>
            <a:ext cx="8077200" cy="7315200"/>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2/22/2025</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3465014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0"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1"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1"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2/22/2025</a:t>
            </a:fld>
            <a:endParaRPr lang="en-US"/>
          </a:p>
        </p:txBody>
      </p:sp>
      <p:sp>
        <p:nvSpPr>
          <p:cNvPr id="8" name="Rectangle 5"/>
          <p:cNvSpPr>
            <a:spLocks noGrp="1" noChangeArrowheads="1"/>
          </p:cNvSpPr>
          <p:nvPr>
            <p:ph type="ftr" sz="quarter" idx="11"/>
          </p:nvPr>
        </p:nvSpPr>
        <p:spPr>
          <a:ln/>
        </p:spPr>
        <p:txBody>
          <a:bodyPr/>
          <a:lstStyle>
            <a:lvl1pPr>
              <a:defRPr/>
            </a:lvl1pPr>
          </a:lstStyle>
          <a:p>
            <a:endParaRPr lang="en-US"/>
          </a:p>
        </p:txBody>
      </p:sp>
      <p:sp>
        <p:nvSpPr>
          <p:cNvPr id="9"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130147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2/22/2025</a:t>
            </a:fld>
            <a:endParaRPr lang="en-US"/>
          </a:p>
        </p:txBody>
      </p:sp>
      <p:sp>
        <p:nvSpPr>
          <p:cNvPr id="4" name="Rectangle 5"/>
          <p:cNvSpPr>
            <a:spLocks noGrp="1" noChangeArrowheads="1"/>
          </p:cNvSpPr>
          <p:nvPr>
            <p:ph type="ftr" sz="quarter" idx="11"/>
          </p:nvPr>
        </p:nvSpPr>
        <p:spPr>
          <a:ln/>
        </p:spPr>
        <p:txBody>
          <a:bodyPr/>
          <a:lstStyle>
            <a:lvl1pPr>
              <a:defRPr/>
            </a:lvl1pPr>
          </a:lstStyle>
          <a:p>
            <a:endParaRPr lang="en-US"/>
          </a:p>
        </p:txBody>
      </p:sp>
      <p:sp>
        <p:nvSpPr>
          <p:cNvPr id="5"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4508191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2/22/2025</a:t>
            </a:fld>
            <a:endParaRPr lang="en-US"/>
          </a:p>
        </p:txBody>
      </p:sp>
      <p:sp>
        <p:nvSpPr>
          <p:cNvPr id="3" name="Rectangle 5"/>
          <p:cNvSpPr>
            <a:spLocks noGrp="1" noChangeArrowheads="1"/>
          </p:cNvSpPr>
          <p:nvPr>
            <p:ph type="ftr" sz="quarter" idx="11"/>
          </p:nvPr>
        </p:nvSpPr>
        <p:spPr>
          <a:ln/>
        </p:spPr>
        <p:txBody>
          <a:bodyPr/>
          <a:lstStyle>
            <a:lvl1pPr>
              <a:defRPr/>
            </a:lvl1pPr>
          </a:lstStyle>
          <a:p>
            <a:endParaRPr lang="en-US"/>
          </a:p>
        </p:txBody>
      </p:sp>
      <p:sp>
        <p:nvSpPr>
          <p:cNvPr id="4"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9458617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1"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6"/>
            <a:ext cx="10223500"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1" y="2152651"/>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2/22/2025</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51173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pPr lvl="0"/>
            <a:r>
              <a:rPr lang="en-US" noProof="0"/>
              <a:t>Click icon to add picture</a:t>
            </a:r>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fld id="{1D8BD707-D9CF-40AE-B4C6-C98DA3205C09}" type="datetimeFigureOut">
              <a:rPr lang="en-US" smtClean="0"/>
              <a:pPr/>
              <a:t>2/22/2025</a:t>
            </a:fld>
            <a:endParaRPr lang="en-US"/>
          </a:p>
        </p:txBody>
      </p:sp>
      <p:sp>
        <p:nvSpPr>
          <p:cNvPr id="6" name="Rectangle 5"/>
          <p:cNvSpPr>
            <a:spLocks noGrp="1" noChangeArrowheads="1"/>
          </p:cNvSpPr>
          <p:nvPr>
            <p:ph type="ftr" sz="quarter" idx="11"/>
          </p:nvPr>
        </p:nvSpPr>
        <p:spPr>
          <a:ln/>
        </p:spPr>
        <p:txBody>
          <a:bodyPr/>
          <a:lstStyle>
            <a:lvl1pPr>
              <a:defRPr/>
            </a:lvl1pPr>
          </a:lstStyle>
          <a:p>
            <a:endParaRPr lang="en-US"/>
          </a:p>
        </p:txBody>
      </p:sp>
      <p:sp>
        <p:nvSpPr>
          <p:cNvPr id="7" name="Rectangle 6"/>
          <p:cNvSpPr>
            <a:spLocks noGrp="1" noChangeArrowheads="1"/>
          </p:cNvSpPr>
          <p:nvPr>
            <p:ph type="sldNum" sz="quarter" idx="12"/>
          </p:nvPr>
        </p:nvSpPr>
        <p:spPr>
          <a:ln/>
        </p:spPr>
        <p:txBody>
          <a:bodyPr/>
          <a:lstStyle>
            <a:lvl1pPr>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05750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4.jpeg"/><Relationship Id="rId3" Type="http://schemas.openxmlformats.org/officeDocument/2006/relationships/slideLayout" Target="../slideLayouts/slideLayout3.xml"/><Relationship Id="rId21" Type="http://schemas.openxmlformats.org/officeDocument/2006/relationships/image" Target="../media/image7.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jpeg"/><Relationship Id="rId2" Type="http://schemas.openxmlformats.org/officeDocument/2006/relationships/slideLayout" Target="../slideLayouts/slideLayout2.xml"/><Relationship Id="rId16" Type="http://schemas.openxmlformats.org/officeDocument/2006/relationships/image" Target="../media/image2.png"/><Relationship Id="rId20"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19" Type="http://schemas.openxmlformats.org/officeDocument/2006/relationships/image" Target="../media/image5.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 Id="rId22" Type="http://schemas.openxmlformats.org/officeDocument/2006/relationships/image" Target="../media/image8.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alphaModFix amt="30000"/>
            <a:lum/>
          </a:blip>
          <a:srcRect/>
          <a:stretch>
            <a:fillRect t="-9000" b="-9000"/>
          </a:stretch>
        </a:blipFill>
        <a:effectLst/>
      </p:bgPr>
    </p:bg>
    <p:spTree>
      <p:nvGrpSpPr>
        <p:cNvPr id="1" name=""/>
        <p:cNvGrpSpPr/>
        <p:nvPr/>
      </p:nvGrpSpPr>
      <p:grpSpPr>
        <a:xfrm>
          <a:off x="0" y="0"/>
          <a:ext cx="0" cy="0"/>
          <a:chOff x="0" y="0"/>
          <a:chExt cx="0" cy="0"/>
        </a:xfrm>
      </p:grpSpPr>
      <p:sp>
        <p:nvSpPr>
          <p:cNvPr id="1031" name="Rectangle 7"/>
          <p:cNvSpPr>
            <a:spLocks noChangeArrowheads="1"/>
          </p:cNvSpPr>
          <p:nvPr/>
        </p:nvSpPr>
        <p:spPr bwMode="gray">
          <a:xfrm>
            <a:off x="0" y="0"/>
            <a:ext cx="18288000" cy="10287000"/>
          </a:xfrm>
          <a:prstGeom prst="rect">
            <a:avLst/>
          </a:prstGeom>
          <a:gradFill rotWithShape="1">
            <a:gsLst>
              <a:gs pos="0">
                <a:schemeClr val="bg2">
                  <a:gamma/>
                  <a:tint val="33725"/>
                  <a:invGamma/>
                  <a:alpha val="80000"/>
                </a:schemeClr>
              </a:gs>
              <a:gs pos="50000">
                <a:schemeClr val="bg2"/>
              </a:gs>
              <a:gs pos="100000">
                <a:schemeClr val="bg2">
                  <a:gamma/>
                  <a:tint val="33725"/>
                  <a:invGamma/>
                  <a:alpha val="80000"/>
                </a:scheme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defRPr/>
            </a:pPr>
            <a:endParaRPr lang="en-US" sz="2700"/>
          </a:p>
        </p:txBody>
      </p:sp>
      <p:pic>
        <p:nvPicPr>
          <p:cNvPr id="1027" name="Picture 8" descr="10"/>
          <p:cNvPicPr>
            <a:picLocks noChangeAspect="1" noChangeArrowheads="1"/>
          </p:cNvPicPr>
          <p:nvPr/>
        </p:nvPicPr>
        <p:blipFill>
          <a:blip r:embed="rId16">
            <a:extLst>
              <a:ext uri="{28A0092B-C50C-407E-A947-70E740481C1C}">
                <a14:useLocalDpi xmlns:a14="http://schemas.microsoft.com/office/drawing/2010/main" val="0"/>
              </a:ext>
            </a:extLst>
          </a:blip>
          <a:srcRect r="42316"/>
          <a:stretch>
            <a:fillRect/>
          </a:stretch>
        </p:blipFill>
        <p:spPr bwMode="auto">
          <a:xfrm>
            <a:off x="1" y="1"/>
            <a:ext cx="2232026"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3" name="Rectangle 9"/>
          <p:cNvSpPr>
            <a:spLocks noChangeArrowheads="1"/>
          </p:cNvSpPr>
          <p:nvPr/>
        </p:nvSpPr>
        <p:spPr bwMode="gray">
          <a:xfrm>
            <a:off x="0" y="1440657"/>
            <a:ext cx="18288000" cy="8846343"/>
          </a:xfrm>
          <a:prstGeom prst="rect">
            <a:avLst/>
          </a:prstGeom>
          <a:gradFill rotWithShape="1">
            <a:gsLst>
              <a:gs pos="0">
                <a:schemeClr val="accent1">
                  <a:alpha val="39999"/>
                </a:schemeClr>
              </a:gs>
              <a:gs pos="100000">
                <a:schemeClr val="accent1">
                  <a:gamma/>
                  <a:tint val="0"/>
                  <a:invGamma/>
                  <a:alpha val="0"/>
                </a:schemeClr>
              </a:gs>
            </a:gsLst>
            <a:lin ang="5400000" scaled="1"/>
          </a:gradFill>
          <a:ln w="9525">
            <a:noFill/>
            <a:miter lim="800000"/>
            <a:headEnd/>
            <a:tailEnd/>
          </a:ln>
          <a:effectLst/>
        </p:spPr>
        <p:txBody>
          <a:bodyPr wrap="none" anchor="ctr"/>
          <a:lstStyle/>
          <a:p>
            <a:pPr>
              <a:defRPr/>
            </a:pPr>
            <a:endParaRPr lang="en-US" sz="2700"/>
          </a:p>
        </p:txBody>
      </p:sp>
      <p:sp>
        <p:nvSpPr>
          <p:cNvPr id="1034" name="Rectangle 10" descr="02"/>
          <p:cNvSpPr>
            <a:spLocks noChangeArrowheads="1"/>
          </p:cNvSpPr>
          <p:nvPr/>
        </p:nvSpPr>
        <p:spPr bwMode="gray">
          <a:xfrm>
            <a:off x="15833726" y="690563"/>
            <a:ext cx="809624" cy="740570"/>
          </a:xfrm>
          <a:prstGeom prst="rect">
            <a:avLst/>
          </a:prstGeom>
          <a:blipFill dpi="0" rotWithShape="1">
            <a:blip r:embed="rId17" cstate="print"/>
            <a:srcRect/>
            <a:stretch>
              <a:fillRect/>
            </a:stretch>
          </a:blipFill>
          <a:ln w="9525">
            <a:noFill/>
            <a:miter lim="800000"/>
            <a:headEnd/>
            <a:tailEnd/>
          </a:ln>
          <a:effectLst/>
        </p:spPr>
        <p:txBody>
          <a:bodyPr wrap="none" anchor="ctr"/>
          <a:lstStyle/>
          <a:p>
            <a:pPr>
              <a:defRPr/>
            </a:pPr>
            <a:endParaRPr lang="en-US" sz="2700"/>
          </a:p>
        </p:txBody>
      </p:sp>
      <p:sp>
        <p:nvSpPr>
          <p:cNvPr id="1035" name="Rectangle 11" descr="04"/>
          <p:cNvSpPr>
            <a:spLocks noChangeArrowheads="1"/>
          </p:cNvSpPr>
          <p:nvPr/>
        </p:nvSpPr>
        <p:spPr bwMode="gray">
          <a:xfrm>
            <a:off x="16659226" y="1452563"/>
            <a:ext cx="812800" cy="764382"/>
          </a:xfrm>
          <a:prstGeom prst="rect">
            <a:avLst/>
          </a:prstGeom>
          <a:blipFill dpi="0" rotWithShape="1">
            <a:blip r:embed="rId18" cstate="print"/>
            <a:srcRect/>
            <a:stretch>
              <a:fillRect/>
            </a:stretch>
          </a:blipFill>
          <a:ln w="9525">
            <a:noFill/>
            <a:miter lim="800000"/>
            <a:headEnd/>
            <a:tailEnd/>
          </a:ln>
          <a:effectLst/>
        </p:spPr>
        <p:txBody>
          <a:bodyPr wrap="none" anchor="ctr"/>
          <a:lstStyle/>
          <a:p>
            <a:pPr>
              <a:defRPr/>
            </a:pPr>
            <a:endParaRPr lang="en-US" sz="2700"/>
          </a:p>
        </p:txBody>
      </p:sp>
      <p:sp>
        <p:nvSpPr>
          <p:cNvPr id="1036" name="Rectangle 12" descr="05"/>
          <p:cNvSpPr>
            <a:spLocks noChangeArrowheads="1"/>
          </p:cNvSpPr>
          <p:nvPr/>
        </p:nvSpPr>
        <p:spPr bwMode="gray">
          <a:xfrm>
            <a:off x="17497427" y="695326"/>
            <a:ext cx="790574" cy="738188"/>
          </a:xfrm>
          <a:prstGeom prst="rect">
            <a:avLst/>
          </a:prstGeom>
          <a:blipFill dpi="0" rotWithShape="1">
            <a:blip r:embed="rId19" cstate="print"/>
            <a:srcRect/>
            <a:stretch>
              <a:fillRect/>
            </a:stretch>
          </a:blipFill>
          <a:ln w="9525">
            <a:noFill/>
            <a:miter lim="800000"/>
            <a:headEnd/>
            <a:tailEnd/>
          </a:ln>
          <a:effectLst/>
        </p:spPr>
        <p:txBody>
          <a:bodyPr wrap="none" anchor="ctr"/>
          <a:lstStyle/>
          <a:p>
            <a:pPr>
              <a:defRPr/>
            </a:pPr>
            <a:endParaRPr lang="en-US" sz="2700"/>
          </a:p>
        </p:txBody>
      </p:sp>
      <p:sp>
        <p:nvSpPr>
          <p:cNvPr id="1037" name="Rectangle 13" descr="03"/>
          <p:cNvSpPr>
            <a:spLocks noChangeArrowheads="1"/>
          </p:cNvSpPr>
          <p:nvPr/>
        </p:nvSpPr>
        <p:spPr bwMode="gray">
          <a:xfrm>
            <a:off x="14989176" y="1447800"/>
            <a:ext cx="812800" cy="764382"/>
          </a:xfrm>
          <a:prstGeom prst="rect">
            <a:avLst/>
          </a:prstGeom>
          <a:blipFill dpi="0" rotWithShape="1">
            <a:blip r:embed="rId20" cstate="print"/>
            <a:srcRect/>
            <a:stretch>
              <a:fillRect/>
            </a:stretch>
          </a:blipFill>
          <a:ln w="9525">
            <a:noFill/>
            <a:miter lim="800000"/>
            <a:headEnd/>
            <a:tailEnd/>
          </a:ln>
          <a:effectLst/>
        </p:spPr>
        <p:txBody>
          <a:bodyPr wrap="none" anchor="ctr"/>
          <a:lstStyle/>
          <a:p>
            <a:pPr>
              <a:defRPr/>
            </a:pPr>
            <a:endParaRPr lang="en-US" sz="2700"/>
          </a:p>
        </p:txBody>
      </p:sp>
      <p:sp>
        <p:nvSpPr>
          <p:cNvPr id="1038" name="Rectangle 14" descr="01"/>
          <p:cNvSpPr>
            <a:spLocks noChangeArrowheads="1"/>
          </p:cNvSpPr>
          <p:nvPr/>
        </p:nvSpPr>
        <p:spPr bwMode="gray">
          <a:xfrm>
            <a:off x="14166851" y="690563"/>
            <a:ext cx="806450" cy="742950"/>
          </a:xfrm>
          <a:prstGeom prst="rect">
            <a:avLst/>
          </a:prstGeom>
          <a:blipFill dpi="0" rotWithShape="1">
            <a:blip r:embed="rId21" cstate="print"/>
            <a:srcRect/>
            <a:stretch>
              <a:fillRect/>
            </a:stretch>
          </a:blipFill>
          <a:ln w="9525">
            <a:noFill/>
            <a:miter lim="800000"/>
            <a:headEnd/>
            <a:tailEnd/>
          </a:ln>
          <a:effectLst/>
        </p:spPr>
        <p:txBody>
          <a:bodyPr wrap="none" anchor="ctr"/>
          <a:lstStyle/>
          <a:p>
            <a:pPr>
              <a:defRPr/>
            </a:pPr>
            <a:endParaRPr lang="en-US" sz="2700"/>
          </a:p>
        </p:txBody>
      </p:sp>
      <p:grpSp>
        <p:nvGrpSpPr>
          <p:cNvPr id="2" name="Group 15"/>
          <p:cNvGrpSpPr>
            <a:grpSpLocks/>
          </p:cNvGrpSpPr>
          <p:nvPr/>
        </p:nvGrpSpPr>
        <p:grpSpPr bwMode="auto">
          <a:xfrm>
            <a:off x="14970126" y="390526"/>
            <a:ext cx="2705100" cy="2557463"/>
            <a:chOff x="4715" y="164"/>
            <a:chExt cx="852" cy="1074"/>
          </a:xfrm>
        </p:grpSpPr>
        <p:pic>
          <p:nvPicPr>
            <p:cNvPr id="1041" name="Picture 16" descr="bar1"/>
            <p:cNvPicPr>
              <a:picLocks noChangeAspect="1" noChangeArrowheads="1"/>
            </p:cNvPicPr>
            <p:nvPr/>
          </p:nvPicPr>
          <p:blipFill>
            <a:blip r:embed="rId22">
              <a:extLst>
                <a:ext uri="{28A0092B-C50C-407E-A947-70E740481C1C}">
                  <a14:useLocalDpi xmlns:a14="http://schemas.microsoft.com/office/drawing/2010/main" val="0"/>
                </a:ext>
              </a:extLst>
            </a:blip>
            <a:srcRect l="36005" t="18329" r="-827046" b="1567"/>
            <a:stretch>
              <a:fillRect/>
            </a:stretch>
          </p:blipFill>
          <p:spPr bwMode="gray">
            <a:xfrm>
              <a:off x="4715" y="164"/>
              <a:ext cx="62" cy="1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17" descr="bar1"/>
            <p:cNvPicPr>
              <a:picLocks noChangeAspect="1" noChangeArrowheads="1"/>
            </p:cNvPicPr>
            <p:nvPr/>
          </p:nvPicPr>
          <p:blipFill>
            <a:blip r:embed="rId22">
              <a:extLst>
                <a:ext uri="{28A0092B-C50C-407E-A947-70E740481C1C}">
                  <a14:useLocalDpi xmlns:a14="http://schemas.microsoft.com/office/drawing/2010/main" val="0"/>
                </a:ext>
              </a:extLst>
            </a:blip>
            <a:srcRect l="36005" t="18329" r="-827046" b="1567"/>
            <a:stretch>
              <a:fillRect/>
            </a:stretch>
          </p:blipFill>
          <p:spPr bwMode="gray">
            <a:xfrm>
              <a:off x="4979" y="164"/>
              <a:ext cx="62" cy="1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18" descr="bar1"/>
            <p:cNvPicPr>
              <a:picLocks noChangeAspect="1" noChangeArrowheads="1"/>
            </p:cNvPicPr>
            <p:nvPr/>
          </p:nvPicPr>
          <p:blipFill>
            <a:blip r:embed="rId22">
              <a:extLst>
                <a:ext uri="{28A0092B-C50C-407E-A947-70E740481C1C}">
                  <a14:useLocalDpi xmlns:a14="http://schemas.microsoft.com/office/drawing/2010/main" val="0"/>
                </a:ext>
              </a:extLst>
            </a:blip>
            <a:srcRect l="36005" t="18329" r="-827046" b="1567"/>
            <a:stretch>
              <a:fillRect/>
            </a:stretch>
          </p:blipFill>
          <p:spPr bwMode="gray">
            <a:xfrm>
              <a:off x="5241" y="164"/>
              <a:ext cx="62" cy="1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19" descr="bar1"/>
            <p:cNvPicPr>
              <a:picLocks noChangeAspect="1" noChangeArrowheads="1"/>
            </p:cNvPicPr>
            <p:nvPr/>
          </p:nvPicPr>
          <p:blipFill>
            <a:blip r:embed="rId22">
              <a:extLst>
                <a:ext uri="{28A0092B-C50C-407E-A947-70E740481C1C}">
                  <a14:useLocalDpi xmlns:a14="http://schemas.microsoft.com/office/drawing/2010/main" val="0"/>
                </a:ext>
              </a:extLst>
            </a:blip>
            <a:srcRect l="36005" t="18329" r="-827046" b="1567"/>
            <a:stretch>
              <a:fillRect/>
            </a:stretch>
          </p:blipFill>
          <p:spPr bwMode="gray">
            <a:xfrm>
              <a:off x="5505" y="164"/>
              <a:ext cx="62" cy="1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44" name="Line 20"/>
          <p:cNvSpPr>
            <a:spLocks noChangeShapeType="1"/>
          </p:cNvSpPr>
          <p:nvPr/>
        </p:nvSpPr>
        <p:spPr bwMode="white">
          <a:xfrm flipH="1">
            <a:off x="0" y="1440657"/>
            <a:ext cx="18288000" cy="0"/>
          </a:xfrm>
          <a:prstGeom prst="line">
            <a:avLst/>
          </a:prstGeom>
          <a:noFill/>
          <a:ln w="12700">
            <a:solidFill>
              <a:srgbClr val="FEFFFF">
                <a:alpha val="80000"/>
              </a:srgbClr>
            </a:solidFill>
            <a:round/>
            <a:headEnd/>
            <a:tailEnd/>
          </a:ln>
          <a:effectLst/>
        </p:spPr>
        <p:txBody>
          <a:bodyPr/>
          <a:lstStyle/>
          <a:p>
            <a:pPr>
              <a:defRPr/>
            </a:pPr>
            <a:endParaRPr lang="en-US" sz="2700"/>
          </a:p>
        </p:txBody>
      </p:sp>
      <p:sp>
        <p:nvSpPr>
          <p:cNvPr id="4" name="Rectangle 2"/>
          <p:cNvSpPr>
            <a:spLocks noGrp="1" noChangeArrowheads="1"/>
          </p:cNvSpPr>
          <p:nvPr>
            <p:ph type="title"/>
          </p:nvPr>
        </p:nvSpPr>
        <p:spPr bwMode="auto">
          <a:xfrm>
            <a:off x="2076450" y="188120"/>
            <a:ext cx="124460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 name="Rectangle 3"/>
          <p:cNvSpPr>
            <a:spLocks noGrp="1" noChangeArrowheads="1"/>
          </p:cNvSpPr>
          <p:nvPr>
            <p:ph type="body" idx="1"/>
          </p:nvPr>
        </p:nvSpPr>
        <p:spPr bwMode="auto">
          <a:xfrm>
            <a:off x="923926" y="2307432"/>
            <a:ext cx="164592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914400" y="9751220"/>
            <a:ext cx="4267200" cy="3309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500" smtClean="0"/>
            </a:lvl1pPr>
          </a:lstStyle>
          <a:p>
            <a:fld id="{1D8BD707-D9CF-40AE-B4C6-C98DA3205C09}" type="datetimeFigureOut">
              <a:rPr lang="en-US" smtClean="0"/>
              <a:pPr/>
              <a:t>2/22/2025</a:t>
            </a:fld>
            <a:endParaRPr lang="en-US"/>
          </a:p>
        </p:txBody>
      </p:sp>
      <p:sp>
        <p:nvSpPr>
          <p:cNvPr id="1029" name="Rectangle 5"/>
          <p:cNvSpPr>
            <a:spLocks noGrp="1" noChangeArrowheads="1"/>
          </p:cNvSpPr>
          <p:nvPr>
            <p:ph type="ftr" sz="quarter" idx="3"/>
          </p:nvPr>
        </p:nvSpPr>
        <p:spPr bwMode="auto">
          <a:xfrm>
            <a:off x="6248400" y="9751220"/>
            <a:ext cx="5791200" cy="3309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500" smtClean="0"/>
            </a:lvl1pPr>
          </a:lstStyle>
          <a:p>
            <a:endParaRPr lang="en-US"/>
          </a:p>
        </p:txBody>
      </p:sp>
      <p:sp>
        <p:nvSpPr>
          <p:cNvPr id="1030" name="Rectangle 6"/>
          <p:cNvSpPr>
            <a:spLocks noGrp="1" noChangeArrowheads="1"/>
          </p:cNvSpPr>
          <p:nvPr>
            <p:ph type="sldNum" sz="quarter" idx="4"/>
          </p:nvPr>
        </p:nvSpPr>
        <p:spPr bwMode="auto">
          <a:xfrm>
            <a:off x="13106400" y="9751220"/>
            <a:ext cx="4267200" cy="33099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500" smtClean="0"/>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6363492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0" eaLnBrk="1" fontAlgn="base" hangingPunct="1">
        <a:spcBef>
          <a:spcPct val="0"/>
        </a:spcBef>
        <a:spcAft>
          <a:spcPct val="0"/>
        </a:spcAft>
        <a:defRPr sz="6000" b="1">
          <a:solidFill>
            <a:schemeClr val="tx2"/>
          </a:solidFill>
          <a:latin typeface="+mj-lt"/>
          <a:ea typeface="+mj-ea"/>
          <a:cs typeface="+mj-cs"/>
        </a:defRPr>
      </a:lvl1pPr>
      <a:lvl2pPr algn="l" rtl="0" eaLnBrk="1" fontAlgn="base" hangingPunct="1">
        <a:spcBef>
          <a:spcPct val="0"/>
        </a:spcBef>
        <a:spcAft>
          <a:spcPct val="0"/>
        </a:spcAft>
        <a:defRPr sz="6000" b="1">
          <a:solidFill>
            <a:schemeClr val="tx2"/>
          </a:solidFill>
          <a:latin typeface="Arial" charset="0"/>
          <a:cs typeface="Arial" charset="0"/>
        </a:defRPr>
      </a:lvl2pPr>
      <a:lvl3pPr algn="l" rtl="0" eaLnBrk="1" fontAlgn="base" hangingPunct="1">
        <a:spcBef>
          <a:spcPct val="0"/>
        </a:spcBef>
        <a:spcAft>
          <a:spcPct val="0"/>
        </a:spcAft>
        <a:defRPr sz="6000" b="1">
          <a:solidFill>
            <a:schemeClr val="tx2"/>
          </a:solidFill>
          <a:latin typeface="Arial" charset="0"/>
          <a:cs typeface="Arial" charset="0"/>
        </a:defRPr>
      </a:lvl3pPr>
      <a:lvl4pPr algn="l" rtl="0" eaLnBrk="1" fontAlgn="base" hangingPunct="1">
        <a:spcBef>
          <a:spcPct val="0"/>
        </a:spcBef>
        <a:spcAft>
          <a:spcPct val="0"/>
        </a:spcAft>
        <a:defRPr sz="6000" b="1">
          <a:solidFill>
            <a:schemeClr val="tx2"/>
          </a:solidFill>
          <a:latin typeface="Arial" charset="0"/>
          <a:cs typeface="Arial" charset="0"/>
        </a:defRPr>
      </a:lvl4pPr>
      <a:lvl5pPr algn="l" rtl="0" eaLnBrk="1" fontAlgn="base" hangingPunct="1">
        <a:spcBef>
          <a:spcPct val="0"/>
        </a:spcBef>
        <a:spcAft>
          <a:spcPct val="0"/>
        </a:spcAft>
        <a:defRPr sz="6000" b="1">
          <a:solidFill>
            <a:schemeClr val="tx2"/>
          </a:solidFill>
          <a:latin typeface="Arial" charset="0"/>
          <a:cs typeface="Arial" charset="0"/>
        </a:defRPr>
      </a:lvl5pPr>
      <a:lvl6pPr marL="685800" algn="l" rtl="0" eaLnBrk="1" fontAlgn="base" hangingPunct="1">
        <a:spcBef>
          <a:spcPct val="0"/>
        </a:spcBef>
        <a:spcAft>
          <a:spcPct val="0"/>
        </a:spcAft>
        <a:defRPr sz="6000" b="1">
          <a:solidFill>
            <a:schemeClr val="tx2"/>
          </a:solidFill>
          <a:latin typeface="Arial" charset="0"/>
          <a:cs typeface="Arial" charset="0"/>
        </a:defRPr>
      </a:lvl6pPr>
      <a:lvl7pPr marL="1371600" algn="l" rtl="0" eaLnBrk="1" fontAlgn="base" hangingPunct="1">
        <a:spcBef>
          <a:spcPct val="0"/>
        </a:spcBef>
        <a:spcAft>
          <a:spcPct val="0"/>
        </a:spcAft>
        <a:defRPr sz="6000" b="1">
          <a:solidFill>
            <a:schemeClr val="tx2"/>
          </a:solidFill>
          <a:latin typeface="Arial" charset="0"/>
          <a:cs typeface="Arial" charset="0"/>
        </a:defRPr>
      </a:lvl7pPr>
      <a:lvl8pPr marL="2057400" algn="l" rtl="0" eaLnBrk="1" fontAlgn="base" hangingPunct="1">
        <a:spcBef>
          <a:spcPct val="0"/>
        </a:spcBef>
        <a:spcAft>
          <a:spcPct val="0"/>
        </a:spcAft>
        <a:defRPr sz="6000" b="1">
          <a:solidFill>
            <a:schemeClr val="tx2"/>
          </a:solidFill>
          <a:latin typeface="Arial" charset="0"/>
          <a:cs typeface="Arial" charset="0"/>
        </a:defRPr>
      </a:lvl8pPr>
      <a:lvl9pPr marL="2743200" algn="l" rtl="0" eaLnBrk="1" fontAlgn="base" hangingPunct="1">
        <a:spcBef>
          <a:spcPct val="0"/>
        </a:spcBef>
        <a:spcAft>
          <a:spcPct val="0"/>
        </a:spcAft>
        <a:defRPr sz="6000" b="1">
          <a:solidFill>
            <a:schemeClr val="tx2"/>
          </a:solidFill>
          <a:latin typeface="Arial" charset="0"/>
          <a:cs typeface="Arial" charset="0"/>
        </a:defRPr>
      </a:lvl9pPr>
    </p:titleStyle>
    <p:bodyStyle>
      <a:lvl1pPr marL="514350" indent="-514350" algn="l" rtl="0" eaLnBrk="1" fontAlgn="base" hangingPunct="1">
        <a:spcBef>
          <a:spcPct val="20000"/>
        </a:spcBef>
        <a:spcAft>
          <a:spcPct val="0"/>
        </a:spcAft>
        <a:buChar char="•"/>
        <a:defRPr sz="4800">
          <a:solidFill>
            <a:schemeClr val="tx1"/>
          </a:solidFill>
          <a:latin typeface="+mn-lt"/>
          <a:ea typeface="+mn-ea"/>
          <a:cs typeface="+mn-cs"/>
        </a:defRPr>
      </a:lvl1pPr>
      <a:lvl2pPr marL="1114425" indent="-428625" algn="l" rtl="0" eaLnBrk="1" fontAlgn="base" hangingPunct="1">
        <a:spcBef>
          <a:spcPct val="20000"/>
        </a:spcBef>
        <a:spcAft>
          <a:spcPct val="0"/>
        </a:spcAft>
        <a:buChar char="–"/>
        <a:defRPr sz="4200">
          <a:solidFill>
            <a:schemeClr val="tx1"/>
          </a:solidFill>
          <a:latin typeface="+mn-lt"/>
          <a:cs typeface="+mn-cs"/>
        </a:defRPr>
      </a:lvl2pPr>
      <a:lvl3pPr marL="1714500" indent="-342900" algn="l" rtl="0" eaLnBrk="1" fontAlgn="base" hangingPunct="1">
        <a:spcBef>
          <a:spcPct val="20000"/>
        </a:spcBef>
        <a:spcAft>
          <a:spcPct val="0"/>
        </a:spcAft>
        <a:buChar char="•"/>
        <a:defRPr sz="3600">
          <a:solidFill>
            <a:schemeClr val="tx1"/>
          </a:solidFill>
          <a:latin typeface="+mn-lt"/>
          <a:cs typeface="+mn-cs"/>
        </a:defRPr>
      </a:lvl3pPr>
      <a:lvl4pPr marL="2400300" indent="-342900" algn="l" rtl="0" eaLnBrk="1" fontAlgn="base" hangingPunct="1">
        <a:spcBef>
          <a:spcPct val="20000"/>
        </a:spcBef>
        <a:spcAft>
          <a:spcPct val="0"/>
        </a:spcAft>
        <a:buChar char="–"/>
        <a:defRPr sz="3000">
          <a:solidFill>
            <a:schemeClr val="tx1"/>
          </a:solidFill>
          <a:latin typeface="+mn-lt"/>
          <a:cs typeface="+mn-cs"/>
        </a:defRPr>
      </a:lvl4pPr>
      <a:lvl5pPr marL="3086100" indent="-342900" algn="l" rtl="0" eaLnBrk="1" fontAlgn="base" hangingPunct="1">
        <a:spcBef>
          <a:spcPct val="20000"/>
        </a:spcBef>
        <a:spcAft>
          <a:spcPct val="0"/>
        </a:spcAft>
        <a:buChar char="»"/>
        <a:defRPr sz="3000">
          <a:solidFill>
            <a:schemeClr val="tx1"/>
          </a:solidFill>
          <a:latin typeface="+mn-lt"/>
          <a:cs typeface="+mn-cs"/>
        </a:defRPr>
      </a:lvl5pPr>
      <a:lvl6pPr marL="3771900" indent="-342900" algn="l" rtl="0" eaLnBrk="1" fontAlgn="base" hangingPunct="1">
        <a:spcBef>
          <a:spcPct val="20000"/>
        </a:spcBef>
        <a:spcAft>
          <a:spcPct val="0"/>
        </a:spcAft>
        <a:buChar char="»"/>
        <a:defRPr sz="3000">
          <a:solidFill>
            <a:schemeClr val="tx1"/>
          </a:solidFill>
          <a:latin typeface="+mn-lt"/>
          <a:cs typeface="+mn-cs"/>
        </a:defRPr>
      </a:lvl6pPr>
      <a:lvl7pPr marL="4457700" indent="-342900" algn="l" rtl="0" eaLnBrk="1" fontAlgn="base" hangingPunct="1">
        <a:spcBef>
          <a:spcPct val="20000"/>
        </a:spcBef>
        <a:spcAft>
          <a:spcPct val="0"/>
        </a:spcAft>
        <a:buChar char="»"/>
        <a:defRPr sz="3000">
          <a:solidFill>
            <a:schemeClr val="tx1"/>
          </a:solidFill>
          <a:latin typeface="+mn-lt"/>
          <a:cs typeface="+mn-cs"/>
        </a:defRPr>
      </a:lvl7pPr>
      <a:lvl8pPr marL="5143500" indent="-342900" algn="l" rtl="0" eaLnBrk="1" fontAlgn="base" hangingPunct="1">
        <a:spcBef>
          <a:spcPct val="20000"/>
        </a:spcBef>
        <a:spcAft>
          <a:spcPct val="0"/>
        </a:spcAft>
        <a:buChar char="»"/>
        <a:defRPr sz="3000">
          <a:solidFill>
            <a:schemeClr val="tx1"/>
          </a:solidFill>
          <a:latin typeface="+mn-lt"/>
          <a:cs typeface="+mn-cs"/>
        </a:defRPr>
      </a:lvl8pPr>
      <a:lvl9pPr marL="5829300" indent="-342900" algn="l" rtl="0" eaLnBrk="1" fontAlgn="base" hangingPunct="1">
        <a:spcBef>
          <a:spcPct val="20000"/>
        </a:spcBef>
        <a:spcAft>
          <a:spcPct val="0"/>
        </a:spcAft>
        <a:buChar char="»"/>
        <a:defRPr sz="3000">
          <a:solidFill>
            <a:schemeClr val="tx1"/>
          </a:solidFill>
          <a:latin typeface="+mn-lt"/>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9.jpeg"/><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8" Type="http://schemas.microsoft.com/office/2017/06/relationships/model3d" Target="../media/model3d2.glb"/><Relationship Id="rId13" Type="http://schemas.openxmlformats.org/officeDocument/2006/relationships/image" Target="../media/image45.png"/><Relationship Id="rId3" Type="http://schemas.openxmlformats.org/officeDocument/2006/relationships/image" Target="../media/image28.png"/><Relationship Id="rId7" Type="http://schemas.openxmlformats.org/officeDocument/2006/relationships/image" Target="../media/image42.png"/><Relationship Id="rId12" Type="http://schemas.microsoft.com/office/2017/06/relationships/model3d" Target="../media/model3d4.glb"/><Relationship Id="rId2" Type="http://schemas.openxmlformats.org/officeDocument/2006/relationships/customXml" Target="../ink/ink6.xml"/><Relationship Id="rId1" Type="http://schemas.openxmlformats.org/officeDocument/2006/relationships/slideLayout" Target="../slideLayouts/slideLayout7.xml"/><Relationship Id="rId6" Type="http://schemas.microsoft.com/office/2017/06/relationships/model3d" Target="../media/model3d1.glb"/><Relationship Id="rId11" Type="http://schemas.openxmlformats.org/officeDocument/2006/relationships/image" Target="../media/image44.png"/><Relationship Id="rId5" Type="http://schemas.openxmlformats.org/officeDocument/2006/relationships/image" Target="../media/image41.jpeg"/><Relationship Id="rId15" Type="http://schemas.openxmlformats.org/officeDocument/2006/relationships/image" Target="../media/image46.png"/><Relationship Id="rId10" Type="http://schemas.microsoft.com/office/2017/06/relationships/model3d" Target="../media/model3d3.glb"/><Relationship Id="rId4" Type="http://schemas.openxmlformats.org/officeDocument/2006/relationships/image" Target="../media/image40.jpeg"/><Relationship Id="rId9" Type="http://schemas.openxmlformats.org/officeDocument/2006/relationships/image" Target="../media/image43.png"/><Relationship Id="rId14" Type="http://schemas.microsoft.com/office/2017/06/relationships/model3d" Target="../media/model3d5.glb"/></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12.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s>
</file>

<file path=ppt/slides/_rels/slide1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4.gif"/></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5.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57.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21.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oleObject" Target="../embeddings/oleObject1.bin"/><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oleObject" Target="../embeddings/oleObject2.bin"/></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jp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jpeg"/><Relationship Id="rId7" Type="http://schemas.openxmlformats.org/officeDocument/2006/relationships/customXml" Target="../ink/ink1.xml"/><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gif"/><Relationship Id="rId5" Type="http://schemas.openxmlformats.org/officeDocument/2006/relationships/image" Target="../media/image28.gif"/><Relationship Id="rId10" Type="http://schemas.openxmlformats.org/officeDocument/2006/relationships/image" Target="../media/image31.jpeg"/><Relationship Id="rId4" Type="http://schemas.openxmlformats.org/officeDocument/2006/relationships/image" Target="../media/image27.gif"/><Relationship Id="rId9" Type="http://schemas.openxmlformats.org/officeDocument/2006/relationships/image" Target="../media/image30.jpeg"/></Relationships>
</file>

<file path=ppt/slides/_rels/slide7.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28.png"/><Relationship Id="rId7" Type="http://schemas.openxmlformats.org/officeDocument/2006/relationships/image" Target="../media/image35.png"/><Relationship Id="rId2" Type="http://schemas.openxmlformats.org/officeDocument/2006/relationships/customXml" Target="../ink/ink2.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0.jpe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customXml" Target="../ink/ink4.xml"/><Relationship Id="rId1" Type="http://schemas.openxmlformats.org/officeDocument/2006/relationships/slideLayout" Target="../slideLayouts/slideLayout7.xml"/><Relationship Id="rId5" Type="http://schemas.openxmlformats.org/officeDocument/2006/relationships/customXml" Target="../ink/ink5.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1.jpe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21.png"/><Relationship Id="rId4" Type="http://schemas.openxmlformats.org/officeDocument/2006/relationships/image" Target="../media/image3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Content Placeholder 20"/>
          <p:cNvPicPr>
            <a:picLocks noGrp="1" noChangeAspect="1"/>
          </p:cNvPicPr>
          <p:nvPr>
            <p:ph sz="half" idx="1"/>
          </p:nvPr>
        </p:nvPicPr>
        <p:blipFill>
          <a:blip r:embed="rId2"/>
          <a:stretch>
            <a:fillRect/>
          </a:stretch>
        </p:blipFill>
        <p:spPr>
          <a:xfrm>
            <a:off x="-62863" y="-952"/>
            <a:ext cx="18351818" cy="10287000"/>
          </a:xfrm>
          <a:prstGeom prst="rect">
            <a:avLst/>
          </a:prstGeom>
        </p:spPr>
      </p:pic>
      <p:sp>
        <p:nvSpPr>
          <p:cNvPr id="23" name="Rounded Rectangle 22"/>
          <p:cNvSpPr/>
          <p:nvPr/>
        </p:nvSpPr>
        <p:spPr>
          <a:xfrm>
            <a:off x="3651884" y="915352"/>
            <a:ext cx="11170311" cy="8488680"/>
          </a:xfrm>
          <a:prstGeom prst="roundRect">
            <a:avLst>
              <a:gd name="adj" fmla="val 29787"/>
            </a:avLst>
          </a:prstGeom>
          <a:solidFill>
            <a:schemeClr val="bg1"/>
          </a:solidFill>
          <a:ln>
            <a:noFill/>
          </a:ln>
          <a:effectLst>
            <a:glow rad="228600">
              <a:schemeClr val="bg1">
                <a:alpha val="40000"/>
              </a:schemeClr>
            </a:glow>
            <a:outerShdw dir="5400000" sx="26000" sy="26000" algn="ctr" rotWithShape="0">
              <a:srgbClr val="000000">
                <a:alpha val="0"/>
              </a:srgbClr>
            </a:outerShdw>
            <a:softEdge rad="533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24" name="Rounded Rectangle 23"/>
          <p:cNvSpPr/>
          <p:nvPr/>
        </p:nvSpPr>
        <p:spPr>
          <a:xfrm>
            <a:off x="4275186" y="1347312"/>
            <a:ext cx="9913620" cy="7946708"/>
          </a:xfrm>
          <a:prstGeom prst="roundRect">
            <a:avLst>
              <a:gd name="adj" fmla="val 29787"/>
            </a:avLst>
          </a:prstGeom>
          <a:solidFill>
            <a:schemeClr val="bg1"/>
          </a:solidFill>
          <a:ln>
            <a:noFill/>
          </a:ln>
          <a:effectLst>
            <a:glow rad="228600">
              <a:schemeClr val="bg1">
                <a:alpha val="40000"/>
              </a:schemeClr>
            </a:glow>
            <a:outerShdw dir="5400000" sx="26000" sy="26000" algn="ctr" rotWithShape="0">
              <a:srgbClr val="000000">
                <a:alpha val="0"/>
              </a:srgbClr>
            </a:outerShdw>
            <a:softEdge rad="533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25" name="Rounded Rectangle 24"/>
          <p:cNvSpPr/>
          <p:nvPr/>
        </p:nvSpPr>
        <p:spPr>
          <a:xfrm>
            <a:off x="4932047" y="1877378"/>
            <a:ext cx="4211954" cy="4393288"/>
          </a:xfrm>
          <a:prstGeom prst="roundRect">
            <a:avLst>
              <a:gd name="adj" fmla="val 29787"/>
            </a:avLst>
          </a:prstGeom>
          <a:solidFill>
            <a:schemeClr val="bg1"/>
          </a:solidFill>
          <a:ln>
            <a:noFill/>
          </a:ln>
          <a:effectLst>
            <a:glow rad="228600">
              <a:schemeClr val="bg1">
                <a:alpha val="40000"/>
              </a:schemeClr>
            </a:glow>
            <a:outerShdw dir="5400000" sx="26000" sy="26000" algn="ctr" rotWithShape="0">
              <a:srgbClr val="000000">
                <a:alpha val="0"/>
              </a:srgbClr>
            </a:outerShdw>
            <a:softEdge rad="533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000">
              <a:solidFill>
                <a:prstClr val="white"/>
              </a:solidFill>
              <a:latin typeface="Calibri"/>
            </a:endParaRPr>
          </a:p>
        </p:txBody>
      </p:sp>
      <p:sp>
        <p:nvSpPr>
          <p:cNvPr id="26" name="Oval 25"/>
          <p:cNvSpPr/>
          <p:nvPr/>
        </p:nvSpPr>
        <p:spPr>
          <a:xfrm>
            <a:off x="2788921" y="6493194"/>
            <a:ext cx="862966" cy="793432"/>
          </a:xfrm>
          <a:prstGeom prst="ellipse">
            <a:avLst/>
          </a:prstGeom>
          <a:solidFill>
            <a:schemeClr val="bg1"/>
          </a:solidFill>
          <a:ln>
            <a:noFill/>
          </a:ln>
          <a:effectLst>
            <a:glow rad="228600">
              <a:schemeClr val="bg1">
                <a:alpha val="40000"/>
              </a:schemeClr>
            </a:glow>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27" name="Oval 26"/>
          <p:cNvSpPr/>
          <p:nvPr/>
        </p:nvSpPr>
        <p:spPr>
          <a:xfrm>
            <a:off x="3135633" y="7683819"/>
            <a:ext cx="1155382" cy="1190626"/>
          </a:xfrm>
          <a:prstGeom prst="ellipse">
            <a:avLst/>
          </a:prstGeom>
          <a:solidFill>
            <a:schemeClr val="bg1"/>
          </a:solidFill>
          <a:ln>
            <a:noFill/>
          </a:ln>
          <a:effectLst>
            <a:glow rad="228600">
              <a:schemeClr val="bg1">
                <a:alpha val="40000"/>
              </a:schemeClr>
            </a:glow>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28" name="Oval 27"/>
          <p:cNvSpPr/>
          <p:nvPr/>
        </p:nvSpPr>
        <p:spPr>
          <a:xfrm>
            <a:off x="2888933" y="5320666"/>
            <a:ext cx="862966" cy="793432"/>
          </a:xfrm>
          <a:prstGeom prst="ellipse">
            <a:avLst/>
          </a:prstGeom>
          <a:solidFill>
            <a:schemeClr val="bg1"/>
          </a:solidFill>
          <a:ln>
            <a:noFill/>
          </a:ln>
          <a:effectLst>
            <a:glow rad="228600">
              <a:schemeClr val="bg1">
                <a:alpha val="40000"/>
              </a:schemeClr>
            </a:glow>
            <a:softEdge rad="1778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a:endParaRPr>
          </a:p>
        </p:txBody>
      </p:sp>
      <p:sp>
        <p:nvSpPr>
          <p:cNvPr id="30" name="Rectangles 29"/>
          <p:cNvSpPr/>
          <p:nvPr/>
        </p:nvSpPr>
        <p:spPr>
          <a:xfrm>
            <a:off x="2536367" y="4222425"/>
            <a:ext cx="13391258" cy="2877711"/>
          </a:xfrm>
          <a:prstGeom prst="rect">
            <a:avLst/>
          </a:prstGeom>
          <a:noFill/>
          <a:ln>
            <a:noFill/>
          </a:ln>
          <a:effectLst>
            <a:glow rad="1257300">
              <a:schemeClr val="accent1">
                <a:alpha val="34000"/>
              </a:schemeClr>
            </a:glow>
            <a:outerShdw blurRad="50800" dist="50800" dir="5400000" algn="ctr" rotWithShape="0">
              <a:srgbClr val="000000">
                <a:alpha val="66000"/>
              </a:srgbClr>
            </a:outerShdw>
            <a:reflection stA="45000" endPos="0" dist="50800" dir="5400000" sy="-100000" algn="bl" rotWithShape="0"/>
            <a:softEdge rad="990600"/>
          </a:effectLst>
        </p:spPr>
        <p:txBody>
          <a:bodyPr wrap="square" rtlCol="0" anchor="t">
            <a:spAutoFit/>
          </a:bodyPr>
          <a:lstStyle/>
          <a:p>
            <a:pPr algn="ctr" defTabSz="1371600"/>
            <a:r>
              <a:rPr lang="vi-VN" altLang="en-US" sz="5600" b="1">
                <a:ln w="9525">
                  <a:noFill/>
                  <a:prstDash val="solid"/>
                </a:ln>
                <a:gradFill>
                  <a:gsLst>
                    <a:gs pos="0">
                      <a:srgbClr val="007BD3"/>
                    </a:gs>
                    <a:gs pos="100000">
                      <a:srgbClr val="034373"/>
                    </a:gs>
                  </a:gsLst>
                  <a:lin scaled="0"/>
                </a:gradFill>
                <a:effectLst>
                  <a:outerShdw blurRad="12700" dist="38100" dir="2700000" algn="tl" rotWithShape="0">
                    <a:prstClr val="white">
                      <a:lumMod val="50000"/>
                    </a:prstClr>
                  </a:outerShdw>
                </a:effectLst>
                <a:latin typeface="Arial" panose="020B0604020202020204" pitchFamily="34" charset="0"/>
              </a:rPr>
              <a:t>Tuần 5 - Tiết: 5 </a:t>
            </a:r>
          </a:p>
          <a:p>
            <a:pPr algn="ctr">
              <a:lnSpc>
                <a:spcPts val="7470"/>
              </a:lnSpc>
            </a:pPr>
            <a:r>
              <a:rPr lang="en-US" sz="4800" b="1">
                <a:solidFill>
                  <a:srgbClr val="002060"/>
                </a:solidFill>
                <a:latin typeface="Times Neue Roman" panose="020B0604020202020204" charset="-93"/>
              </a:rPr>
              <a:t>CHỦ ĐỀ 2. MẠNG MÁY TÍNH VÀ INTERNET</a:t>
            </a:r>
          </a:p>
          <a:p>
            <a:pPr algn="ctr">
              <a:lnSpc>
                <a:spcPts val="7470"/>
              </a:lnSpc>
            </a:pPr>
            <a:r>
              <a:rPr lang="en-US" sz="6600">
                <a:solidFill>
                  <a:srgbClr val="FF0000"/>
                </a:solidFill>
                <a:latin typeface="Bogart Black"/>
              </a:rPr>
              <a:t>Bài 4: Mạng máy tính</a:t>
            </a:r>
          </a:p>
        </p:txBody>
      </p:sp>
      <p:sp>
        <p:nvSpPr>
          <p:cNvPr id="32" name="Text Box 31"/>
          <p:cNvSpPr txBox="1"/>
          <p:nvPr/>
        </p:nvSpPr>
        <p:spPr>
          <a:xfrm>
            <a:off x="6692946" y="8744069"/>
            <a:ext cx="5994077" cy="738664"/>
          </a:xfrm>
          <a:prstGeom prst="rect">
            <a:avLst/>
          </a:prstGeom>
          <a:noFill/>
          <a:effectLst>
            <a:outerShdw blurRad="50800" dist="38100" dir="18900000" algn="bl" rotWithShape="0">
              <a:prstClr val="black">
                <a:alpha val="40000"/>
              </a:prstClr>
            </a:outerShdw>
          </a:effectLst>
        </p:spPr>
        <p:txBody>
          <a:bodyPr wrap="none" rtlCol="0">
            <a:spAutoFit/>
            <a:scene3d>
              <a:camera prst="orthographicFront"/>
              <a:lightRig rig="threePt" dir="t"/>
            </a:scene3d>
          </a:bodyPr>
          <a:lstStyle/>
          <a:p>
            <a:pPr defTabSz="1371600"/>
            <a:r>
              <a:rPr lang="vi-VN" altLang="en-US" sz="4200" b="1">
                <a:gradFill>
                  <a:gsLst>
                    <a:gs pos="21000">
                      <a:srgbClr val="53575C"/>
                    </a:gs>
                    <a:gs pos="88000">
                      <a:srgbClr val="C5C7CA"/>
                    </a:gs>
                  </a:gsLst>
                  <a:lin ang="5400000"/>
                </a:gradFill>
                <a:latin typeface="Times New Roman" panose="02020603050405020304" pitchFamily="18" charset="0"/>
                <a:cs typeface="Times New Roman" panose="02020603050405020304" pitchFamily="18" charset="0"/>
              </a:rPr>
              <a:t>GV: Trần Thị Sương Mai</a:t>
            </a:r>
          </a:p>
        </p:txBody>
      </p:sp>
      <p:sp>
        <p:nvSpPr>
          <p:cNvPr id="33" name="Rectangles 32"/>
          <p:cNvSpPr/>
          <p:nvPr/>
        </p:nvSpPr>
        <p:spPr>
          <a:xfrm>
            <a:off x="3709667" y="1517334"/>
            <a:ext cx="10868681" cy="2308324"/>
          </a:xfrm>
          <a:prstGeom prst="rect">
            <a:avLst/>
          </a:prstGeom>
          <a:noFill/>
          <a:ln>
            <a:noFill/>
          </a:ln>
        </p:spPr>
        <p:txBody>
          <a:bodyPr wrap="none" rtlCol="0" anchor="t">
            <a:spAutoFit/>
          </a:bodyPr>
          <a:lstStyle/>
          <a:p>
            <a:pPr algn="ctr" defTabSz="1371600"/>
            <a:r>
              <a:rPr lang="vi-VN" altLang="en-US" sz="7200" b="1">
                <a:solidFill>
                  <a:srgbClr val="5B9BD5">
                    <a:lumMod val="75000"/>
                  </a:srgbClr>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Chào mừng các em đến với</a:t>
            </a:r>
          </a:p>
          <a:p>
            <a:pPr algn="ctr" defTabSz="1371600"/>
            <a:r>
              <a:rPr lang="vi-VN" altLang="en-US" sz="7200" b="1">
                <a:solidFill>
                  <a:srgbClr val="5B9BD5">
                    <a:lumMod val="75000"/>
                  </a:srgbClr>
                </a:solidFill>
                <a:effectLst>
                  <a:innerShdw blurRad="63500" dist="50800" dir="13500000">
                    <a:srgbClr val="000000">
                      <a:alpha val="50000"/>
                    </a:srgbClr>
                  </a:innerShdw>
                </a:effectLst>
                <a:latin typeface="Times New Roman" panose="02020603050405020304" pitchFamily="18" charset="0"/>
                <a:cs typeface="Times New Roman" panose="02020603050405020304" pitchFamily="18" charset="0"/>
              </a:rPr>
              <a:t>bài học ngày hôm nay </a:t>
            </a:r>
          </a:p>
        </p:txBody>
      </p:sp>
      <p:pic>
        <p:nvPicPr>
          <p:cNvPr id="4" name="Picture 3"/>
          <p:cNvPicPr>
            <a:picLocks noChangeAspect="1"/>
          </p:cNvPicPr>
          <p:nvPr/>
        </p:nvPicPr>
        <p:blipFill>
          <a:blip r:embed="rId3"/>
          <a:stretch>
            <a:fillRect/>
          </a:stretch>
        </p:blipFill>
        <p:spPr>
          <a:xfrm>
            <a:off x="501969" y="5714048"/>
            <a:ext cx="2709862" cy="3040380"/>
          </a:xfrm>
          <a:prstGeom prst="rect">
            <a:avLst/>
          </a:prstGeom>
        </p:spPr>
      </p:pic>
      <p:pic>
        <p:nvPicPr>
          <p:cNvPr id="6" name="Picture 5"/>
          <p:cNvPicPr>
            <a:picLocks noChangeAspect="1"/>
          </p:cNvPicPr>
          <p:nvPr/>
        </p:nvPicPr>
        <p:blipFill>
          <a:blip r:embed="rId3"/>
          <a:stretch>
            <a:fillRect/>
          </a:stretch>
        </p:blipFill>
        <p:spPr>
          <a:xfrm rot="19320000">
            <a:off x="15364779" y="1223962"/>
            <a:ext cx="2266950" cy="2543176"/>
          </a:xfrm>
          <a:prstGeom prst="rect">
            <a:avLst/>
          </a:prstGeom>
        </p:spPr>
      </p:pic>
      <p:pic>
        <p:nvPicPr>
          <p:cNvPr id="8" name="Picture 7"/>
          <p:cNvPicPr>
            <a:picLocks noChangeAspect="1"/>
          </p:cNvPicPr>
          <p:nvPr/>
        </p:nvPicPr>
        <p:blipFill>
          <a:blip r:embed="rId4"/>
          <a:stretch>
            <a:fillRect/>
          </a:stretch>
        </p:blipFill>
        <p:spPr>
          <a:xfrm rot="18060000">
            <a:off x="14821855" y="6373178"/>
            <a:ext cx="2700338" cy="2910840"/>
          </a:xfrm>
          <a:prstGeom prst="rect">
            <a:avLst/>
          </a:prstGeom>
        </p:spPr>
      </p:pic>
      <p:pic>
        <p:nvPicPr>
          <p:cNvPr id="10" name="Picture 9"/>
          <p:cNvPicPr>
            <a:picLocks noChangeAspect="1"/>
          </p:cNvPicPr>
          <p:nvPr/>
        </p:nvPicPr>
        <p:blipFill>
          <a:blip r:embed="rId4"/>
          <a:stretch>
            <a:fillRect/>
          </a:stretch>
        </p:blipFill>
        <p:spPr>
          <a:xfrm rot="1560000">
            <a:off x="2306955" y="945832"/>
            <a:ext cx="1327786" cy="2773680"/>
          </a:xfrm>
          <a:prstGeom prst="rect">
            <a:avLst/>
          </a:prstGeom>
        </p:spPr>
      </p:pic>
      <p:pic>
        <p:nvPicPr>
          <p:cNvPr id="19" name="Picture 18"/>
          <p:cNvPicPr>
            <a:picLocks noChangeAspect="1"/>
          </p:cNvPicPr>
          <p:nvPr/>
        </p:nvPicPr>
        <p:blipFill>
          <a:blip r:embed="rId4"/>
          <a:stretch>
            <a:fillRect/>
          </a:stretch>
        </p:blipFill>
        <p:spPr>
          <a:xfrm rot="18660000">
            <a:off x="4952049" y="7447598"/>
            <a:ext cx="1327786" cy="2773680"/>
          </a:xfrm>
          <a:prstGeom prst="rect">
            <a:avLst/>
          </a:prstGeom>
        </p:spPr>
      </p:pic>
      <p:pic>
        <p:nvPicPr>
          <p:cNvPr id="22" name="Picture 21"/>
          <p:cNvPicPr>
            <a:picLocks noChangeAspect="1"/>
          </p:cNvPicPr>
          <p:nvPr/>
        </p:nvPicPr>
        <p:blipFill>
          <a:blip r:embed="rId3"/>
          <a:stretch>
            <a:fillRect/>
          </a:stretch>
        </p:blipFill>
        <p:spPr>
          <a:xfrm rot="14280000">
            <a:off x="10857548" y="225743"/>
            <a:ext cx="1196340" cy="1343026"/>
          </a:xfrm>
          <a:prstGeom prst="rect">
            <a:avLst/>
          </a:prstGeom>
        </p:spPr>
      </p:pic>
      <p:pic>
        <p:nvPicPr>
          <p:cNvPr id="34" name="Picture 33"/>
          <p:cNvPicPr>
            <a:picLocks noChangeAspect="1"/>
          </p:cNvPicPr>
          <p:nvPr/>
        </p:nvPicPr>
        <p:blipFill>
          <a:blip r:embed="rId4"/>
          <a:stretch>
            <a:fillRect/>
          </a:stretch>
        </p:blipFill>
        <p:spPr>
          <a:xfrm rot="420000">
            <a:off x="13034965" y="7731442"/>
            <a:ext cx="903922" cy="1887856"/>
          </a:xfrm>
          <a:prstGeom prst="rect">
            <a:avLst/>
          </a:prstGeom>
        </p:spPr>
      </p:pic>
      <p:pic>
        <p:nvPicPr>
          <p:cNvPr id="36" name="Content Placeholder 35"/>
          <p:cNvPicPr>
            <a:picLocks noGrp="1" noChangeAspect="1"/>
          </p:cNvPicPr>
          <p:nvPr>
            <p:ph sz="half" idx="2"/>
          </p:nvPr>
        </p:nvPicPr>
        <p:blipFill>
          <a:blip r:embed="rId4"/>
          <a:stretch>
            <a:fillRect/>
          </a:stretch>
        </p:blipFill>
        <p:spPr>
          <a:xfrm rot="660000">
            <a:off x="3041333" y="9041130"/>
            <a:ext cx="1032510" cy="1158240"/>
          </a:xfrm>
          <a:prstGeom prst="rect">
            <a:avLst/>
          </a:prstGeom>
        </p:spPr>
      </p:pic>
      <p:pic>
        <p:nvPicPr>
          <p:cNvPr id="2" name="Picture 1" descr="A picture containing text, electronics&#10;&#10;Description automatically generated">
            <a:extLst>
              <a:ext uri="{FF2B5EF4-FFF2-40B4-BE49-F238E27FC236}">
                <a16:creationId xmlns:a16="http://schemas.microsoft.com/office/drawing/2014/main" id="{32FC6FF4-2727-4B3F-B26E-A783A129605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799575" y="66069"/>
            <a:ext cx="2387028" cy="332831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withEffect">
                                  <p:stCondLst>
                                    <p:cond delay="500"/>
                                  </p:stCondLst>
                                  <p:childTnLst>
                                    <p:animScale>
                                      <p:cBhvr>
                                        <p:cTn id="6" dur="3000" fill="hold"/>
                                        <p:tgtEl>
                                          <p:spTgt spid="28"/>
                                        </p:tgtEl>
                                      </p:cBhvr>
                                      <p:by x="200000" y="200000"/>
                                    </p:animScale>
                                  </p:childTnLst>
                                </p:cTn>
                              </p:par>
                              <p:par>
                                <p:cTn id="7" presetID="6" presetClass="emph" presetSubtype="0" repeatCount="indefinite" autoRev="1" fill="hold" grpId="0" nodeType="withEffect">
                                  <p:stCondLst>
                                    <p:cond delay="1000"/>
                                  </p:stCondLst>
                                  <p:childTnLst>
                                    <p:animScale>
                                      <p:cBhvr>
                                        <p:cTn id="8" dur="5000" fill="hold"/>
                                        <p:tgtEl>
                                          <p:spTgt spid="27"/>
                                        </p:tgtEl>
                                      </p:cBhvr>
                                      <p:by x="50000" y="50000"/>
                                    </p:animScale>
                                  </p:childTnLst>
                                </p:cTn>
                              </p:par>
                              <p:par>
                                <p:cTn id="9" presetID="6" presetClass="emph" presetSubtype="0" repeatCount="indefinite" autoRev="1" fill="hold" grpId="0" nodeType="withEffect">
                                  <p:stCondLst>
                                    <p:cond delay="0"/>
                                  </p:stCondLst>
                                  <p:childTnLst>
                                    <p:animScale>
                                      <p:cBhvr>
                                        <p:cTn id="10" dur="2000" fill="hold"/>
                                        <p:tgtEl>
                                          <p:spTgt spid="26"/>
                                        </p:tgtEl>
                                      </p:cBhvr>
                                      <p:by x="250000" y="250000"/>
                                    </p:animScale>
                                  </p:childTnLst>
                                </p:cTn>
                              </p:par>
                              <p:par>
                                <p:cTn id="11" presetID="6" presetClass="emph" presetSubtype="0" repeatCount="indefinite" autoRev="1" fill="hold" grpId="0" nodeType="withEffect">
                                  <p:stCondLst>
                                    <p:cond delay="0"/>
                                  </p:stCondLst>
                                  <p:childTnLst>
                                    <p:animScale>
                                      <p:cBhvr>
                                        <p:cTn id="12" dur="5000" fill="hold"/>
                                        <p:tgtEl>
                                          <p:spTgt spid="23"/>
                                        </p:tgtEl>
                                      </p:cBhvr>
                                      <p:by x="120000" y="120000"/>
                                    </p:animScale>
                                  </p:childTnLst>
                                </p:cTn>
                              </p:par>
                              <p:par>
                                <p:cTn id="13" presetID="8" presetClass="emph" presetSubtype="0" repeatCount="indefinite" autoRev="1" fill="hold" nodeType="withEffect">
                                  <p:stCondLst>
                                    <p:cond delay="0"/>
                                  </p:stCondLst>
                                  <p:childTnLst>
                                    <p:animRot by="2700000">
                                      <p:cBhvr>
                                        <p:cTn id="14" dur="2000" fill="hold"/>
                                        <p:tgtEl>
                                          <p:spTgt spid="10"/>
                                        </p:tgtEl>
                                        <p:attrNameLst>
                                          <p:attrName>r</p:attrName>
                                        </p:attrNameLst>
                                      </p:cBhvr>
                                    </p:animRot>
                                  </p:childTnLst>
                                </p:cTn>
                              </p:par>
                              <p:par>
                                <p:cTn id="15" presetID="8" presetClass="emph" presetSubtype="0" repeatCount="indefinite" autoRev="1" fill="hold" nodeType="withEffect">
                                  <p:stCondLst>
                                    <p:cond delay="0"/>
                                  </p:stCondLst>
                                  <p:childTnLst>
                                    <p:animRot by="2100000">
                                      <p:cBhvr>
                                        <p:cTn id="16" dur="2000" fill="hold"/>
                                        <p:tgtEl>
                                          <p:spTgt spid="6"/>
                                        </p:tgtEl>
                                        <p:attrNameLst>
                                          <p:attrName>r</p:attrName>
                                        </p:attrNameLst>
                                      </p:cBhvr>
                                    </p:animRot>
                                  </p:childTnLst>
                                </p:cTn>
                              </p:par>
                              <p:par>
                                <p:cTn id="17" presetID="8" presetClass="emph" presetSubtype="0" repeatCount="indefinite" autoRev="1" fill="hold" nodeType="withEffect">
                                  <p:stCondLst>
                                    <p:cond delay="0"/>
                                  </p:stCondLst>
                                  <p:childTnLst>
                                    <p:animRot by="2400000">
                                      <p:cBhvr>
                                        <p:cTn id="18" dur="3000" fill="hold"/>
                                        <p:tgtEl>
                                          <p:spTgt spid="8"/>
                                        </p:tgtEl>
                                        <p:attrNameLst>
                                          <p:attrName>r</p:attrName>
                                        </p:attrNameLst>
                                      </p:cBhvr>
                                    </p:animRot>
                                  </p:childTnLst>
                                </p:cTn>
                              </p:par>
                              <p:par>
                                <p:cTn id="19" presetID="8" presetClass="emph" presetSubtype="0" repeatCount="indefinite" autoRev="1" fill="hold" nodeType="withEffect">
                                  <p:stCondLst>
                                    <p:cond delay="0"/>
                                  </p:stCondLst>
                                  <p:childTnLst>
                                    <p:animRot by="1800000">
                                      <p:cBhvr>
                                        <p:cTn id="20" dur="2000" fill="hold"/>
                                        <p:tgtEl>
                                          <p:spTgt spid="19"/>
                                        </p:tgtEl>
                                        <p:attrNameLst>
                                          <p:attrName>r</p:attrName>
                                        </p:attrNameLst>
                                      </p:cBhvr>
                                    </p:animRot>
                                  </p:childTnLst>
                                </p:cTn>
                              </p:par>
                              <p:par>
                                <p:cTn id="21" presetID="8" presetClass="emph" presetSubtype="0" repeatCount="indefinite" autoRev="1" fill="hold" nodeType="withEffect">
                                  <p:stCondLst>
                                    <p:cond delay="0"/>
                                  </p:stCondLst>
                                  <p:childTnLst>
                                    <p:animRot by="2700000">
                                      <p:cBhvr>
                                        <p:cTn id="22" dur="5000" fill="hold"/>
                                        <p:tgtEl>
                                          <p:spTgt spid="4"/>
                                        </p:tgtEl>
                                        <p:attrNameLst>
                                          <p:attrName>r</p:attrName>
                                        </p:attrNameLst>
                                      </p:cBhvr>
                                    </p:animRot>
                                  </p:childTnLst>
                                </p:cTn>
                              </p:par>
                              <p:par>
                                <p:cTn id="23" presetID="8" presetClass="emph" presetSubtype="0" repeatCount="indefinite" autoRev="1" fill="hold" nodeType="withEffect">
                                  <p:stCondLst>
                                    <p:cond delay="0"/>
                                  </p:stCondLst>
                                  <p:childTnLst>
                                    <p:animRot by="2820000">
                                      <p:cBhvr>
                                        <p:cTn id="24" dur="2000" fill="hold"/>
                                        <p:tgtEl>
                                          <p:spTgt spid="22"/>
                                        </p:tgtEl>
                                        <p:attrNameLst>
                                          <p:attrName>r</p:attrName>
                                        </p:attrNameLst>
                                      </p:cBhvr>
                                    </p:animRot>
                                  </p:childTnLst>
                                </p:cTn>
                              </p:par>
                              <p:par>
                                <p:cTn id="25" presetID="8" presetClass="emph" presetSubtype="0" repeatCount="indefinite" autoRev="1" fill="hold" nodeType="withEffect">
                                  <p:stCondLst>
                                    <p:cond delay="0"/>
                                  </p:stCondLst>
                                  <p:childTnLst>
                                    <p:animRot by="1800000">
                                      <p:cBhvr>
                                        <p:cTn id="26" dur="2000" fill="hold"/>
                                        <p:tgtEl>
                                          <p:spTgt spid="34"/>
                                        </p:tgtEl>
                                        <p:attrNameLst>
                                          <p:attrName>r</p:attrName>
                                        </p:attrNameLst>
                                      </p:cBhvr>
                                    </p:animRot>
                                  </p:childTnLst>
                                </p:cTn>
                              </p:par>
                              <p:par>
                                <p:cTn id="27" presetID="8" presetClass="emph" presetSubtype="0" repeatCount="indefinite" autoRev="1" fill="hold" nodeType="withEffect">
                                  <p:stCondLst>
                                    <p:cond delay="0"/>
                                  </p:stCondLst>
                                  <p:childTnLst>
                                    <p:animRot by="1800000">
                                      <p:cBhvr>
                                        <p:cTn id="28" dur="2000" fill="hold"/>
                                        <p:tgtEl>
                                          <p:spTgt spid="3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ldLvl="0" animBg="1"/>
      <p:bldP spid="26" grpId="0" bldLvl="0" animBg="1"/>
      <p:bldP spid="27" grpId="0" bldLvl="0" animBg="1"/>
      <p:bldP spid="28"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lt1"/>
        </a:solid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3BDCA7B9-CA84-C647-4E31-B3FBFA559480}"/>
              </a:ext>
            </a:extLst>
          </p:cNvPr>
          <p:cNvSpPr txBox="1"/>
          <p:nvPr/>
        </p:nvSpPr>
        <p:spPr>
          <a:xfrm>
            <a:off x="519992" y="431395"/>
            <a:ext cx="17449800" cy="769441"/>
          </a:xfrm>
          <a:prstGeom prst="rect">
            <a:avLst/>
          </a:prstGeom>
          <a:noFill/>
        </p:spPr>
        <p:txBody>
          <a:bodyPr wrap="square" rtlCol="0">
            <a:spAutoFit/>
          </a:bodyPr>
          <a:lstStyle/>
          <a:p>
            <a:r>
              <a:rPr lang="vi-VN" sz="4400">
                <a:latin typeface="Times Neue Roman" panose="020B0604020202020204" charset="-93"/>
              </a:rPr>
              <a:t>VẬY, Nhiều máy tính và các thiết bị được kết nối với nhau thì gọi là gì?</a:t>
            </a:r>
          </a:p>
        </p:txBody>
      </p:sp>
      <p:sp>
        <p:nvSpPr>
          <p:cNvPr id="5" name="Hộp Văn bản 4">
            <a:extLst>
              <a:ext uri="{FF2B5EF4-FFF2-40B4-BE49-F238E27FC236}">
                <a16:creationId xmlns:a16="http://schemas.microsoft.com/office/drawing/2014/main" id="{CB5872F9-C84C-FBA3-896C-2E98CEDC341B}"/>
              </a:ext>
            </a:extLst>
          </p:cNvPr>
          <p:cNvSpPr txBox="1"/>
          <p:nvPr/>
        </p:nvSpPr>
        <p:spPr>
          <a:xfrm>
            <a:off x="914400" y="1341263"/>
            <a:ext cx="9753600" cy="1107996"/>
          </a:xfrm>
          <a:prstGeom prst="rect">
            <a:avLst/>
          </a:prstGeom>
          <a:noFill/>
        </p:spPr>
        <p:txBody>
          <a:bodyPr wrap="square" rtlCol="0">
            <a:spAutoFit/>
          </a:bodyPr>
          <a:lstStyle/>
          <a:p>
            <a:r>
              <a:rPr lang="vi-VN" sz="6600">
                <a:solidFill>
                  <a:srgbClr val="FF0000"/>
                </a:solidFill>
                <a:latin typeface="Times Neue Roman" panose="020B0604020202020204" charset="-93"/>
              </a:rPr>
              <a:t>Mạng máy tính</a:t>
            </a:r>
          </a:p>
        </p:txBody>
      </p:sp>
      <mc:AlternateContent xmlns:mc="http://schemas.openxmlformats.org/markup-compatibility/2006" xmlns:p14="http://schemas.microsoft.com/office/powerpoint/2010/main">
        <mc:Choice Requires="p14">
          <p:contentPart p14:bwMode="auto" r:id="rId2">
            <p14:nvContentPartPr>
              <p14:cNvPr id="6" name="Viết tay 5">
                <a:extLst>
                  <a:ext uri="{FF2B5EF4-FFF2-40B4-BE49-F238E27FC236}">
                    <a16:creationId xmlns:a16="http://schemas.microsoft.com/office/drawing/2014/main" id="{0A1AAAA1-89E4-F9AB-5C9E-DCC63834523D}"/>
                  </a:ext>
                </a:extLst>
              </p14:cNvPr>
              <p14:cNvContentPartPr/>
              <p14:nvPr/>
            </p14:nvContentPartPr>
            <p14:xfrm>
              <a:off x="8138892" y="5186969"/>
              <a:ext cx="360" cy="360"/>
            </p14:xfrm>
          </p:contentPart>
        </mc:Choice>
        <mc:Fallback xmlns="">
          <p:pic>
            <p:nvPicPr>
              <p:cNvPr id="6" name="Viết tay 5">
                <a:extLst>
                  <a:ext uri="{FF2B5EF4-FFF2-40B4-BE49-F238E27FC236}">
                    <a16:creationId xmlns:a16="http://schemas.microsoft.com/office/drawing/2014/main" id="{0A1AAAA1-89E4-F9AB-5C9E-DCC63834523D}"/>
                  </a:ext>
                </a:extLst>
              </p:cNvPr>
              <p:cNvPicPr/>
              <p:nvPr/>
            </p:nvPicPr>
            <p:blipFill>
              <a:blip r:embed="rId3"/>
              <a:stretch>
                <a:fillRect/>
              </a:stretch>
            </p:blipFill>
            <p:spPr>
              <a:xfrm>
                <a:off x="8129892" y="5177969"/>
                <a:ext cx="18000" cy="18000"/>
              </a:xfrm>
              <a:prstGeom prst="rect">
                <a:avLst/>
              </a:prstGeom>
            </p:spPr>
          </p:pic>
        </mc:Fallback>
      </mc:AlternateContent>
      <p:pic>
        <p:nvPicPr>
          <p:cNvPr id="2056" name="Picture 8" descr="Máy tính bảng Samsung Galaxy Tab A7 Gray 64GB+64GB MicroSD/3 GB/10.4”/Wi-Fi  - No.1 Computer">
            <a:extLst>
              <a:ext uri="{FF2B5EF4-FFF2-40B4-BE49-F238E27FC236}">
                <a16:creationId xmlns:a16="http://schemas.microsoft.com/office/drawing/2014/main" id="{88591736-D671-8060-502B-386A757AC0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67" y="3175777"/>
            <a:ext cx="4527178" cy="452717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rix fracassé ! Moins 500 euros de réduction pour le smartphone pliable  Samsung Galaxy Z Flip 5G">
            <a:extLst>
              <a:ext uri="{FF2B5EF4-FFF2-40B4-BE49-F238E27FC236}">
                <a16:creationId xmlns:a16="http://schemas.microsoft.com/office/drawing/2014/main" id="{35A114DF-D9C1-FB01-5127-1C8B277E98B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7203" y="7702955"/>
            <a:ext cx="3233594" cy="21526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mc:Choice xmlns:am3d="http://schemas.microsoft.com/office/drawing/2017/model3d" Requires="am3d">
          <p:graphicFrame>
            <p:nvGraphicFramePr>
              <p:cNvPr id="3" name="Kiểu 3D 2" descr="Printer/Scanner Combo">
                <a:extLst>
                  <a:ext uri="{FF2B5EF4-FFF2-40B4-BE49-F238E27FC236}">
                    <a16:creationId xmlns:a16="http://schemas.microsoft.com/office/drawing/2014/main" id="{0DF5A0F7-1CD8-0905-5B2A-02598D095BE3}"/>
                  </a:ext>
                </a:extLst>
              </p:cNvPr>
              <p:cNvGraphicFramePr>
                <a:graphicFrameLocks noChangeAspect="1"/>
              </p:cNvGraphicFramePr>
              <p:nvPr>
                <p:extLst>
                  <p:ext uri="{D42A27DB-BD31-4B8C-83A1-F6EECF244321}">
                    <p14:modId xmlns:p14="http://schemas.microsoft.com/office/powerpoint/2010/main" val="2476638294"/>
                  </p:ext>
                </p:extLst>
              </p:nvPr>
            </p:nvGraphicFramePr>
            <p:xfrm>
              <a:off x="6774906" y="2237079"/>
              <a:ext cx="3733544" cy="3192450"/>
            </p:xfrm>
            <a:graphic>
              <a:graphicData uri="http://schemas.microsoft.com/office/drawing/2017/model3d">
                <am3d:model3d r:embed="rId6">
                  <am3d:spPr>
                    <a:xfrm>
                      <a:off x="0" y="0"/>
                      <a:ext cx="3733544" cy="3192450"/>
                    </a:xfrm>
                    <a:prstGeom prst="rect">
                      <a:avLst/>
                    </a:prstGeom>
                  </am3d:spPr>
                  <am3d:camera>
                    <am3d:pos x="0" y="0" z="65339521"/>
                    <am3d:up dx="0" dy="36000000" dz="0"/>
                    <am3d:lookAt x="0" y="0" z="0"/>
                    <am3d:perspective fov="2700000"/>
                  </am3d:camera>
                  <am3d:trans>
                    <am3d:meterPerModelUnit n="1034315" d="1000000"/>
                    <am3d:preTrans dx="56801" dy="-9691649" dz="-5273863"/>
                    <am3d:scale>
                      <am3d:sx n="1000000" d="1000000"/>
                      <am3d:sy n="1000000" d="1000000"/>
                      <am3d:sz n="1000000" d="1000000"/>
                    </am3d:scale>
                    <am3d:rot ax="1509036" ay="-907969" az="-419269"/>
                    <am3d:postTrans dx="0" dy="0" dz="0"/>
                  </am3d:trans>
                  <am3d:raster rName="Office3DRenderer" rVer="16.0.8326">
                    <am3d:blip r:embed="rId7"/>
                  </am3d:raster>
                  <am3d:objViewport viewportSz="600613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3" name="Kiểu 3D 2" descr="Printer/Scanner Combo">
                <a:extLst>
                  <a:ext uri="{FF2B5EF4-FFF2-40B4-BE49-F238E27FC236}">
                    <a16:creationId xmlns:a16="http://schemas.microsoft.com/office/drawing/2014/main" id="{0DF5A0F7-1CD8-0905-5B2A-02598D095BE3}"/>
                  </a:ext>
                </a:extLst>
              </p:cNvPr>
              <p:cNvPicPr>
                <a:picLocks noGrp="1" noRot="1" noChangeAspect="1" noMove="1" noResize="1" noEditPoints="1" noAdjustHandles="1" noChangeArrowheads="1" noChangeShapeType="1" noCrop="1"/>
              </p:cNvPicPr>
              <p:nvPr/>
            </p:nvPicPr>
            <p:blipFill>
              <a:blip r:embed="rId7"/>
              <a:stretch>
                <a:fillRect/>
              </a:stretch>
            </p:blipFill>
            <p:spPr>
              <a:xfrm>
                <a:off x="6774906" y="2237079"/>
                <a:ext cx="3733544" cy="3192450"/>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4" name="Kiểu 3D 3" descr="All In One Computer">
                <a:extLst>
                  <a:ext uri="{FF2B5EF4-FFF2-40B4-BE49-F238E27FC236}">
                    <a16:creationId xmlns:a16="http://schemas.microsoft.com/office/drawing/2014/main" id="{A32551E2-85F8-E12D-A2F8-846FC17BCE13}"/>
                  </a:ext>
                </a:extLst>
              </p:cNvPr>
              <p:cNvGraphicFramePr>
                <a:graphicFrameLocks noChangeAspect="1"/>
              </p:cNvGraphicFramePr>
              <p:nvPr>
                <p:extLst>
                  <p:ext uri="{D42A27DB-BD31-4B8C-83A1-F6EECF244321}">
                    <p14:modId xmlns:p14="http://schemas.microsoft.com/office/powerpoint/2010/main" val="3862730906"/>
                  </p:ext>
                </p:extLst>
              </p:nvPr>
            </p:nvGraphicFramePr>
            <p:xfrm>
              <a:off x="11920284" y="1828254"/>
              <a:ext cx="4247551" cy="4487602"/>
            </p:xfrm>
            <a:graphic>
              <a:graphicData uri="http://schemas.microsoft.com/office/drawing/2017/model3d">
                <am3d:model3d r:embed="rId8">
                  <am3d:spPr>
                    <a:xfrm>
                      <a:off x="0" y="0"/>
                      <a:ext cx="4247551" cy="4487602"/>
                    </a:xfrm>
                    <a:prstGeom prst="rect">
                      <a:avLst/>
                    </a:prstGeom>
                  </am3d:spPr>
                  <am3d:camera>
                    <am3d:pos x="0" y="0" z="72010334"/>
                    <am3d:up dx="0" dy="36000000" dz="0"/>
                    <am3d:lookAt x="0" y="0" z="0"/>
                    <am3d:perspective fov="2700000"/>
                  </am3d:camera>
                  <am3d:trans>
                    <am3d:meterPerModelUnit n="1339501" d="1000000"/>
                    <am3d:preTrans dx="-485408" dy="-14998550" dz="5091385"/>
                    <am3d:scale>
                      <am3d:sx n="1000000" d="1000000"/>
                      <am3d:sy n="1000000" d="1000000"/>
                      <am3d:sz n="1000000" d="1000000"/>
                    </am3d:scale>
                    <am3d:rot ax="1201904" ay="-1869276" az="-640913"/>
                    <am3d:postTrans dx="0" dy="0" dz="0"/>
                  </am3d:trans>
                  <am3d:raster rName="Office3DRenderer" rVer="16.0.8326">
                    <am3d:blip r:embed="rId9"/>
                  </am3d:raster>
                  <am3d:objViewport viewportSz="567451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4" name="Kiểu 3D 3" descr="All In One Computer">
                <a:extLst>
                  <a:ext uri="{FF2B5EF4-FFF2-40B4-BE49-F238E27FC236}">
                    <a16:creationId xmlns:a16="http://schemas.microsoft.com/office/drawing/2014/main" id="{A32551E2-85F8-E12D-A2F8-846FC17BCE13}"/>
                  </a:ext>
                </a:extLst>
              </p:cNvPr>
              <p:cNvPicPr>
                <a:picLocks noGrp="1" noRot="1" noChangeAspect="1" noMove="1" noResize="1" noEditPoints="1" noAdjustHandles="1" noChangeArrowheads="1" noChangeShapeType="1" noCrop="1"/>
              </p:cNvPicPr>
              <p:nvPr/>
            </p:nvPicPr>
            <p:blipFill>
              <a:blip r:embed="rId9"/>
              <a:stretch>
                <a:fillRect/>
              </a:stretch>
            </p:blipFill>
            <p:spPr>
              <a:xfrm>
                <a:off x="11920284" y="1828254"/>
                <a:ext cx="4247551" cy="4487602"/>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7" name="Kiểu 3D 6" descr="Laptop">
                <a:extLst>
                  <a:ext uri="{FF2B5EF4-FFF2-40B4-BE49-F238E27FC236}">
                    <a16:creationId xmlns:a16="http://schemas.microsoft.com/office/drawing/2014/main" id="{9B66A060-E678-E967-CDD4-27B4A2B4939C}"/>
                  </a:ext>
                </a:extLst>
              </p:cNvPr>
              <p:cNvGraphicFramePr>
                <a:graphicFrameLocks noChangeAspect="1"/>
              </p:cNvGraphicFramePr>
              <p:nvPr>
                <p:extLst>
                  <p:ext uri="{D42A27DB-BD31-4B8C-83A1-F6EECF244321}">
                    <p14:modId xmlns:p14="http://schemas.microsoft.com/office/powerpoint/2010/main" val="261641919"/>
                  </p:ext>
                </p:extLst>
              </p:nvPr>
            </p:nvGraphicFramePr>
            <p:xfrm>
              <a:off x="13997953" y="5646516"/>
              <a:ext cx="4290047" cy="4273343"/>
            </p:xfrm>
            <a:graphic>
              <a:graphicData uri="http://schemas.microsoft.com/office/drawing/2017/model3d">
                <am3d:model3d r:embed="rId10">
                  <am3d:spPr>
                    <a:xfrm>
                      <a:off x="0" y="0"/>
                      <a:ext cx="4290047" cy="4273343"/>
                    </a:xfrm>
                    <a:prstGeom prst="rect">
                      <a:avLst/>
                    </a:prstGeom>
                  </am3d:spPr>
                  <am3d:camera>
                    <am3d:pos x="0" y="0" z="70087151"/>
                    <am3d:up dx="0" dy="36000000" dz="0"/>
                    <am3d:lookAt x="0" y="0" z="0"/>
                    <am3d:perspective fov="2700000"/>
                  </am3d:camera>
                  <am3d:trans>
                    <am3d:meterPerModelUnit n="1970604" d="1000000"/>
                    <am3d:preTrans dx="0" dy="-12157734" dz="3432165"/>
                    <am3d:scale>
                      <am3d:sx n="1000000" d="1000000"/>
                      <am3d:sy n="1000000" d="1000000"/>
                      <am3d:sz n="1000000" d="1000000"/>
                    </am3d:scale>
                    <am3d:rot ax="1323231" ay="2537146" az="914822"/>
                    <am3d:postTrans dx="0" dy="0" dz="0"/>
                  </am3d:trans>
                  <am3d:raster rName="Office3DRenderer" rVer="16.0.8326">
                    <am3d:blip r:embed="rId11"/>
                  </am3d:raster>
                  <am3d:objViewport viewportSz="4874338"/>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Kiểu 3D 6" descr="Laptop">
                <a:extLst>
                  <a:ext uri="{FF2B5EF4-FFF2-40B4-BE49-F238E27FC236}">
                    <a16:creationId xmlns:a16="http://schemas.microsoft.com/office/drawing/2014/main" id="{9B66A060-E678-E967-CDD4-27B4A2B4939C}"/>
                  </a:ext>
                </a:extLst>
              </p:cNvPr>
              <p:cNvPicPr>
                <a:picLocks noGrp="1" noRot="1" noChangeAspect="1" noMove="1" noResize="1" noEditPoints="1" noAdjustHandles="1" noChangeArrowheads="1" noChangeShapeType="1" noCrop="1"/>
              </p:cNvPicPr>
              <p:nvPr/>
            </p:nvPicPr>
            <p:blipFill>
              <a:blip r:embed="rId11"/>
              <a:stretch>
                <a:fillRect/>
              </a:stretch>
            </p:blipFill>
            <p:spPr>
              <a:xfrm>
                <a:off x="13997953" y="5646516"/>
                <a:ext cx="4290047" cy="4273343"/>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8" name="Kiểu 3D 7" descr="Antennae">
                <a:extLst>
                  <a:ext uri="{FF2B5EF4-FFF2-40B4-BE49-F238E27FC236}">
                    <a16:creationId xmlns:a16="http://schemas.microsoft.com/office/drawing/2014/main" id="{387D334A-C03F-C4C4-A0E2-8DD4F1E46AE3}"/>
                  </a:ext>
                </a:extLst>
              </p:cNvPr>
              <p:cNvGraphicFramePr>
                <a:graphicFrameLocks noChangeAspect="1"/>
              </p:cNvGraphicFramePr>
              <p:nvPr>
                <p:extLst>
                  <p:ext uri="{D42A27DB-BD31-4B8C-83A1-F6EECF244321}">
                    <p14:modId xmlns:p14="http://schemas.microsoft.com/office/powerpoint/2010/main" val="2175790358"/>
                  </p:ext>
                </p:extLst>
              </p:nvPr>
            </p:nvGraphicFramePr>
            <p:xfrm>
              <a:off x="10726016" y="3407435"/>
              <a:ext cx="2468661" cy="5459944"/>
            </p:xfrm>
            <a:graphic>
              <a:graphicData uri="http://schemas.microsoft.com/office/drawing/2017/model3d">
                <am3d:model3d r:embed="rId12">
                  <am3d:spPr>
                    <a:xfrm>
                      <a:off x="0" y="0"/>
                      <a:ext cx="2468661" cy="5459944"/>
                    </a:xfrm>
                    <a:prstGeom prst="rect">
                      <a:avLst/>
                    </a:prstGeom>
                  </am3d:spPr>
                  <am3d:camera>
                    <am3d:pos x="0" y="0" z="52584686"/>
                    <am3d:up dx="0" dy="36000000" dz="0"/>
                    <am3d:lookAt x="0" y="0" z="0"/>
                    <am3d:perspective fov="2700000"/>
                  </am3d:camera>
                  <am3d:trans>
                    <am3d:meterPerModelUnit n="15376182" d="1000000"/>
                    <am3d:preTrans dx="0" dy="-17998188" dz="0"/>
                    <am3d:scale>
                      <am3d:sx n="1000000" d="1000000"/>
                      <am3d:sy n="1000000" d="1000000"/>
                      <am3d:sz n="1000000" d="1000000"/>
                    </am3d:scale>
                    <am3d:rot ax="1436665" ay="1802391" az="751986"/>
                    <am3d:postTrans dx="0" dy="0" dz="0"/>
                  </am3d:trans>
                  <am3d:raster rName="Office3DRenderer" rVer="16.0.8326">
                    <am3d:blip r:embed="rId13"/>
                  </am3d:raster>
                  <am3d:objViewport viewportSz="6182576"/>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8" name="Kiểu 3D 7" descr="Antennae">
                <a:extLst>
                  <a:ext uri="{FF2B5EF4-FFF2-40B4-BE49-F238E27FC236}">
                    <a16:creationId xmlns:a16="http://schemas.microsoft.com/office/drawing/2014/main" id="{387D334A-C03F-C4C4-A0E2-8DD4F1E46AE3}"/>
                  </a:ext>
                </a:extLst>
              </p:cNvPr>
              <p:cNvPicPr>
                <a:picLocks noGrp="1" noRot="1" noChangeAspect="1" noMove="1" noResize="1" noEditPoints="1" noAdjustHandles="1" noChangeArrowheads="1" noChangeShapeType="1" noCrop="1"/>
              </p:cNvPicPr>
              <p:nvPr/>
            </p:nvPicPr>
            <p:blipFill>
              <a:blip r:embed="rId13"/>
              <a:stretch>
                <a:fillRect/>
              </a:stretch>
            </p:blipFill>
            <p:spPr>
              <a:xfrm>
                <a:off x="10726016" y="3407435"/>
                <a:ext cx="2468661" cy="5459944"/>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9" name="Kiểu 3D 8" descr="Wifi Router">
                <a:extLst>
                  <a:ext uri="{FF2B5EF4-FFF2-40B4-BE49-F238E27FC236}">
                    <a16:creationId xmlns:a16="http://schemas.microsoft.com/office/drawing/2014/main" id="{B46258A2-EF90-39CB-D506-4F03F5F93697}"/>
                  </a:ext>
                </a:extLst>
              </p:cNvPr>
              <p:cNvGraphicFramePr>
                <a:graphicFrameLocks noChangeAspect="1"/>
              </p:cNvGraphicFramePr>
              <p:nvPr>
                <p:extLst>
                  <p:ext uri="{D42A27DB-BD31-4B8C-83A1-F6EECF244321}">
                    <p14:modId xmlns:p14="http://schemas.microsoft.com/office/powerpoint/2010/main" val="3196606837"/>
                  </p:ext>
                </p:extLst>
              </p:nvPr>
            </p:nvGraphicFramePr>
            <p:xfrm>
              <a:off x="2542225" y="5357012"/>
              <a:ext cx="4818980" cy="4266607"/>
            </p:xfrm>
            <a:graphic>
              <a:graphicData uri="http://schemas.microsoft.com/office/drawing/2017/model3d">
                <am3d:model3d r:embed="rId14">
                  <am3d:spPr>
                    <a:xfrm>
                      <a:off x="0" y="0"/>
                      <a:ext cx="4818980" cy="4266607"/>
                    </a:xfrm>
                    <a:prstGeom prst="rect">
                      <a:avLst/>
                    </a:prstGeom>
                  </am3d:spPr>
                  <am3d:camera>
                    <am3d:pos x="0" y="0" z="66470932"/>
                    <am3d:up dx="0" dy="36000000" dz="0"/>
                    <am3d:lookAt x="0" y="0" z="0"/>
                    <am3d:perspective fov="2700000"/>
                  </am3d:camera>
                  <am3d:trans>
                    <am3d:meterPerModelUnit n="5010602" d="1000000"/>
                    <am3d:preTrans dx="32" dy="-13734950" dz="39719"/>
                    <am3d:scale>
                      <am3d:sx n="1000000" d="1000000"/>
                      <am3d:sy n="1000000" d="1000000"/>
                      <am3d:sz n="1000000" d="1000000"/>
                    </am3d:scale>
                    <am3d:rot ax="525501" ay="1065915" az="161476"/>
                    <am3d:postTrans dx="0" dy="0" dz="0"/>
                  </am3d:trans>
                  <am3d:raster rName="Office3DRenderer" rVer="16.0.8326">
                    <am3d:blip r:embed="rId15"/>
                  </am3d:raster>
                  <am3d:objViewport viewportSz="594277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9" name="Kiểu 3D 8" descr="Wifi Router">
                <a:extLst>
                  <a:ext uri="{FF2B5EF4-FFF2-40B4-BE49-F238E27FC236}">
                    <a16:creationId xmlns:a16="http://schemas.microsoft.com/office/drawing/2014/main" id="{B46258A2-EF90-39CB-D506-4F03F5F93697}"/>
                  </a:ext>
                </a:extLst>
              </p:cNvPr>
              <p:cNvPicPr>
                <a:picLocks noGrp="1" noRot="1" noChangeAspect="1" noMove="1" noResize="1" noEditPoints="1" noAdjustHandles="1" noChangeArrowheads="1" noChangeShapeType="1" noCrop="1"/>
              </p:cNvPicPr>
              <p:nvPr/>
            </p:nvPicPr>
            <p:blipFill>
              <a:blip r:embed="rId15"/>
              <a:stretch>
                <a:fillRect/>
              </a:stretch>
            </p:blipFill>
            <p:spPr>
              <a:xfrm>
                <a:off x="2542225" y="5357012"/>
                <a:ext cx="4818980" cy="4266607"/>
              </a:xfrm>
              <a:prstGeom prst="rect">
                <a:avLst/>
              </a:prstGeom>
            </p:spPr>
          </p:pic>
        </mc:Fallback>
      </mc:AlternateContent>
    </p:spTree>
    <p:extLst>
      <p:ext uri="{BB962C8B-B14F-4D97-AF65-F5344CB8AC3E}">
        <p14:creationId xmlns:p14="http://schemas.microsoft.com/office/powerpoint/2010/main" val="187488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0" presetClass="entr" presetSubtype="12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additive="sum">
                                        <p:cTn id="8" dur="1000" fill="hold"/>
                                        <p:tgtEl>
                                          <p:spTgt spid="4"/>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9" dur="1000" fill="hold"/>
                                        <p:tgtEl>
                                          <p:spTgt spid="4"/>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0" dur="1000" fill="hold"/>
                                        <p:tgtEl>
                                          <p:spTgt spid="4"/>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1" dur="1000" fill="hold"/>
                                        <p:tgtEl>
                                          <p:spTgt spid="4"/>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par>
                          <p:cTn id="12" fill="hold">
                            <p:stCondLst>
                              <p:cond delay="1000"/>
                            </p:stCondLst>
                            <p:childTnLst>
                              <p:par>
                                <p:cTn id="13" presetID="60" presetClass="entr" presetSubtype="128"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additive="sum">
                                        <p:cTn id="16" dur="1000" fill="hold"/>
                                        <p:tgtEl>
                                          <p:spTgt spid="3"/>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17" dur="1000" fill="hold"/>
                                        <p:tgtEl>
                                          <p:spTgt spid="3"/>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8" dur="1000" fill="hold"/>
                                        <p:tgtEl>
                                          <p:spTgt spid="3"/>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19" dur="1000" fill="hold"/>
                                        <p:tgtEl>
                                          <p:spTgt spid="3"/>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par>
                          <p:cTn id="20" fill="hold">
                            <p:stCondLst>
                              <p:cond delay="2000"/>
                            </p:stCondLst>
                            <p:childTnLst>
                              <p:par>
                                <p:cTn id="21" presetID="60" presetClass="entr" presetSubtype="128" repeatCount="indefinite"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3000"/>
                                        <p:tgtEl>
                                          <p:spTgt spid="9"/>
                                        </p:tgtEl>
                                      </p:cBhvr>
                                    </p:animEffect>
                                    <p:anim calcmode="lin" valueType="num">
                                      <p:cBhvr additive="sum">
                                        <p:cTn id="24" dur="3000" fill="hold"/>
                                        <p:tgtEl>
                                          <p:spTgt spid="9"/>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25" dur="3000" fill="hold"/>
                                        <p:tgtEl>
                                          <p:spTgt spid="9"/>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26" dur="3000" fill="hold"/>
                                        <p:tgtEl>
                                          <p:spTgt spid="9"/>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27" dur="3000" fill="hold"/>
                                        <p:tgtEl>
                                          <p:spTgt spid="9"/>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par>
                          <p:cTn id="28" fill="hold">
                            <p:stCondLst>
                              <p:cond delay="5000"/>
                            </p:stCondLst>
                            <p:childTnLst>
                              <p:par>
                                <p:cTn id="29" presetID="60" presetClass="entr" presetSubtype="128"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additive="sum">
                                        <p:cTn id="32" dur="1000" fill="hold"/>
                                        <p:tgtEl>
                                          <p:spTgt spid="7"/>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33" dur="1000" fill="hold"/>
                                        <p:tgtEl>
                                          <p:spTgt spid="7"/>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4" dur="1000" fill="hold"/>
                                        <p:tgtEl>
                                          <p:spTgt spid="7"/>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35" dur="1000" fill="hold"/>
                                        <p:tgtEl>
                                          <p:spTgt spid="7"/>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par>
                          <p:cTn id="36" fill="hold">
                            <p:stCondLst>
                              <p:cond delay="6000"/>
                            </p:stCondLst>
                            <p:childTnLst>
                              <p:par>
                                <p:cTn id="37" presetID="60" presetClass="entr" presetSubtype="128"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additive="sum">
                                        <p:cTn id="40" dur="1000" fill="hold"/>
                                        <p:tgtEl>
                                          <p:spTgt spid="8"/>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41" dur="1000" fill="hold"/>
                                        <p:tgtEl>
                                          <p:spTgt spid="8"/>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42" dur="1000" fill="hold"/>
                                        <p:tgtEl>
                                          <p:spTgt spid="8"/>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43" dur="1000" fill="hold"/>
                                        <p:tgtEl>
                                          <p:spTgt spid="8"/>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par>
                          <p:cTn id="44" fill="hold">
                            <p:stCondLst>
                              <p:cond delay="7000"/>
                            </p:stCondLst>
                            <p:childTnLst>
                              <p:par>
                                <p:cTn id="45" presetID="1" presetClass="entr" presetSubtype="0" fill="hold" nodeType="afterEffect">
                                  <p:stCondLst>
                                    <p:cond delay="0"/>
                                  </p:stCondLst>
                                  <p:childTnLst>
                                    <p:set>
                                      <p:cBhvr>
                                        <p:cTn id="46" dur="1" fill="hold">
                                          <p:stCondLst>
                                            <p:cond delay="0"/>
                                          </p:stCondLst>
                                        </p:cTn>
                                        <p:tgtEl>
                                          <p:spTgt spid="2058"/>
                                        </p:tgtEl>
                                        <p:attrNameLst>
                                          <p:attrName>style.visibility</p:attrName>
                                        </p:attrNameLst>
                                      </p:cBhvr>
                                      <p:to>
                                        <p:strVal val="visible"/>
                                      </p:to>
                                    </p:set>
                                  </p:childTnLst>
                                </p:cTn>
                              </p:par>
                            </p:childTnLst>
                          </p:cTn>
                        </p:par>
                        <p:par>
                          <p:cTn id="47" fill="hold">
                            <p:stCondLst>
                              <p:cond delay="7000"/>
                            </p:stCondLst>
                            <p:childTnLst>
                              <p:par>
                                <p:cTn id="48" presetID="1" presetClass="entr" presetSubtype="0" fill="hold" nodeType="afterEffect">
                                  <p:stCondLst>
                                    <p:cond delay="0"/>
                                  </p:stCondLst>
                                  <p:childTnLst>
                                    <p:set>
                                      <p:cBhvr>
                                        <p:cTn id="49" dur="1" fill="hold">
                                          <p:stCondLst>
                                            <p:cond delay="0"/>
                                          </p:stCondLst>
                                        </p:cTn>
                                        <p:tgtEl>
                                          <p:spTgt spid="2056"/>
                                        </p:tgtEl>
                                        <p:attrNameLst>
                                          <p:attrName>style.visibility</p:attrName>
                                        </p:attrNameLst>
                                      </p:cBhvr>
                                      <p:to>
                                        <p:strVal val="visible"/>
                                      </p:to>
                                    </p:set>
                                  </p:childTnLst>
                                </p:cTn>
                              </p:par>
                            </p:childTnLst>
                          </p:cTn>
                        </p:par>
                        <p:par>
                          <p:cTn id="50" fill="hold">
                            <p:stCondLst>
                              <p:cond delay="7000"/>
                            </p:stCondLst>
                            <p:childTnLst>
                              <p:par>
                                <p:cTn id="51" presetID="37" presetClass="emph" presetSubtype="128" repeatCount="indefinite" accel="10000" decel="10000" fill="hold" nodeType="afterEffect">
                                  <p:stCondLst>
                                    <p:cond delay="0"/>
                                  </p:stCondLst>
                                  <p:childTnLst>
                                    <p:animRot by="21600000">
                                      <p:cBhvr>
                                        <p:cTn id="52" dur="3000" fill="hold"/>
                                        <p:tgtEl>
                                          <p:spTgt spid="9"/>
                                        </p:tgtEl>
                                        <p:attrNameLst>
                                          <p:attrName>3d.view.rotation.y</p:attrName>
                                        </p:attrNameLst>
                                      </p:cBhvr>
                                    </p:animRot>
                                  </p:childTnLst>
                                </p:cTn>
                              </p:par>
                            </p:childTnLst>
                          </p:cTn>
                        </p:par>
                        <p:par>
                          <p:cTn id="53" fill="hold">
                            <p:stCondLst>
                              <p:cond delay="10000"/>
                            </p:stCondLst>
                            <p:childTnLst>
                              <p:par>
                                <p:cTn id="54" presetID="38" presetClass="emph" presetSubtype="128" repeatCount="indefinite" accel="20000" decel="20000" fill="hold" nodeType="afterEffect">
                                  <p:stCondLst>
                                    <p:cond delay="0"/>
                                  </p:stCondLst>
                                  <p:childTnLst>
                                    <p:anim calcmode="lin" valueType="num">
                                      <p:cBhvr additive="sum">
                                        <p:cTn id="55" dur="5000" fill="hold"/>
                                        <p:tgtEl>
                                          <p:spTgt spid="7"/>
                                        </p:tgtEl>
                                        <p:attrNameLst>
                                          <p:attrName>3d.view.rotation.y</p:attrName>
                                        </p:attrNameLst>
                                      </p:cBhvr>
                                      <p:tavLst>
                                        <p:tav tm="0">
                                          <p:val>
                                            <p:fltVal val="0"/>
                                          </p:val>
                                        </p:tav>
                                        <p:tav tm="3330">
                                          <p:val>
                                            <p:fltVal val="6.9747"/>
                                          </p:val>
                                        </p:tav>
                                        <p:tav tm="6660">
                                          <p:val>
                                            <p:fltVal val="12.1039"/>
                                          </p:val>
                                        </p:tav>
                                        <p:tav tm="9990">
                                          <p:val>
                                            <p:fltVal val="15.6713"/>
                                          </p:val>
                                        </p:tav>
                                        <p:tav tm="13320">
                                          <p:val>
                                            <p:fltVal val="17.9604"/>
                                          </p:val>
                                        </p:tav>
                                        <p:tav tm="16650">
                                          <p:val>
                                            <p:fltVal val="19.2548"/>
                                          </p:val>
                                        </p:tav>
                                        <p:tav tm="19970">
                                          <p:val>
                                            <p:fltVal val="19.8371"/>
                                          </p:val>
                                        </p:tav>
                                        <p:tav tm="23290">
                                          <p:val>
                                            <p:fltVal val="19.9936"/>
                                          </p:val>
                                        </p:tav>
                                        <p:tav tm="26620">
                                          <p:val>
                                            <p:fltVal val="19.9945"/>
                                          </p:val>
                                        </p:tav>
                                        <p:tav tm="29950">
                                          <p:val>
                                            <p:fltVal val="19.8447"/>
                                          </p:val>
                                        </p:tav>
                                        <p:tav tm="33280">
                                          <p:val>
                                            <p:fltVal val="19.2733"/>
                                          </p:val>
                                        </p:tav>
                                        <p:tav tm="36610">
                                          <p:val>
                                            <p:fltVal val="17.9968"/>
                                          </p:val>
                                        </p:tav>
                                        <p:tav tm="39940">
                                          <p:val>
                                            <p:fltVal val="15.7316"/>
                                          </p:val>
                                        </p:tav>
                                        <p:tav tm="43270">
                                          <p:val>
                                            <p:fltVal val="12.194"/>
                                          </p:val>
                                        </p:tav>
                                        <p:tav tm="46600">
                                          <p:val>
                                            <p:fltVal val="7.1005"/>
                                          </p:val>
                                        </p:tav>
                                        <p:tav tm="49930">
                                          <p:val>
                                            <p:fltVal val="0.1675"/>
                                          </p:val>
                                        </p:tav>
                                        <p:tav tm="53250">
                                          <p:val>
                                            <p:fltVal val="-6.8299"/>
                                          </p:val>
                                        </p:tav>
                                        <p:tav tm="56580">
                                          <p:val>
                                            <p:fltVal val="-12.0002"/>
                                          </p:val>
                                        </p:tav>
                                        <p:tav tm="59900">
                                          <p:val>
                                            <p:fltVal val="-15.593"/>
                                          </p:val>
                                        </p:tav>
                                        <p:tav tm="63220">
                                          <p:val>
                                            <p:fltVal val="-17.9075"/>
                                          </p:val>
                                        </p:tav>
                                        <p:tav tm="66540">
                                          <p:val>
                                            <p:fltVal val="-19.2249"/>
                                          </p:val>
                                        </p:tav>
                                        <p:tav tm="69870">
                                          <p:val>
                                            <p:fltVal val="-19.8271"/>
                                          </p:val>
                                        </p:tav>
                                        <p:tav tm="73190">
                                          <p:val>
                                            <p:fltVal val="-19.9924"/>
                                          </p:val>
                                        </p:tav>
                                        <p:tav tm="76510">
                                          <p:val>
                                            <p:fltVal val="-19.9955"/>
                                          </p:val>
                                        </p:tav>
                                        <p:tav tm="79830">
                                          <p:val>
                                            <p:fltVal val="-19.8557"/>
                                          </p:val>
                                        </p:tav>
                                        <p:tav tm="83160">
                                          <p:val>
                                            <p:fltVal val="-19.3045"/>
                                          </p:val>
                                        </p:tav>
                                        <p:tav tm="86480">
                                          <p:val>
                                            <p:fltVal val="-18.0634"/>
                                          </p:val>
                                        </p:tav>
                                        <p:tav tm="89800">
                                          <p:val>
                                            <p:fltVal val="-15.8505"/>
                                          </p:val>
                                        </p:tav>
                                        <p:tav tm="93120">
                                          <p:val>
                                            <p:fltVal val="-12.3847"/>
                                          </p:val>
                                        </p:tav>
                                        <p:tav tm="96450">
                                          <p:val>
                                            <p:fltVal val="-7.3674"/>
                                          </p:val>
                                        </p:tav>
                                        <p:tav tm="100000">
                                          <p:val>
                                            <p:fltVal val="0"/>
                                          </p:val>
                                        </p:tav>
                                      </p:tavLst>
                                    </p:anim>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barn(inVertical)">
                                      <p:cBhvr>
                                        <p:cTn id="6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2" name="Picture 3" descr="images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84432" y="1828801"/>
            <a:ext cx="2171700" cy="173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4" descr="downl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13732" y="1828800"/>
            <a:ext cx="2628900" cy="159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4" name="Picture 11" descr="images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7332" y="4914900"/>
            <a:ext cx="20574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Picture 12" descr="downlo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99432" y="4800600"/>
            <a:ext cx="2628900" cy="1593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13" descr="download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4833" y="3543300"/>
            <a:ext cx="1500188"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Line 14"/>
          <p:cNvSpPr>
            <a:spLocks noChangeShapeType="1"/>
          </p:cNvSpPr>
          <p:nvPr/>
        </p:nvSpPr>
        <p:spPr bwMode="auto">
          <a:xfrm flipV="1">
            <a:off x="11170445" y="4572000"/>
            <a:ext cx="814388" cy="457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700"/>
          </a:p>
        </p:txBody>
      </p:sp>
      <p:sp>
        <p:nvSpPr>
          <p:cNvPr id="5128" name="Line 15"/>
          <p:cNvSpPr>
            <a:spLocks noChangeShapeType="1"/>
          </p:cNvSpPr>
          <p:nvPr/>
        </p:nvSpPr>
        <p:spPr bwMode="auto">
          <a:xfrm>
            <a:off x="10841832" y="3086100"/>
            <a:ext cx="1028700" cy="8001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700"/>
          </a:p>
        </p:txBody>
      </p:sp>
      <p:sp>
        <p:nvSpPr>
          <p:cNvPr id="5129" name="Line 16"/>
          <p:cNvSpPr>
            <a:spLocks noChangeShapeType="1"/>
          </p:cNvSpPr>
          <p:nvPr/>
        </p:nvSpPr>
        <p:spPr bwMode="auto">
          <a:xfrm flipH="1">
            <a:off x="13470732" y="2857500"/>
            <a:ext cx="1143000" cy="1143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700"/>
          </a:p>
        </p:txBody>
      </p:sp>
      <p:sp>
        <p:nvSpPr>
          <p:cNvPr id="5130" name="Line 17"/>
          <p:cNvSpPr>
            <a:spLocks noChangeShapeType="1"/>
          </p:cNvSpPr>
          <p:nvPr/>
        </p:nvSpPr>
        <p:spPr bwMode="auto">
          <a:xfrm flipH="1" flipV="1">
            <a:off x="13585032" y="4572000"/>
            <a:ext cx="1028700" cy="3429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2700"/>
          </a:p>
        </p:txBody>
      </p:sp>
      <p:sp>
        <p:nvSpPr>
          <p:cNvPr id="5131" name="Line 23"/>
          <p:cNvSpPr>
            <a:spLocks noChangeShapeType="1"/>
          </p:cNvSpPr>
          <p:nvPr/>
        </p:nvSpPr>
        <p:spPr bwMode="auto">
          <a:xfrm flipV="1">
            <a:off x="11184732" y="2538413"/>
            <a:ext cx="3429000" cy="30957"/>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700"/>
          </a:p>
        </p:txBody>
      </p:sp>
      <p:sp>
        <p:nvSpPr>
          <p:cNvPr id="5132" name="Line 23"/>
          <p:cNvSpPr>
            <a:spLocks noChangeShapeType="1"/>
          </p:cNvSpPr>
          <p:nvPr/>
        </p:nvSpPr>
        <p:spPr bwMode="auto">
          <a:xfrm flipV="1">
            <a:off x="11184732" y="5512595"/>
            <a:ext cx="3429000" cy="30956"/>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700"/>
          </a:p>
        </p:txBody>
      </p:sp>
      <p:sp>
        <p:nvSpPr>
          <p:cNvPr id="5133" name="Line 23"/>
          <p:cNvSpPr>
            <a:spLocks noChangeShapeType="1"/>
          </p:cNvSpPr>
          <p:nvPr/>
        </p:nvSpPr>
        <p:spPr bwMode="auto">
          <a:xfrm>
            <a:off x="9927432" y="3626645"/>
            <a:ext cx="0" cy="1059656"/>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700"/>
          </a:p>
        </p:txBody>
      </p:sp>
      <p:sp>
        <p:nvSpPr>
          <p:cNvPr id="5134" name="Line 23"/>
          <p:cNvSpPr>
            <a:spLocks noChangeShapeType="1"/>
          </p:cNvSpPr>
          <p:nvPr/>
        </p:nvSpPr>
        <p:spPr bwMode="auto">
          <a:xfrm>
            <a:off x="16785432" y="3543300"/>
            <a:ext cx="0" cy="1059657"/>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sz="2700"/>
          </a:p>
        </p:txBody>
      </p:sp>
      <p:sp>
        <p:nvSpPr>
          <p:cNvPr id="31" name="Rounded Rectangular Callout 30"/>
          <p:cNvSpPr/>
          <p:nvPr/>
        </p:nvSpPr>
        <p:spPr bwMode="auto">
          <a:xfrm>
            <a:off x="304803" y="1135857"/>
            <a:ext cx="7829548" cy="5618559"/>
          </a:xfrm>
          <a:prstGeom prst="wedgeRoundRectCallout">
            <a:avLst>
              <a:gd name="adj1" fmla="val 64477"/>
              <a:gd name="adj2" fmla="val 3157"/>
              <a:gd name="adj3" fmla="val 16667"/>
            </a:avLst>
          </a:prstGeom>
          <a:solidFill>
            <a:schemeClr val="bg1"/>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wrap="square">
            <a:spAutoFit/>
          </a:bodyPr>
          <a:lstStyle/>
          <a:p>
            <a:pPr>
              <a:defRPr/>
            </a:pPr>
            <a:r>
              <a:rPr lang="vi-VN" sz="5400">
                <a:solidFill>
                  <a:srgbClr val="FF0000"/>
                </a:solidFill>
                <a:latin typeface="Times New Roman" panose="02020603050405020304" pitchFamily="18" charset="0"/>
                <a:cs typeface="Times New Roman" panose="02020603050405020304" pitchFamily="18" charset="0"/>
              </a:rPr>
              <a:t>Vậy mạng máy tính là gì? Các thành phần để tạo thành một mạng máy tính gồm những gì? </a:t>
            </a:r>
          </a:p>
          <a:p>
            <a:pPr>
              <a:defRPr/>
            </a:pPr>
            <a:r>
              <a:rPr lang="vi-VN" sz="5400">
                <a:solidFill>
                  <a:srgbClr val="FF0000"/>
                </a:solidFill>
                <a:latin typeface="Times New Roman" panose="02020603050405020304" pitchFamily="18" charset="0"/>
                <a:cs typeface="Times New Roman" panose="02020603050405020304" pitchFamily="18" charset="0"/>
              </a:rPr>
              <a:t>Ta vào bài học ngày hôm nay:</a:t>
            </a:r>
            <a:endParaRPr lang="en-US" sz="5400"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Google Shape;89;p13">
            <a:extLst>
              <a:ext uri="{FF2B5EF4-FFF2-40B4-BE49-F238E27FC236}">
                <a16:creationId xmlns:a16="http://schemas.microsoft.com/office/drawing/2014/main" id="{F2AC91EA-6552-4757-9734-2A6F4DC468FB}"/>
              </a:ext>
            </a:extLst>
          </p:cNvPr>
          <p:cNvPicPr preferRelativeResize="0"/>
          <p:nvPr/>
        </p:nvPicPr>
        <p:blipFill rotWithShape="1">
          <a:blip r:embed="rId2">
            <a:alphaModFix/>
          </a:blip>
          <a:srcRect/>
          <a:stretch/>
        </p:blipFill>
        <p:spPr>
          <a:xfrm>
            <a:off x="914400" y="1866900"/>
            <a:ext cx="16078200" cy="8077200"/>
          </a:xfrm>
          <a:prstGeom prst="rect">
            <a:avLst/>
          </a:prstGeom>
          <a:noFill/>
          <a:ln>
            <a:noFill/>
          </a:ln>
        </p:spPr>
      </p:pic>
      <p:sp>
        <p:nvSpPr>
          <p:cNvPr id="5" name="Google Shape;151;p19">
            <a:extLst>
              <a:ext uri="{FF2B5EF4-FFF2-40B4-BE49-F238E27FC236}">
                <a16:creationId xmlns:a16="http://schemas.microsoft.com/office/drawing/2014/main" id="{E9B725BF-0480-4874-9CDC-312B87AC5C7E}"/>
              </a:ext>
            </a:extLst>
          </p:cNvPr>
          <p:cNvSpPr txBox="1">
            <a:spLocks/>
          </p:cNvSpPr>
          <p:nvPr/>
        </p:nvSpPr>
        <p:spPr>
          <a:xfrm>
            <a:off x="1981200" y="342900"/>
            <a:ext cx="12039599" cy="842962"/>
          </a:xfrm>
          <a:prstGeom prst="rect">
            <a:avLst/>
          </a:prstGeom>
          <a:noFill/>
          <a:ln>
            <a:noFill/>
          </a:ln>
        </p:spPr>
        <p:txBody>
          <a:bodyPr spcFirstLastPara="1" wrap="square" lIns="91425" tIns="45700" rIns="91425" bIns="45700" anchor="b"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ctr">
              <a:buClr>
                <a:srgbClr val="FF0000"/>
              </a:buClr>
              <a:buSzPct val="100000"/>
              <a:buFont typeface="Times New Roman"/>
              <a:buNone/>
            </a:pPr>
            <a:r>
              <a:rPr lang="en-US" sz="4000" b="1" dirty="0">
                <a:solidFill>
                  <a:srgbClr val="FF0000"/>
                </a:solidFill>
                <a:latin typeface="Times New Roman"/>
                <a:ea typeface="Times New Roman"/>
                <a:cs typeface="Times New Roman"/>
                <a:sym typeface="Times New Roman"/>
              </a:rPr>
              <a:t>CHỦ ĐỀ 2. MẠNG MÁY TÍNH VÀ INTERNET</a:t>
            </a:r>
            <a:endParaRPr lang="en-US" sz="4000" dirty="0">
              <a:solidFill>
                <a:srgbClr val="FF0000"/>
              </a:solidFill>
            </a:endParaRPr>
          </a:p>
        </p:txBody>
      </p:sp>
      <p:sp>
        <p:nvSpPr>
          <p:cNvPr id="6" name="Google Shape;91;p13">
            <a:extLst>
              <a:ext uri="{FF2B5EF4-FFF2-40B4-BE49-F238E27FC236}">
                <a16:creationId xmlns:a16="http://schemas.microsoft.com/office/drawing/2014/main" id="{3C38D0E7-3E02-4AB4-9721-432D36DE6951}"/>
              </a:ext>
            </a:extLst>
          </p:cNvPr>
          <p:cNvSpPr/>
          <p:nvPr/>
        </p:nvSpPr>
        <p:spPr>
          <a:xfrm>
            <a:off x="6096000" y="3924300"/>
            <a:ext cx="6781800" cy="10668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3000"/>
              <a:buFont typeface="Arial"/>
              <a:buNone/>
            </a:pPr>
            <a:r>
              <a:rPr lang="vi-VN" sz="4400" b="1">
                <a:solidFill>
                  <a:schemeClr val="lt1"/>
                </a:solidFill>
                <a:latin typeface="Times New Roman"/>
                <a:ea typeface="Times New Roman"/>
                <a:cs typeface="Times New Roman"/>
                <a:sym typeface="Times New Roman"/>
              </a:rPr>
              <a:t>Tuần 5- </a:t>
            </a:r>
            <a:r>
              <a:rPr lang="en-US" sz="4400" b="1">
                <a:solidFill>
                  <a:schemeClr val="lt1"/>
                </a:solidFill>
                <a:latin typeface="Times New Roman"/>
                <a:ea typeface="Times New Roman"/>
                <a:cs typeface="Times New Roman"/>
                <a:sym typeface="Times New Roman"/>
              </a:rPr>
              <a:t>TIẾT 5</a:t>
            </a:r>
          </a:p>
          <a:p>
            <a:pPr marL="0" marR="0" lvl="0" indent="0" algn="ctr" rtl="0">
              <a:lnSpc>
                <a:spcPct val="100000"/>
              </a:lnSpc>
              <a:spcBef>
                <a:spcPts val="0"/>
              </a:spcBef>
              <a:spcAft>
                <a:spcPts val="0"/>
              </a:spcAft>
              <a:buClr>
                <a:schemeClr val="lt1"/>
              </a:buClr>
              <a:buSzPts val="3000"/>
              <a:buFont typeface="Arial"/>
              <a:buNone/>
            </a:pPr>
            <a:r>
              <a:rPr lang="en-US" sz="4400" b="1" i="0" u="none" strike="noStrike" cap="none">
                <a:solidFill>
                  <a:schemeClr val="lt1"/>
                </a:solidFill>
                <a:latin typeface="Times New Roman"/>
                <a:ea typeface="Times New Roman"/>
                <a:cs typeface="Times New Roman"/>
                <a:sym typeface="Times New Roman"/>
              </a:rPr>
              <a:t>BÀI 4. MẠNG MÁY TÍNH</a:t>
            </a:r>
            <a:endParaRPr lang="en-US" sz="4400" b="1" i="0" u="none" strike="noStrike" cap="none" dirty="0">
              <a:solidFill>
                <a:schemeClr val="lt1"/>
              </a:solidFill>
              <a:latin typeface="Times New Roman"/>
              <a:ea typeface="Times New Roman"/>
              <a:cs typeface="Times New Roman"/>
              <a:sym typeface="Times New Roman"/>
            </a:endParaRPr>
          </a:p>
        </p:txBody>
      </p:sp>
    </p:spTree>
    <p:extLst>
      <p:ext uri="{BB962C8B-B14F-4D97-AF65-F5344CB8AC3E}">
        <p14:creationId xmlns:p14="http://schemas.microsoft.com/office/powerpoint/2010/main" val="2950934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2" name="TextBox 5"/>
          <p:cNvSpPr txBox="1">
            <a:spLocks noChangeArrowheads="1"/>
          </p:cNvSpPr>
          <p:nvPr/>
        </p:nvSpPr>
        <p:spPr bwMode="auto">
          <a:xfrm>
            <a:off x="1616870" y="1304925"/>
            <a:ext cx="718185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800" b="1">
                <a:solidFill>
                  <a:srgbClr val="7030A0"/>
                </a:solidFill>
                <a:latin typeface="Times New Roman" pitchFamily="18" charset="0"/>
                <a:cs typeface="Times New Roman" pitchFamily="18" charset="0"/>
              </a:rPr>
              <a:t>1. Mạng máy tính là gì?</a:t>
            </a:r>
            <a:endParaRPr lang="en-US" sz="4800">
              <a:solidFill>
                <a:srgbClr val="7030A0"/>
              </a:solidFill>
              <a:latin typeface="Times New Roman" pitchFamily="18" charset="0"/>
              <a:cs typeface="Times New Roman" pitchFamily="18" charset="0"/>
            </a:endParaRPr>
          </a:p>
          <a:p>
            <a:pPr eaLnBrk="1" hangingPunct="1"/>
            <a:endParaRPr lang="en-US" sz="3600">
              <a:solidFill>
                <a:srgbClr val="7030A0"/>
              </a:solidFill>
            </a:endParaRPr>
          </a:p>
        </p:txBody>
      </p:sp>
      <p:sp>
        <p:nvSpPr>
          <p:cNvPr id="7" name="TextBox 15">
            <a:extLst>
              <a:ext uri="{FF2B5EF4-FFF2-40B4-BE49-F238E27FC236}">
                <a16:creationId xmlns:a16="http://schemas.microsoft.com/office/drawing/2014/main" id="{9EAB8D0D-B36F-49B3-8FE0-085892FE53AE}"/>
              </a:ext>
            </a:extLst>
          </p:cNvPr>
          <p:cNvSpPr txBox="1"/>
          <p:nvPr/>
        </p:nvSpPr>
        <p:spPr>
          <a:xfrm>
            <a:off x="533400" y="190500"/>
            <a:ext cx="16105674" cy="961802"/>
          </a:xfrm>
          <a:prstGeom prst="rect">
            <a:avLst/>
          </a:prstGeom>
        </p:spPr>
        <p:txBody>
          <a:bodyPr lIns="0" tIns="0" rIns="0" bIns="0" rtlCol="0" anchor="t">
            <a:spAutoFit/>
          </a:bodyPr>
          <a:lstStyle/>
          <a:p>
            <a:pPr algn="ctr">
              <a:lnSpc>
                <a:spcPts val="7470"/>
              </a:lnSpc>
            </a:pPr>
            <a:r>
              <a:rPr lang="en-US" sz="5335">
                <a:solidFill>
                  <a:srgbClr val="000000"/>
                </a:solidFill>
                <a:latin typeface="Bogart Black"/>
              </a:rPr>
              <a:t>Bài 4: Mạng máy tính</a:t>
            </a:r>
          </a:p>
        </p:txBody>
      </p:sp>
      <p:graphicFrame>
        <p:nvGraphicFramePr>
          <p:cNvPr id="8" name="Table 7">
            <a:extLst>
              <a:ext uri="{FF2B5EF4-FFF2-40B4-BE49-F238E27FC236}">
                <a16:creationId xmlns:a16="http://schemas.microsoft.com/office/drawing/2014/main" id="{4AC2C96B-A911-41B0-8D55-6D87E547481D}"/>
              </a:ext>
            </a:extLst>
          </p:cNvPr>
          <p:cNvGraphicFramePr>
            <a:graphicFrameLocks noGrp="1"/>
          </p:cNvGraphicFramePr>
          <p:nvPr>
            <p:extLst>
              <p:ext uri="{D42A27DB-BD31-4B8C-83A1-F6EECF244321}">
                <p14:modId xmlns:p14="http://schemas.microsoft.com/office/powerpoint/2010/main" val="1897858239"/>
              </p:ext>
            </p:extLst>
          </p:nvPr>
        </p:nvGraphicFramePr>
        <p:xfrm>
          <a:off x="228600" y="2666969"/>
          <a:ext cx="17449800" cy="7055131"/>
        </p:xfrm>
        <a:graphic>
          <a:graphicData uri="http://schemas.openxmlformats.org/drawingml/2006/table">
            <a:tbl>
              <a:tblPr firstRow="1" bandRow="1">
                <a:tableStyleId>{5C22544A-7EE6-4342-B048-85BDC9FD1C3A}</a:tableStyleId>
              </a:tblPr>
              <a:tblGrid>
                <a:gridCol w="17449800">
                  <a:extLst>
                    <a:ext uri="{9D8B030D-6E8A-4147-A177-3AD203B41FA5}">
                      <a16:colId xmlns:a16="http://schemas.microsoft.com/office/drawing/2014/main" val="20000"/>
                    </a:ext>
                  </a:extLst>
                </a:gridCol>
              </a:tblGrid>
              <a:tr h="928645">
                <a:tc>
                  <a:txBody>
                    <a:bodyPr/>
                    <a:lstStyle/>
                    <a:p>
                      <a:pPr algn="ctr"/>
                      <a:r>
                        <a:rPr lang="en-US" sz="3200" dirty="0">
                          <a:solidFill>
                            <a:srgbClr val="0000FF"/>
                          </a:solidFill>
                          <a:latin typeface="Times New Roman" panose="02020603050405020304" pitchFamily="18" charset="0"/>
                          <a:cs typeface="Times New Roman" panose="02020603050405020304" pitchFamily="18" charset="0"/>
                        </a:rPr>
                        <a:t>PHIẾU</a:t>
                      </a:r>
                      <a:r>
                        <a:rPr lang="en-US" sz="3200" baseline="0" dirty="0">
                          <a:solidFill>
                            <a:srgbClr val="0000FF"/>
                          </a:solidFill>
                          <a:latin typeface="Times New Roman" panose="02020603050405020304" pitchFamily="18" charset="0"/>
                          <a:cs typeface="Times New Roman" panose="02020603050405020304" pitchFamily="18" charset="0"/>
                        </a:rPr>
                        <a:t> HỌC TẬP SỐ 1</a:t>
                      </a:r>
                      <a:endParaRPr lang="en-US" sz="3200" dirty="0">
                        <a:solidFill>
                          <a:srgbClr val="0000FF"/>
                        </a:solidFill>
                        <a:latin typeface="Times New Roman" panose="02020603050405020304" pitchFamily="18" charset="0"/>
                        <a:cs typeface="Times New Roman" panose="02020603050405020304" pitchFamily="18" charset="0"/>
                      </a:endParaRPr>
                    </a:p>
                  </a:txBody>
                  <a:tcPr marT="45723" marB="45723">
                    <a:solidFill>
                      <a:schemeClr val="accent2">
                        <a:lumMod val="20000"/>
                        <a:lumOff val="80000"/>
                      </a:schemeClr>
                    </a:solidFill>
                  </a:tcPr>
                </a:tc>
                <a:extLst>
                  <a:ext uri="{0D108BD9-81ED-4DB2-BD59-A6C34878D82A}">
                    <a16:rowId xmlns:a16="http://schemas.microsoft.com/office/drawing/2014/main" val="10000"/>
                  </a:ext>
                </a:extLst>
              </a:tr>
              <a:tr h="4605379">
                <a:tc>
                  <a:txBody>
                    <a:bodyPr/>
                    <a:lstStyle/>
                    <a:p>
                      <a:pPr lvl="1"/>
                      <a:r>
                        <a:rPr lang="vi-VN" sz="4000" b="1" i="0" u="none" strike="noStrike" kern="1200">
                          <a:solidFill>
                            <a:srgbClr val="FF0000"/>
                          </a:solidFill>
                          <a:effectLst/>
                          <a:latin typeface="Times New Roman" panose="02020603050405020304" pitchFamily="18" charset="0"/>
                          <a:ea typeface="+mn-ea"/>
                          <a:cs typeface="Times New Roman" panose="02020603050405020304" pitchFamily="18" charset="0"/>
                        </a:rPr>
                        <a:t>Điền thông tin còn thiếu vào các câu sau: </a:t>
                      </a:r>
                    </a:p>
                    <a:p>
                      <a:pPr lvl="1">
                        <a:lnSpc>
                          <a:spcPct val="150000"/>
                        </a:lnSpc>
                      </a:pPr>
                      <a:r>
                        <a:rPr lang="vi-VN" sz="4000" b="1" i="0" u="none" strike="noStrike" kern="1200">
                          <a:solidFill>
                            <a:srgbClr val="002060"/>
                          </a:solidFill>
                          <a:effectLst/>
                          <a:latin typeface="Times New Roman" panose="02020603050405020304" pitchFamily="18" charset="0"/>
                          <a:ea typeface="+mn-ea"/>
                          <a:cs typeface="Times New Roman" panose="02020603050405020304" pitchFamily="18" charset="0"/>
                        </a:rPr>
                        <a:t>a, Nếu một đoạn đường bị sạt lỡ thì giao thông sẽ bị</a:t>
                      </a:r>
                      <a:r>
                        <a:rPr lang="en-US" sz="4000" b="1" i="0" u="none" strike="noStrike" kern="1200">
                          <a:solidFill>
                            <a:srgbClr val="002060"/>
                          </a:solidFill>
                          <a:effectLst/>
                          <a:latin typeface="Times New Roman" panose="02020603050405020304" pitchFamily="18" charset="0"/>
                          <a:ea typeface="+mn-ea"/>
                          <a:cs typeface="Times New Roman" panose="02020603050405020304" pitchFamily="18" charset="0"/>
                        </a:rPr>
                        <a:t> …………. </a:t>
                      </a:r>
                      <a:r>
                        <a:rPr lang="vi-VN" sz="4000" b="1" i="0" u="none" strike="noStrike" kern="1200">
                          <a:solidFill>
                            <a:srgbClr val="002060"/>
                          </a:solidFill>
                          <a:effectLst/>
                          <a:latin typeface="Times New Roman" panose="02020603050405020304" pitchFamily="18" charset="0"/>
                          <a:ea typeface="+mn-ea"/>
                          <a:cs typeface="Times New Roman" panose="02020603050405020304" pitchFamily="18" charset="0"/>
                        </a:rPr>
                        <a:t>…Điều đó có nghĩa là mạng sẽ chỉ hoạt động nếu được …………………..</a:t>
                      </a:r>
                      <a:endParaRPr lang="en-US" sz="4000" u="sng" kern="1200" dirty="0">
                        <a:solidFill>
                          <a:srgbClr val="002060"/>
                        </a:solidFill>
                        <a:effectLst/>
                        <a:latin typeface="Times New Roman" panose="02020603050405020304" pitchFamily="18" charset="0"/>
                        <a:ea typeface="+mn-ea"/>
                        <a:cs typeface="Times New Roman" panose="02020603050405020304" pitchFamily="18" charset="0"/>
                      </a:endParaRPr>
                    </a:p>
                    <a:p>
                      <a:pPr lvl="1">
                        <a:lnSpc>
                          <a:spcPct val="150000"/>
                        </a:lnSpc>
                      </a:pPr>
                      <a:r>
                        <a:rPr lang="en-US" sz="4000" b="1" i="0" u="none" strike="noStrike" kern="1200">
                          <a:solidFill>
                            <a:srgbClr val="002060"/>
                          </a:solidFill>
                          <a:effectLst/>
                          <a:latin typeface="Times New Roman" panose="02020603050405020304" pitchFamily="18" charset="0"/>
                          <a:ea typeface="+mn-ea"/>
                          <a:cs typeface="Times New Roman" panose="02020603050405020304" pitchFamily="18" charset="0"/>
                        </a:rPr>
                        <a:t>b, </a:t>
                      </a:r>
                      <a:r>
                        <a:rPr lang="vi-VN" sz="4000" b="1" i="0" u="none" strike="noStrike" kern="1200">
                          <a:solidFill>
                            <a:srgbClr val="002060"/>
                          </a:solidFill>
                          <a:effectLst/>
                          <a:latin typeface="Times New Roman" panose="02020603050405020304" pitchFamily="18" charset="0"/>
                          <a:ea typeface="+mn-ea"/>
                          <a:cs typeface="Times New Roman" panose="02020603050405020304" pitchFamily="18" charset="0"/>
                        </a:rPr>
                        <a:t>Đường giúp em đi đến trường, đường cũng giúp các bạn khác đến trường. Điều đó có nghĩa là mạng ……………….tài nguyên cho nhiều người.</a:t>
                      </a:r>
                      <a:endParaRPr lang="en-US" sz="4000" u="none" strike="noStrike" kern="1200" dirty="0">
                        <a:solidFill>
                          <a:srgbClr val="002060"/>
                        </a:solidFill>
                        <a:effectLst/>
                        <a:latin typeface="Times New Roman" panose="02020603050405020304" pitchFamily="18" charset="0"/>
                        <a:ea typeface="+mn-ea"/>
                        <a:cs typeface="Times New Roman" panose="02020603050405020304" pitchFamily="18" charset="0"/>
                      </a:endParaRPr>
                    </a:p>
                    <a:p>
                      <a:pPr lvl="1"/>
                      <a:r>
                        <a:rPr lang="vi-VN" sz="4400" u="none" strike="noStrike" kern="1200">
                          <a:solidFill>
                            <a:srgbClr val="FF0000"/>
                          </a:solidFill>
                          <a:effectLst/>
                          <a:latin typeface="Times New Roman" panose="02020603050405020304" pitchFamily="18" charset="0"/>
                          <a:ea typeface="+mn-ea"/>
                          <a:cs typeface="Times New Roman" panose="02020603050405020304" pitchFamily="18" charset="0"/>
                        </a:rPr>
                        <a:t>Từ a, và b, ta thấy đ</a:t>
                      </a:r>
                      <a:r>
                        <a:rPr lang="en-US" sz="4400" u="none" strike="noStrike" kern="1200">
                          <a:solidFill>
                            <a:srgbClr val="FF0000"/>
                          </a:solidFill>
                          <a:effectLst/>
                          <a:latin typeface="Times New Roman" panose="02020603050405020304" pitchFamily="18" charset="0"/>
                          <a:ea typeface="+mn-ea"/>
                          <a:cs typeface="Times New Roman" panose="02020603050405020304" pitchFamily="18" charset="0"/>
                        </a:rPr>
                        <a:t>ặc </a:t>
                      </a:r>
                      <a:r>
                        <a:rPr lang="en-US" sz="4400" u="none" strike="noStrike" kern="1200" dirty="0" err="1">
                          <a:solidFill>
                            <a:srgbClr val="FF0000"/>
                          </a:solidFill>
                          <a:effectLst/>
                          <a:latin typeface="Times New Roman" panose="02020603050405020304" pitchFamily="18" charset="0"/>
                          <a:ea typeface="+mn-ea"/>
                          <a:cs typeface="Times New Roman" panose="02020603050405020304" pitchFamily="18" charset="0"/>
                        </a:rPr>
                        <a:t>điểm</a:t>
                      </a:r>
                      <a:r>
                        <a:rPr lang="en-US" sz="4400" u="none" strike="noStrike" kern="1200" dirty="0">
                          <a:solidFill>
                            <a:srgbClr val="FF0000"/>
                          </a:solidFill>
                          <a:effectLst/>
                          <a:latin typeface="Times New Roman" panose="02020603050405020304" pitchFamily="18" charset="0"/>
                          <a:ea typeface="+mn-ea"/>
                          <a:cs typeface="Times New Roman" panose="02020603050405020304" pitchFamily="18" charset="0"/>
                        </a:rPr>
                        <a:t> </a:t>
                      </a:r>
                      <a:r>
                        <a:rPr lang="en-US" sz="4400" u="none" strike="noStrike" kern="1200" dirty="0" err="1">
                          <a:solidFill>
                            <a:srgbClr val="FF0000"/>
                          </a:solidFill>
                          <a:effectLst/>
                          <a:latin typeface="Times New Roman" panose="02020603050405020304" pitchFamily="18" charset="0"/>
                          <a:ea typeface="+mn-ea"/>
                          <a:cs typeface="Times New Roman" panose="02020603050405020304" pitchFamily="18" charset="0"/>
                        </a:rPr>
                        <a:t>chung</a:t>
                      </a:r>
                      <a:r>
                        <a:rPr lang="en-US" sz="4400" u="none" strike="noStrike" kern="1200" dirty="0">
                          <a:solidFill>
                            <a:srgbClr val="FF0000"/>
                          </a:solidFill>
                          <a:effectLst/>
                          <a:latin typeface="Times New Roman" panose="02020603050405020304" pitchFamily="18" charset="0"/>
                          <a:ea typeface="+mn-ea"/>
                          <a:cs typeface="Times New Roman" panose="02020603050405020304" pitchFamily="18" charset="0"/>
                        </a:rPr>
                        <a:t> </a:t>
                      </a:r>
                      <a:r>
                        <a:rPr lang="en-US" sz="4400" u="none" strike="noStrike" kern="1200" dirty="0" err="1">
                          <a:solidFill>
                            <a:srgbClr val="FF0000"/>
                          </a:solidFill>
                          <a:effectLst/>
                          <a:latin typeface="Times New Roman" panose="02020603050405020304" pitchFamily="18" charset="0"/>
                          <a:ea typeface="+mn-ea"/>
                          <a:cs typeface="Times New Roman" panose="02020603050405020304" pitchFamily="18" charset="0"/>
                        </a:rPr>
                        <a:t>của</a:t>
                      </a:r>
                      <a:r>
                        <a:rPr lang="en-US" sz="4400" u="none" strike="noStrike" kern="1200" dirty="0">
                          <a:solidFill>
                            <a:srgbClr val="FF0000"/>
                          </a:solidFill>
                          <a:effectLst/>
                          <a:latin typeface="Times New Roman" panose="02020603050405020304" pitchFamily="18" charset="0"/>
                          <a:ea typeface="+mn-ea"/>
                          <a:cs typeface="Times New Roman" panose="02020603050405020304" pitchFamily="18" charset="0"/>
                        </a:rPr>
                        <a:t> </a:t>
                      </a:r>
                      <a:r>
                        <a:rPr lang="en-US" sz="4400" u="none" strike="noStrike" kern="1200" dirty="0" err="1">
                          <a:solidFill>
                            <a:srgbClr val="FF0000"/>
                          </a:solidFill>
                          <a:effectLst/>
                          <a:latin typeface="Times New Roman" panose="02020603050405020304" pitchFamily="18" charset="0"/>
                          <a:ea typeface="+mn-ea"/>
                          <a:cs typeface="Times New Roman" panose="02020603050405020304" pitchFamily="18" charset="0"/>
                        </a:rPr>
                        <a:t>các</a:t>
                      </a:r>
                      <a:r>
                        <a:rPr lang="en-US" sz="4400" u="none" strike="noStrike" kern="1200" dirty="0">
                          <a:solidFill>
                            <a:srgbClr val="FF0000"/>
                          </a:solidFill>
                          <a:effectLst/>
                          <a:latin typeface="Times New Roman" panose="02020603050405020304" pitchFamily="18" charset="0"/>
                          <a:ea typeface="+mn-ea"/>
                          <a:cs typeface="Times New Roman" panose="02020603050405020304" pitchFamily="18" charset="0"/>
                        </a:rPr>
                        <a:t> </a:t>
                      </a:r>
                      <a:r>
                        <a:rPr lang="en-US" sz="4400" u="none" strike="noStrike" kern="1200" dirty="0" err="1">
                          <a:solidFill>
                            <a:srgbClr val="FF0000"/>
                          </a:solidFill>
                          <a:effectLst/>
                          <a:latin typeface="Times New Roman" panose="02020603050405020304" pitchFamily="18" charset="0"/>
                          <a:ea typeface="+mn-ea"/>
                          <a:cs typeface="Times New Roman" panose="02020603050405020304" pitchFamily="18" charset="0"/>
                        </a:rPr>
                        <a:t>mạng</a:t>
                      </a:r>
                      <a:r>
                        <a:rPr lang="en-US" sz="4400" u="none" strike="noStrike" kern="1200" dirty="0">
                          <a:solidFill>
                            <a:srgbClr val="FF0000"/>
                          </a:solidFill>
                          <a:effectLst/>
                          <a:latin typeface="Times New Roman" panose="02020603050405020304" pitchFamily="18" charset="0"/>
                          <a:ea typeface="+mn-ea"/>
                          <a:cs typeface="Times New Roman" panose="02020603050405020304" pitchFamily="18" charset="0"/>
                        </a:rPr>
                        <a:t> </a:t>
                      </a:r>
                      <a:r>
                        <a:rPr lang="en-US" sz="4400" u="none" strike="noStrike" kern="1200" err="1">
                          <a:solidFill>
                            <a:srgbClr val="FF0000"/>
                          </a:solidFill>
                          <a:effectLst/>
                          <a:latin typeface="Times New Roman" panose="02020603050405020304" pitchFamily="18" charset="0"/>
                          <a:ea typeface="+mn-ea"/>
                          <a:cs typeface="Times New Roman" panose="02020603050405020304" pitchFamily="18" charset="0"/>
                        </a:rPr>
                        <a:t>lưới</a:t>
                      </a:r>
                      <a:r>
                        <a:rPr lang="en-US" sz="4400" u="none" strike="noStrike" kern="1200">
                          <a:solidFill>
                            <a:srgbClr val="FF0000"/>
                          </a:solidFill>
                          <a:effectLst/>
                          <a:latin typeface="Times New Roman" panose="02020603050405020304" pitchFamily="18" charset="0"/>
                          <a:ea typeface="+mn-ea"/>
                          <a:cs typeface="Times New Roman" panose="02020603050405020304" pitchFamily="18" charset="0"/>
                        </a:rPr>
                        <a:t> </a:t>
                      </a:r>
                      <a:r>
                        <a:rPr lang="vi-VN" sz="4400" u="none" strike="noStrike" kern="1200">
                          <a:solidFill>
                            <a:srgbClr val="FF0000"/>
                          </a:solidFill>
                          <a:effectLst/>
                          <a:latin typeface="Times New Roman" panose="02020603050405020304" pitchFamily="18" charset="0"/>
                          <a:ea typeface="+mn-ea"/>
                          <a:cs typeface="Times New Roman" panose="02020603050405020304" pitchFamily="18" charset="0"/>
                        </a:rPr>
                        <a:t>chính là:</a:t>
                      </a:r>
                      <a:endParaRPr lang="en-US" sz="4400" u="none" strike="noStrike" kern="1200">
                        <a:solidFill>
                          <a:srgbClr val="FF0000"/>
                        </a:solidFill>
                        <a:effectLst/>
                        <a:latin typeface="Times New Roman" panose="02020603050405020304" pitchFamily="18" charset="0"/>
                        <a:ea typeface="+mn-ea"/>
                        <a:cs typeface="Times New Roman" panose="02020603050405020304" pitchFamily="18" charset="0"/>
                      </a:endParaRPr>
                    </a:p>
                    <a:p>
                      <a:pPr lvl="1"/>
                      <a:r>
                        <a:rPr lang="vi-VN" sz="4400" u="none" strike="noStrike" kern="1200">
                          <a:solidFill>
                            <a:srgbClr val="FF0000"/>
                          </a:solidFill>
                          <a:effectLst/>
                          <a:latin typeface="Times New Roman" panose="02020603050405020304" pitchFamily="18" charset="0"/>
                          <a:ea typeface="+mn-ea"/>
                          <a:cs typeface="Times New Roman" panose="02020603050405020304" pitchFamily="18" charset="0"/>
                        </a:rPr>
                        <a:t> …………………………</a:t>
                      </a:r>
                      <a:endParaRPr lang="en-US" sz="4400" u="sng" kern="1200" dirty="0">
                        <a:solidFill>
                          <a:srgbClr val="FF0000"/>
                        </a:solidFill>
                        <a:effectLst/>
                        <a:latin typeface="Times New Roman" panose="02020603050405020304" pitchFamily="18" charset="0"/>
                        <a:ea typeface="+mn-ea"/>
                        <a:cs typeface="Times New Roman" panose="02020603050405020304" pitchFamily="18" charset="0"/>
                      </a:endParaRPr>
                    </a:p>
                    <a:p>
                      <a:endParaRPr lang="en-US" sz="2800" dirty="0">
                        <a:solidFill>
                          <a:srgbClr val="FF0000"/>
                        </a:solidFill>
                      </a:endParaRPr>
                    </a:p>
                  </a:txBody>
                  <a:tcPr marT="45723" marB="45723">
                    <a:blipFill>
                      <a:blip r:embed="rId2"/>
                      <a:tile tx="0" ty="0" sx="100000" sy="100000" flip="none" algn="tl"/>
                    </a:blipFill>
                  </a:tcPr>
                </a:tc>
                <a:extLst>
                  <a:ext uri="{0D108BD9-81ED-4DB2-BD59-A6C34878D82A}">
                    <a16:rowId xmlns:a16="http://schemas.microsoft.com/office/drawing/2014/main" val="10001"/>
                  </a:ext>
                </a:extLst>
              </a:tr>
            </a:tbl>
          </a:graphicData>
        </a:graphic>
      </p:graphicFrame>
      <p:sp>
        <p:nvSpPr>
          <p:cNvPr id="10" name="TextBox 9">
            <a:extLst>
              <a:ext uri="{FF2B5EF4-FFF2-40B4-BE49-F238E27FC236}">
                <a16:creationId xmlns:a16="http://schemas.microsoft.com/office/drawing/2014/main" id="{005A40C0-5B5E-4D9B-B284-7BF5CCAB78DC}"/>
              </a:ext>
            </a:extLst>
          </p:cNvPr>
          <p:cNvSpPr txBox="1">
            <a:spLocks noChangeArrowheads="1"/>
          </p:cNvSpPr>
          <p:nvPr/>
        </p:nvSpPr>
        <p:spPr bwMode="auto">
          <a:xfrm>
            <a:off x="12801600" y="4268569"/>
            <a:ext cx="2057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vi-VN" sz="3600" i="1">
                <a:solidFill>
                  <a:srgbClr val="FF0000"/>
                </a:solidFill>
                <a:latin typeface="Times New Roman" pitchFamily="18" charset="0"/>
                <a:cs typeface="Times New Roman" pitchFamily="18" charset="0"/>
              </a:rPr>
              <a:t>ngưng trệ</a:t>
            </a:r>
            <a:endParaRPr lang="en-US" sz="3600" u="sng" dirty="0">
              <a:solidFill>
                <a:srgbClr val="FF0000"/>
              </a:solidFill>
              <a:latin typeface="Times New Roman" pitchFamily="18" charset="0"/>
              <a:cs typeface="Times New Roman" pitchFamily="18" charset="0"/>
            </a:endParaRPr>
          </a:p>
        </p:txBody>
      </p:sp>
      <p:sp>
        <p:nvSpPr>
          <p:cNvPr id="12" name="TextBox 11">
            <a:extLst>
              <a:ext uri="{FF2B5EF4-FFF2-40B4-BE49-F238E27FC236}">
                <a16:creationId xmlns:a16="http://schemas.microsoft.com/office/drawing/2014/main" id="{81AA88E5-7EEB-43C6-BABD-6D9DD0C5C618}"/>
              </a:ext>
            </a:extLst>
          </p:cNvPr>
          <p:cNvSpPr txBox="1">
            <a:spLocks noChangeArrowheads="1"/>
          </p:cNvSpPr>
          <p:nvPr/>
        </p:nvSpPr>
        <p:spPr bwMode="auto">
          <a:xfrm>
            <a:off x="1295400" y="8572500"/>
            <a:ext cx="544378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3200" i="1">
                <a:solidFill>
                  <a:srgbClr val="002060"/>
                </a:solidFill>
                <a:latin typeface="Times New Roman" pitchFamily="18" charset="0"/>
                <a:cs typeface="Times New Roman" pitchFamily="18" charset="0"/>
              </a:rPr>
              <a:t> </a:t>
            </a:r>
            <a:r>
              <a:rPr lang="en-US" sz="3200" i="1" dirty="0" err="1">
                <a:solidFill>
                  <a:srgbClr val="002060"/>
                </a:solidFill>
                <a:latin typeface="Times New Roman" pitchFamily="18" charset="0"/>
                <a:cs typeface="Times New Roman" pitchFamily="18" charset="0"/>
              </a:rPr>
              <a:t>luôn</a:t>
            </a:r>
            <a:r>
              <a:rPr lang="en-US" sz="3200" i="1" dirty="0">
                <a:solidFill>
                  <a:srgbClr val="002060"/>
                </a:solidFill>
                <a:latin typeface="Times New Roman" pitchFamily="18" charset="0"/>
                <a:cs typeface="Times New Roman" pitchFamily="18" charset="0"/>
              </a:rPr>
              <a:t> </a:t>
            </a:r>
            <a:r>
              <a:rPr lang="en-US" sz="3200" i="1" dirty="0" err="1">
                <a:solidFill>
                  <a:srgbClr val="002060"/>
                </a:solidFill>
                <a:latin typeface="Times New Roman" pitchFamily="18" charset="0"/>
                <a:cs typeface="Times New Roman" pitchFamily="18" charset="0"/>
              </a:rPr>
              <a:t>có</a:t>
            </a:r>
            <a:r>
              <a:rPr lang="en-US" sz="3200" i="1" dirty="0">
                <a:solidFill>
                  <a:srgbClr val="002060"/>
                </a:solidFill>
                <a:latin typeface="Times New Roman" pitchFamily="18" charset="0"/>
                <a:cs typeface="Times New Roman" pitchFamily="18" charset="0"/>
              </a:rPr>
              <a:t> </a:t>
            </a:r>
            <a:r>
              <a:rPr lang="en-US" sz="3200" i="1" dirty="0" err="1">
                <a:solidFill>
                  <a:srgbClr val="002060"/>
                </a:solidFill>
                <a:latin typeface="Times New Roman" pitchFamily="18" charset="0"/>
                <a:cs typeface="Times New Roman" pitchFamily="18" charset="0"/>
              </a:rPr>
              <a:t>sự</a:t>
            </a:r>
            <a:r>
              <a:rPr lang="en-US" sz="3200" i="1" dirty="0">
                <a:solidFill>
                  <a:srgbClr val="002060"/>
                </a:solidFill>
                <a:latin typeface="Times New Roman" pitchFamily="18" charset="0"/>
                <a:cs typeface="Times New Roman" pitchFamily="18" charset="0"/>
              </a:rPr>
              <a:t> </a:t>
            </a:r>
            <a:r>
              <a:rPr lang="en-US" sz="3200" i="1" dirty="0" err="1">
                <a:solidFill>
                  <a:srgbClr val="002060"/>
                </a:solidFill>
                <a:latin typeface="Times New Roman" pitchFamily="18" charset="0"/>
                <a:cs typeface="Times New Roman" pitchFamily="18" charset="0"/>
              </a:rPr>
              <a:t>kết</a:t>
            </a:r>
            <a:r>
              <a:rPr lang="en-US" sz="3200" i="1" dirty="0">
                <a:solidFill>
                  <a:srgbClr val="002060"/>
                </a:solidFill>
                <a:latin typeface="Times New Roman" pitchFamily="18" charset="0"/>
                <a:cs typeface="Times New Roman" pitchFamily="18" charset="0"/>
              </a:rPr>
              <a:t> </a:t>
            </a:r>
            <a:r>
              <a:rPr lang="en-US" sz="3200" i="1" dirty="0" err="1">
                <a:solidFill>
                  <a:srgbClr val="002060"/>
                </a:solidFill>
                <a:latin typeface="Times New Roman" pitchFamily="18" charset="0"/>
                <a:cs typeface="Times New Roman" pitchFamily="18" charset="0"/>
              </a:rPr>
              <a:t>nối</a:t>
            </a:r>
            <a:r>
              <a:rPr lang="en-US" sz="3200" i="1" dirty="0">
                <a:solidFill>
                  <a:srgbClr val="002060"/>
                </a:solidFill>
                <a:latin typeface="Times New Roman" pitchFamily="18" charset="0"/>
                <a:cs typeface="Times New Roman" pitchFamily="18" charset="0"/>
              </a:rPr>
              <a:t> </a:t>
            </a:r>
            <a:r>
              <a:rPr lang="en-US" sz="3200" i="1" dirty="0" err="1">
                <a:solidFill>
                  <a:srgbClr val="002060"/>
                </a:solidFill>
                <a:latin typeface="Times New Roman" pitchFamily="18" charset="0"/>
                <a:cs typeface="Times New Roman" pitchFamily="18" charset="0"/>
              </a:rPr>
              <a:t>và</a:t>
            </a:r>
            <a:r>
              <a:rPr lang="en-US" sz="3200" i="1" dirty="0">
                <a:solidFill>
                  <a:srgbClr val="002060"/>
                </a:solidFill>
                <a:latin typeface="Times New Roman" pitchFamily="18" charset="0"/>
                <a:cs typeface="Times New Roman" pitchFamily="18" charset="0"/>
              </a:rPr>
              <a:t> </a:t>
            </a:r>
            <a:r>
              <a:rPr lang="en-US" sz="3200" i="1">
                <a:solidFill>
                  <a:srgbClr val="002060"/>
                </a:solidFill>
                <a:latin typeface="Times New Roman" pitchFamily="18" charset="0"/>
                <a:cs typeface="Times New Roman" pitchFamily="18" charset="0"/>
              </a:rPr>
              <a:t>chia sẻ.</a:t>
            </a:r>
            <a:endParaRPr lang="en-US" sz="3200" u="sng" dirty="0">
              <a:solidFill>
                <a:srgbClr val="002060"/>
              </a:solidFill>
              <a:latin typeface="Times New Roman" pitchFamily="18" charset="0"/>
              <a:cs typeface="Times New Roman" pitchFamily="18" charset="0"/>
            </a:endParaRPr>
          </a:p>
        </p:txBody>
      </p:sp>
      <p:sp>
        <p:nvSpPr>
          <p:cNvPr id="2" name="TextBox 9">
            <a:extLst>
              <a:ext uri="{FF2B5EF4-FFF2-40B4-BE49-F238E27FC236}">
                <a16:creationId xmlns:a16="http://schemas.microsoft.com/office/drawing/2014/main" id="{EFE17C95-D47A-46BA-8BBD-D9A64052A646}"/>
              </a:ext>
            </a:extLst>
          </p:cNvPr>
          <p:cNvSpPr txBox="1">
            <a:spLocks noChangeArrowheads="1"/>
          </p:cNvSpPr>
          <p:nvPr/>
        </p:nvSpPr>
        <p:spPr bwMode="auto">
          <a:xfrm>
            <a:off x="11049000" y="5143500"/>
            <a:ext cx="2057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vi-VN" sz="3600" i="1">
                <a:solidFill>
                  <a:srgbClr val="FF0000"/>
                </a:solidFill>
                <a:latin typeface="Times New Roman" pitchFamily="18" charset="0"/>
                <a:cs typeface="Times New Roman" pitchFamily="18" charset="0"/>
              </a:rPr>
              <a:t>kết nối</a:t>
            </a:r>
            <a:endParaRPr lang="en-US" sz="3600" u="sng" dirty="0">
              <a:solidFill>
                <a:srgbClr val="FF0000"/>
              </a:solidFill>
              <a:latin typeface="Times New Roman" pitchFamily="18" charset="0"/>
              <a:cs typeface="Times New Roman" pitchFamily="18" charset="0"/>
            </a:endParaRPr>
          </a:p>
        </p:txBody>
      </p:sp>
      <p:sp>
        <p:nvSpPr>
          <p:cNvPr id="3" name="TextBox 9">
            <a:extLst>
              <a:ext uri="{FF2B5EF4-FFF2-40B4-BE49-F238E27FC236}">
                <a16:creationId xmlns:a16="http://schemas.microsoft.com/office/drawing/2014/main" id="{D0784620-9E51-804F-1AB3-8DC5B7F8466E}"/>
              </a:ext>
            </a:extLst>
          </p:cNvPr>
          <p:cNvSpPr txBox="1">
            <a:spLocks noChangeArrowheads="1"/>
          </p:cNvSpPr>
          <p:nvPr/>
        </p:nvSpPr>
        <p:spPr bwMode="auto">
          <a:xfrm>
            <a:off x="7467600" y="7048500"/>
            <a:ext cx="2057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vi-VN" sz="3600" i="1">
                <a:solidFill>
                  <a:srgbClr val="FF0000"/>
                </a:solidFill>
                <a:latin typeface="Times New Roman" pitchFamily="18" charset="0"/>
                <a:cs typeface="Times New Roman" pitchFamily="18" charset="0"/>
              </a:rPr>
              <a:t>chia sẻ</a:t>
            </a:r>
            <a:endParaRPr lang="en-US" sz="3600" u="sng" dirty="0">
              <a:solidFill>
                <a:srgbClr val="FF0000"/>
              </a:solidFill>
              <a:latin typeface="Times New Roman" pitchFamily="18" charset="0"/>
              <a:cs typeface="Times New Roman" pitchFamily="18" charset="0"/>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fade">
                                      <p:cBhvr>
                                        <p:cTn id="7" dur="1000"/>
                                        <p:tgtEl>
                                          <p:spTgt spid="7172"/>
                                        </p:tgtEl>
                                      </p:cBhvr>
                                    </p:animEffect>
                                    <p:anim calcmode="lin" valueType="num">
                                      <p:cBhvr>
                                        <p:cTn id="8" dur="1000" fill="hold"/>
                                        <p:tgtEl>
                                          <p:spTgt spid="7172"/>
                                        </p:tgtEl>
                                        <p:attrNameLst>
                                          <p:attrName>ppt_x</p:attrName>
                                        </p:attrNameLst>
                                      </p:cBhvr>
                                      <p:tavLst>
                                        <p:tav tm="0">
                                          <p:val>
                                            <p:strVal val="#ppt_x"/>
                                          </p:val>
                                        </p:tav>
                                        <p:tav tm="100000">
                                          <p:val>
                                            <p:strVal val="#ppt_x"/>
                                          </p:val>
                                        </p:tav>
                                      </p:tavLst>
                                    </p:anim>
                                    <p:anim calcmode="lin" valueType="num">
                                      <p:cBhvr>
                                        <p:cTn id="9"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circle(in)">
                                      <p:cBhvr>
                                        <p:cTn id="14" dur="20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p:bldP spid="10" grpId="0"/>
      <p:bldP spid="12" grpId="0"/>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1026" name="Picture 2" descr="Cách truyền dữ liệu giữa 2 máy tính qua Wifi chi tiết không cần USB">
            <a:extLst>
              <a:ext uri="{FF2B5EF4-FFF2-40B4-BE49-F238E27FC236}">
                <a16:creationId xmlns:a16="http://schemas.microsoft.com/office/drawing/2014/main" id="{916F082D-8031-F241-5760-E787F0C34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562576"/>
            <a:ext cx="5486400" cy="305181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Hộp Văn bản 4">
            <a:extLst>
              <a:ext uri="{FF2B5EF4-FFF2-40B4-BE49-F238E27FC236}">
                <a16:creationId xmlns:a16="http://schemas.microsoft.com/office/drawing/2014/main" id="{6B1CB05A-6EFC-6079-7E16-1513F0919614}"/>
              </a:ext>
            </a:extLst>
          </p:cNvPr>
          <p:cNvSpPr txBox="1"/>
          <p:nvPr/>
        </p:nvSpPr>
        <p:spPr>
          <a:xfrm>
            <a:off x="3713224" y="136776"/>
            <a:ext cx="9144000" cy="64633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3600">
                <a:solidFill>
                  <a:srgbClr val="FF0000"/>
                </a:solidFill>
                <a:latin typeface="Times New Roman" panose="02020603050405020304" pitchFamily="18" charset="0"/>
                <a:cs typeface="Times New Roman" panose="02020603050405020304" pitchFamily="18" charset="0"/>
              </a:rPr>
              <a:t>PHIẾU</a:t>
            </a:r>
            <a:r>
              <a:rPr lang="en-US" sz="3600" baseline="0">
                <a:solidFill>
                  <a:srgbClr val="FF0000"/>
                </a:solidFill>
                <a:latin typeface="Times New Roman" panose="02020603050405020304" pitchFamily="18" charset="0"/>
                <a:cs typeface="Times New Roman" panose="02020603050405020304" pitchFamily="18" charset="0"/>
              </a:rPr>
              <a:t> HỌC TẬP SỐ 2</a:t>
            </a:r>
            <a:endParaRPr lang="en-US" sz="3600" dirty="0">
              <a:solidFill>
                <a:srgbClr val="FF0000"/>
              </a:solidFill>
              <a:latin typeface="Times New Roman" panose="02020603050405020304" pitchFamily="18" charset="0"/>
              <a:cs typeface="Times New Roman" panose="02020603050405020304" pitchFamily="18" charset="0"/>
            </a:endParaRPr>
          </a:p>
        </p:txBody>
      </p:sp>
      <p:sp>
        <p:nvSpPr>
          <p:cNvPr id="7" name="Hộp Văn bản 6">
            <a:extLst>
              <a:ext uri="{FF2B5EF4-FFF2-40B4-BE49-F238E27FC236}">
                <a16:creationId xmlns:a16="http://schemas.microsoft.com/office/drawing/2014/main" id="{7116CCBC-6FC7-3045-6C35-B4DBAEEAD5E1}"/>
              </a:ext>
            </a:extLst>
          </p:cNvPr>
          <p:cNvSpPr txBox="1"/>
          <p:nvPr/>
        </p:nvSpPr>
        <p:spPr>
          <a:xfrm>
            <a:off x="-304800" y="799029"/>
            <a:ext cx="18592800" cy="2670411"/>
          </a:xfrm>
          <a:prstGeom prst="rect">
            <a:avLst/>
          </a:prstGeom>
          <a:noFill/>
        </p:spPr>
        <p:txBody>
          <a:bodyPr wrap="square">
            <a:spAutoFit/>
          </a:bodyPr>
          <a:lstStyle/>
          <a:p>
            <a:pPr lvl="1" algn="just">
              <a:lnSpc>
                <a:spcPct val="150000"/>
              </a:lnSpc>
            </a:pPr>
            <a:r>
              <a:rPr lang="en-US" sz="4000" b="1" i="1" u="sng" strike="noStrike" kern="1200">
                <a:solidFill>
                  <a:srgbClr val="FF0000"/>
                </a:solidFill>
                <a:effectLst/>
                <a:latin typeface="Times New Roman" panose="02020603050405020304" pitchFamily="18" charset="0"/>
                <a:ea typeface="+mn-ea"/>
                <a:cs typeface="Times New Roman" panose="02020603050405020304" pitchFamily="18" charset="0"/>
              </a:rPr>
              <a:t>Câu 1.</a:t>
            </a:r>
            <a:r>
              <a:rPr lang="en-US" sz="4000" u="none" strike="noStrike" kern="1200">
                <a:solidFill>
                  <a:srgbClr val="FF0000"/>
                </a:solidFill>
                <a:effectLst/>
                <a:latin typeface="Times New Roman" panose="02020603050405020304" pitchFamily="18" charset="0"/>
                <a:ea typeface="+mn-ea"/>
                <a:cs typeface="Times New Roman" panose="02020603050405020304" pitchFamily="18" charset="0"/>
              </a:rPr>
              <a:t> </a:t>
            </a:r>
            <a:r>
              <a:rPr lang="vi-VN" sz="4000" u="none" strike="noStrike" kern="1200">
                <a:solidFill>
                  <a:srgbClr val="0070C0"/>
                </a:solidFill>
                <a:effectLst/>
                <a:latin typeface="Times New Roman" panose="02020603050405020304" pitchFamily="18" charset="0"/>
                <a:ea typeface="+mn-ea"/>
                <a:cs typeface="Times New Roman" panose="02020603050405020304" pitchFamily="18" charset="0"/>
              </a:rPr>
              <a:t>Giống như mạng giao thông, các máy tính cũng được kết nối với nhau để tạo thành ….………..….Chỉ cần ……máy tính kết nối với nhau là có một mạng máy tính.</a:t>
            </a:r>
            <a:endParaRPr lang="en-US" sz="4000" u="none" strike="noStrike" kern="1200">
              <a:solidFill>
                <a:srgbClr val="0070C0"/>
              </a:solidFill>
              <a:effectLst/>
              <a:latin typeface="Times New Roman" panose="02020603050405020304" pitchFamily="18" charset="0"/>
              <a:ea typeface="+mn-ea"/>
              <a:cs typeface="Times New Roman" panose="02020603050405020304" pitchFamily="18" charset="0"/>
            </a:endParaRPr>
          </a:p>
          <a:p>
            <a:pPr lvl="1" algn="just">
              <a:lnSpc>
                <a:spcPct val="150000"/>
              </a:lnSpc>
            </a:pPr>
            <a:r>
              <a:rPr lang="vi-VN" sz="3600" b="1" i="0" u="none" strike="noStrike" kern="1200">
                <a:solidFill>
                  <a:srgbClr val="FF0000"/>
                </a:solidFill>
                <a:effectLst/>
                <a:latin typeface="Times New Roman" panose="02020603050405020304" pitchFamily="18" charset="0"/>
                <a:ea typeface="+mn-ea"/>
                <a:cs typeface="Times New Roman" panose="02020603050405020304" pitchFamily="18" charset="0"/>
              </a:rPr>
              <a:t>Vậy</a:t>
            </a:r>
            <a:r>
              <a:rPr lang="en-US" sz="3600" b="1" i="0" u="none" strike="noStrike" kern="1200">
                <a:solidFill>
                  <a:srgbClr val="FF0000"/>
                </a:solidFill>
                <a:effectLst/>
                <a:latin typeface="Times New Roman" panose="02020603050405020304" pitchFamily="18" charset="0"/>
                <a:ea typeface="+mn-ea"/>
                <a:cs typeface="Times New Roman" panose="02020603050405020304" pitchFamily="18" charset="0"/>
              </a:rPr>
              <a:t>, </a:t>
            </a:r>
            <a:r>
              <a:rPr lang="vi-VN" sz="3600" b="1">
                <a:solidFill>
                  <a:srgbClr val="FF0000"/>
                </a:solidFill>
                <a:latin typeface="Times New Roman" panose="02020603050405020304" pitchFamily="18" charset="0"/>
                <a:cs typeface="Times New Roman" panose="02020603050405020304" pitchFamily="18" charset="0"/>
              </a:rPr>
              <a:t>dựa vào 2 hình ảnh bên dưới, em hãy cho biết </a:t>
            </a:r>
            <a:r>
              <a:rPr lang="en-US" sz="3600" b="1" i="0" u="none" strike="noStrike" kern="1200">
                <a:solidFill>
                  <a:srgbClr val="FF0000"/>
                </a:solidFill>
                <a:effectLst/>
                <a:latin typeface="Times New Roman" panose="02020603050405020304" pitchFamily="18" charset="0"/>
                <a:ea typeface="+mn-ea"/>
                <a:cs typeface="Times New Roman" panose="02020603050405020304" pitchFamily="18" charset="0"/>
              </a:rPr>
              <a:t>m</a:t>
            </a:r>
            <a:r>
              <a:rPr lang="en-US" sz="3600" u="none" strike="noStrike" kern="1200">
                <a:solidFill>
                  <a:srgbClr val="FF0000"/>
                </a:solidFill>
                <a:effectLst/>
                <a:latin typeface="Times New Roman" panose="02020603050405020304" pitchFamily="18" charset="0"/>
                <a:ea typeface="+mn-ea"/>
                <a:cs typeface="Times New Roman" panose="02020603050405020304" pitchFamily="18" charset="0"/>
              </a:rPr>
              <a:t>ạng máy tính chia sẻ những gì?</a:t>
            </a:r>
            <a:endParaRPr lang="en-US" sz="3600" u="sng" strike="noStrike" kern="1200" dirty="0">
              <a:solidFill>
                <a:srgbClr val="FF0000"/>
              </a:solidFill>
              <a:effectLst/>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14B87360-B744-5F80-A473-1955CC5471C0}"/>
              </a:ext>
            </a:extLst>
          </p:cNvPr>
          <p:cNvSpPr txBox="1">
            <a:spLocks noChangeArrowheads="1"/>
          </p:cNvSpPr>
          <p:nvPr/>
        </p:nvSpPr>
        <p:spPr bwMode="auto">
          <a:xfrm>
            <a:off x="1363287" y="1788037"/>
            <a:ext cx="361949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r>
              <a:rPr lang="en-US" sz="3600" b="1">
                <a:latin typeface="Times New Roman" pitchFamily="18" charset="0"/>
                <a:cs typeface="Times New Roman" pitchFamily="18" charset="0"/>
              </a:rPr>
              <a:t>mạng </a:t>
            </a:r>
            <a:r>
              <a:rPr lang="en-US" sz="3600" b="1" err="1">
                <a:latin typeface="Times New Roman" pitchFamily="18" charset="0"/>
                <a:cs typeface="Times New Roman" pitchFamily="18" charset="0"/>
              </a:rPr>
              <a:t>máy</a:t>
            </a:r>
            <a:r>
              <a:rPr lang="en-US" sz="3600" b="1">
                <a:latin typeface="Times New Roman" pitchFamily="18" charset="0"/>
                <a:cs typeface="Times New Roman" pitchFamily="18" charset="0"/>
              </a:rPr>
              <a:t> tính</a:t>
            </a:r>
            <a:endParaRPr lang="en-US" sz="3600" b="1" u="sng" dirty="0">
              <a:latin typeface="Times New Roman" pitchFamily="18" charset="0"/>
              <a:cs typeface="Times New Roman" pitchFamily="18" charset="0"/>
            </a:endParaRPr>
          </a:p>
        </p:txBody>
      </p:sp>
      <p:sp>
        <p:nvSpPr>
          <p:cNvPr id="9" name="TextBox 7">
            <a:extLst>
              <a:ext uri="{FF2B5EF4-FFF2-40B4-BE49-F238E27FC236}">
                <a16:creationId xmlns:a16="http://schemas.microsoft.com/office/drawing/2014/main" id="{03743204-7AD0-0ECC-B37D-19AD5708CDA5}"/>
              </a:ext>
            </a:extLst>
          </p:cNvPr>
          <p:cNvSpPr txBox="1">
            <a:spLocks noChangeArrowheads="1"/>
          </p:cNvSpPr>
          <p:nvPr/>
        </p:nvSpPr>
        <p:spPr bwMode="auto">
          <a:xfrm>
            <a:off x="6634219" y="1726649"/>
            <a:ext cx="67615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r>
              <a:rPr lang="en-US" sz="4800" b="1">
                <a:latin typeface="Times New Roman" pitchFamily="18" charset="0"/>
                <a:cs typeface="Times New Roman" pitchFamily="18" charset="0"/>
              </a:rPr>
              <a:t>2</a:t>
            </a:r>
            <a:endParaRPr lang="en-US" sz="4800" b="1" u="sng" dirty="0">
              <a:latin typeface="Times New Roman" pitchFamily="18" charset="0"/>
              <a:cs typeface="Times New Roman" pitchFamily="18" charset="0"/>
            </a:endParaRPr>
          </a:p>
        </p:txBody>
      </p:sp>
      <p:sp>
        <p:nvSpPr>
          <p:cNvPr id="10" name="TextBox 7">
            <a:extLst>
              <a:ext uri="{FF2B5EF4-FFF2-40B4-BE49-F238E27FC236}">
                <a16:creationId xmlns:a16="http://schemas.microsoft.com/office/drawing/2014/main" id="{8FE87997-1321-71FC-6336-14E5EA1407FC}"/>
              </a:ext>
            </a:extLst>
          </p:cNvPr>
          <p:cNvSpPr txBox="1">
            <a:spLocks noChangeArrowheads="1"/>
          </p:cNvSpPr>
          <p:nvPr/>
        </p:nvSpPr>
        <p:spPr bwMode="auto">
          <a:xfrm>
            <a:off x="1524000" y="6819900"/>
            <a:ext cx="723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r>
              <a:rPr lang="en-US" sz="3200" i="1">
                <a:latin typeface="Times New Roman" pitchFamily="18" charset="0"/>
                <a:cs typeface="Times New Roman" pitchFamily="18" charset="0"/>
              </a:rPr>
              <a:t>…………………………………………</a:t>
            </a:r>
            <a:endParaRPr lang="en-US" sz="3200" u="sng" dirty="0">
              <a:latin typeface="Times New Roman" pitchFamily="18" charset="0"/>
              <a:cs typeface="Times New Roman" pitchFamily="18" charset="0"/>
            </a:endParaRPr>
          </a:p>
        </p:txBody>
      </p:sp>
      <p:pic>
        <p:nvPicPr>
          <p:cNvPr id="1028" name="Picture 4" descr="Cách chia sẻ máy in qua WiFi trên máy tính đơn giản, hiệu quả -  Thegioididong.com">
            <a:extLst>
              <a:ext uri="{FF2B5EF4-FFF2-40B4-BE49-F238E27FC236}">
                <a16:creationId xmlns:a16="http://schemas.microsoft.com/office/drawing/2014/main" id="{E23389F0-D4D7-B2EC-6D37-BFFF26EFDA6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494" t="11785" r="14505" b="10093"/>
          <a:stretch/>
        </p:blipFill>
        <p:spPr bwMode="auto">
          <a:xfrm>
            <a:off x="10287000" y="3489318"/>
            <a:ext cx="6101099" cy="31875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7">
            <a:extLst>
              <a:ext uri="{FF2B5EF4-FFF2-40B4-BE49-F238E27FC236}">
                <a16:creationId xmlns:a16="http://schemas.microsoft.com/office/drawing/2014/main" id="{6B27702A-9209-1583-7C33-4C03AC406C48}"/>
              </a:ext>
            </a:extLst>
          </p:cNvPr>
          <p:cNvSpPr txBox="1">
            <a:spLocks noChangeArrowheads="1"/>
          </p:cNvSpPr>
          <p:nvPr/>
        </p:nvSpPr>
        <p:spPr bwMode="auto">
          <a:xfrm>
            <a:off x="10439400" y="6896100"/>
            <a:ext cx="723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r>
              <a:rPr lang="en-US" sz="3200" i="1">
                <a:latin typeface="Times New Roman" pitchFamily="18" charset="0"/>
                <a:cs typeface="Times New Roman" pitchFamily="18" charset="0"/>
              </a:rPr>
              <a:t>…………………………………………</a:t>
            </a:r>
            <a:endParaRPr lang="en-US" sz="3200" u="sng" dirty="0">
              <a:latin typeface="Times New Roman" pitchFamily="18" charset="0"/>
              <a:cs typeface="Times New Roman" pitchFamily="18" charset="0"/>
            </a:endParaRPr>
          </a:p>
        </p:txBody>
      </p:sp>
      <p:sp>
        <p:nvSpPr>
          <p:cNvPr id="12" name="TextBox 7">
            <a:extLst>
              <a:ext uri="{FF2B5EF4-FFF2-40B4-BE49-F238E27FC236}">
                <a16:creationId xmlns:a16="http://schemas.microsoft.com/office/drawing/2014/main" id="{6C71AF54-AEAA-3943-5041-F35D02188D93}"/>
              </a:ext>
            </a:extLst>
          </p:cNvPr>
          <p:cNvSpPr txBox="1">
            <a:spLocks noChangeArrowheads="1"/>
          </p:cNvSpPr>
          <p:nvPr/>
        </p:nvSpPr>
        <p:spPr bwMode="auto">
          <a:xfrm>
            <a:off x="2762483" y="6591300"/>
            <a:ext cx="37145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r>
              <a:rPr lang="en-US" sz="3600" b="1" i="1">
                <a:solidFill>
                  <a:srgbClr val="7030A0"/>
                </a:solidFill>
                <a:latin typeface="Times New Roman" pitchFamily="18" charset="0"/>
                <a:cs typeface="Times New Roman" pitchFamily="18" charset="0"/>
              </a:rPr>
              <a:t>Chia </a:t>
            </a:r>
            <a:r>
              <a:rPr lang="vi-VN" sz="3600" b="1" i="1">
                <a:solidFill>
                  <a:srgbClr val="7030A0"/>
                </a:solidFill>
                <a:latin typeface="Times New Roman" pitchFamily="18" charset="0"/>
                <a:cs typeface="Times New Roman" pitchFamily="18" charset="0"/>
              </a:rPr>
              <a:t>sẻ dữ liệu</a:t>
            </a:r>
            <a:endParaRPr lang="en-US" sz="3600" b="1" u="sng" dirty="0">
              <a:solidFill>
                <a:srgbClr val="7030A0"/>
              </a:solidFill>
              <a:latin typeface="Times New Roman" pitchFamily="18" charset="0"/>
              <a:cs typeface="Times New Roman" pitchFamily="18" charset="0"/>
            </a:endParaRPr>
          </a:p>
        </p:txBody>
      </p:sp>
      <p:sp>
        <p:nvSpPr>
          <p:cNvPr id="13" name="TextBox 7">
            <a:extLst>
              <a:ext uri="{FF2B5EF4-FFF2-40B4-BE49-F238E27FC236}">
                <a16:creationId xmlns:a16="http://schemas.microsoft.com/office/drawing/2014/main" id="{226EB137-F6A8-643A-DC23-7F68A98FA740}"/>
              </a:ext>
            </a:extLst>
          </p:cNvPr>
          <p:cNvSpPr txBox="1">
            <a:spLocks noChangeArrowheads="1"/>
          </p:cNvSpPr>
          <p:nvPr/>
        </p:nvSpPr>
        <p:spPr bwMode="auto">
          <a:xfrm>
            <a:off x="12192000" y="6662410"/>
            <a:ext cx="41717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r>
              <a:rPr lang="en-US" sz="3600" b="1" i="1">
                <a:solidFill>
                  <a:srgbClr val="7030A0"/>
                </a:solidFill>
                <a:latin typeface="Times New Roman" pitchFamily="18" charset="0"/>
                <a:cs typeface="Times New Roman" pitchFamily="18" charset="0"/>
              </a:rPr>
              <a:t>Chia </a:t>
            </a:r>
            <a:r>
              <a:rPr lang="vi-VN" sz="3600" b="1" i="1">
                <a:solidFill>
                  <a:srgbClr val="7030A0"/>
                </a:solidFill>
                <a:latin typeface="Times New Roman" pitchFamily="18" charset="0"/>
                <a:cs typeface="Times New Roman" pitchFamily="18" charset="0"/>
              </a:rPr>
              <a:t>sẻ thiết bị</a:t>
            </a:r>
            <a:endParaRPr lang="en-US" sz="3600" b="1" u="sng" dirty="0">
              <a:solidFill>
                <a:srgbClr val="7030A0"/>
              </a:solidFill>
              <a:latin typeface="Times New Roman" pitchFamily="18" charset="0"/>
              <a:cs typeface="Times New Roman" pitchFamily="18" charset="0"/>
            </a:endParaRPr>
          </a:p>
        </p:txBody>
      </p:sp>
      <p:sp>
        <p:nvSpPr>
          <p:cNvPr id="14" name="Hình chữ nhật 13">
            <a:extLst>
              <a:ext uri="{FF2B5EF4-FFF2-40B4-BE49-F238E27FC236}">
                <a16:creationId xmlns:a16="http://schemas.microsoft.com/office/drawing/2014/main" id="{AD76DDBD-661D-B4B8-0ED4-A61BCDD1A589}"/>
              </a:ext>
            </a:extLst>
          </p:cNvPr>
          <p:cNvSpPr/>
          <p:nvPr/>
        </p:nvSpPr>
        <p:spPr>
          <a:xfrm>
            <a:off x="11658600" y="3419236"/>
            <a:ext cx="1371600" cy="56854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b="1">
                <a:solidFill>
                  <a:schemeClr val="tx1"/>
                </a:solidFill>
              </a:rPr>
              <a:t>Thiết bị</a:t>
            </a:r>
          </a:p>
        </p:txBody>
      </p:sp>
      <p:sp>
        <p:nvSpPr>
          <p:cNvPr id="16" name="Hộp Văn bản 15">
            <a:extLst>
              <a:ext uri="{FF2B5EF4-FFF2-40B4-BE49-F238E27FC236}">
                <a16:creationId xmlns:a16="http://schemas.microsoft.com/office/drawing/2014/main" id="{72F64DC4-293E-0316-4C55-E61C1A8AF92D}"/>
              </a:ext>
            </a:extLst>
          </p:cNvPr>
          <p:cNvSpPr txBox="1"/>
          <p:nvPr/>
        </p:nvSpPr>
        <p:spPr>
          <a:xfrm>
            <a:off x="-234011" y="7414436"/>
            <a:ext cx="16622110" cy="707886"/>
          </a:xfrm>
          <a:prstGeom prst="rect">
            <a:avLst/>
          </a:prstGeom>
          <a:noFill/>
        </p:spPr>
        <p:txBody>
          <a:bodyPr wrap="square">
            <a:spAutoFit/>
          </a:bodyPr>
          <a:lstStyle/>
          <a:p>
            <a:pPr lvl="1" algn="just"/>
            <a:r>
              <a:rPr lang="vi-VN" sz="4000" b="1" u="sng">
                <a:solidFill>
                  <a:srgbClr val="FF0000"/>
                </a:solidFill>
                <a:latin typeface="Times New Roman" panose="02020603050405020304" pitchFamily="18" charset="0"/>
                <a:cs typeface="Times New Roman" panose="02020603050405020304" pitchFamily="18" charset="0"/>
              </a:rPr>
              <a:t>Câu 2. </a:t>
            </a:r>
            <a:r>
              <a:rPr lang="en-US" sz="4000" u="none" strike="noStrike" kern="1200">
                <a:solidFill>
                  <a:srgbClr val="FF0000"/>
                </a:solidFill>
                <a:effectLst/>
                <a:latin typeface="Times New Roman" panose="02020603050405020304" pitchFamily="18" charset="0"/>
                <a:ea typeface="+mn-ea"/>
                <a:cs typeface="Times New Roman" panose="02020603050405020304" pitchFamily="18" charset="0"/>
              </a:rPr>
              <a:t>Em hãy kể một số lợi ích của mạng máy tính?</a:t>
            </a:r>
            <a:r>
              <a:rPr lang="en-US" sz="4000">
                <a:solidFill>
                  <a:srgbClr val="FF0000"/>
                </a:solidFill>
                <a:latin typeface="Times New Roman" panose="02020603050405020304" pitchFamily="18" charset="0"/>
                <a:cs typeface="Times New Roman" panose="02020603050405020304" pitchFamily="18" charset="0"/>
              </a:rPr>
              <a:t> </a:t>
            </a:r>
            <a:r>
              <a:rPr lang="vi-VN" sz="4000">
                <a:solidFill>
                  <a:srgbClr val="FF0000"/>
                </a:solidFill>
                <a:latin typeface="Times New Roman" panose="02020603050405020304" pitchFamily="18" charset="0"/>
                <a:cs typeface="Times New Roman" panose="02020603050405020304" pitchFamily="18" charset="0"/>
              </a:rPr>
              <a:t>Nêu ví dụ minh họa?</a:t>
            </a:r>
            <a:endParaRPr lang="en-US" sz="4000" u="none" strike="noStrike" kern="1200" dirty="0">
              <a:solidFill>
                <a:srgbClr val="FF0000"/>
              </a:solidFill>
              <a:effectLst/>
              <a:latin typeface="Times New Roman" panose="02020603050405020304" pitchFamily="18" charset="0"/>
              <a:ea typeface="+mn-ea"/>
              <a:cs typeface="Times New Roman" panose="02020603050405020304" pitchFamily="18" charset="0"/>
            </a:endParaRPr>
          </a:p>
        </p:txBody>
      </p:sp>
      <p:sp>
        <p:nvSpPr>
          <p:cNvPr id="3" name="TextBox 9">
            <a:extLst>
              <a:ext uri="{FF2B5EF4-FFF2-40B4-BE49-F238E27FC236}">
                <a16:creationId xmlns:a16="http://schemas.microsoft.com/office/drawing/2014/main" id="{9B9C4C64-0BA6-CFAA-811D-1BE21C1B0BDB}"/>
              </a:ext>
            </a:extLst>
          </p:cNvPr>
          <p:cNvSpPr txBox="1">
            <a:spLocks noChangeArrowheads="1"/>
          </p:cNvSpPr>
          <p:nvPr/>
        </p:nvSpPr>
        <p:spPr bwMode="auto">
          <a:xfrm>
            <a:off x="609600" y="8122788"/>
            <a:ext cx="172974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r>
              <a:rPr lang="en-US" sz="3200" i="1">
                <a:latin typeface="Times New Roman" pitchFamily="18" charset="0"/>
                <a:cs typeface="Times New Roman" pitchFamily="18" charset="0"/>
              </a:rPr>
              <a:t>=&gt; Cho </a:t>
            </a:r>
            <a:r>
              <a:rPr lang="en-US" sz="3200" i="1" err="1">
                <a:latin typeface="Times New Roman" pitchFamily="18" charset="0"/>
                <a:cs typeface="Times New Roman" pitchFamily="18" charset="0"/>
              </a:rPr>
              <a:t>phép</a:t>
            </a:r>
            <a:r>
              <a:rPr lang="en-US" sz="3200" i="1">
                <a:latin typeface="Times New Roman" pitchFamily="18" charset="0"/>
                <a:cs typeface="Times New Roman" pitchFamily="18" charset="0"/>
              </a:rPr>
              <a:t> </a:t>
            </a:r>
            <a:r>
              <a:rPr lang="vi-VN" sz="3200" i="1">
                <a:latin typeface="Times New Roman" pitchFamily="18" charset="0"/>
                <a:cs typeface="Times New Roman" pitchFamily="18" charset="0"/>
              </a:rPr>
              <a:t>liên lạc, </a:t>
            </a:r>
            <a:r>
              <a:rPr lang="en-US" sz="3200" i="1">
                <a:latin typeface="Times New Roman" pitchFamily="18" charset="0"/>
                <a:cs typeface="Times New Roman" pitchFamily="18" charset="0"/>
              </a:rPr>
              <a:t>chia </a:t>
            </a:r>
            <a:r>
              <a:rPr lang="en-US" sz="3200" i="1" err="1">
                <a:latin typeface="Times New Roman" pitchFamily="18" charset="0"/>
                <a:cs typeface="Times New Roman" pitchFamily="18" charset="0"/>
              </a:rPr>
              <a:t>sẻ</a:t>
            </a:r>
            <a:r>
              <a:rPr lang="en-US" sz="3200" i="1">
                <a:latin typeface="Times New Roman" pitchFamily="18" charset="0"/>
                <a:cs typeface="Times New Roman" pitchFamily="18" charset="0"/>
              </a:rPr>
              <a:t> </a:t>
            </a:r>
            <a:r>
              <a:rPr lang="vi-VN" sz="3200" i="1">
                <a:latin typeface="Times New Roman" pitchFamily="18" charset="0"/>
                <a:cs typeface="Times New Roman" pitchFamily="18" charset="0"/>
              </a:rPr>
              <a:t>dữ liệu</a:t>
            </a:r>
            <a:r>
              <a:rPr lang="en-US" sz="3200" i="1">
                <a:latin typeface="Times New Roman" pitchFamily="18" charset="0"/>
                <a:cs typeface="Times New Roman" pitchFamily="18" charset="0"/>
              </a:rPr>
              <a:t> </a:t>
            </a:r>
            <a:r>
              <a:rPr lang="en-US" sz="3200" i="1" err="1">
                <a:latin typeface="Times New Roman" pitchFamily="18" charset="0"/>
                <a:cs typeface="Times New Roman" pitchFamily="18" charset="0"/>
              </a:rPr>
              <a:t>giữa</a:t>
            </a:r>
            <a:r>
              <a:rPr lang="en-US" sz="3200" i="1">
                <a:latin typeface="Times New Roman" pitchFamily="18" charset="0"/>
                <a:cs typeface="Times New Roman" pitchFamily="18" charset="0"/>
              </a:rPr>
              <a:t> con </a:t>
            </a:r>
            <a:r>
              <a:rPr lang="en-US" sz="3200" i="1" dirty="0" err="1">
                <a:latin typeface="Times New Roman" pitchFamily="18" charset="0"/>
                <a:cs typeface="Times New Roman" pitchFamily="18" charset="0"/>
              </a:rPr>
              <a:t>người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giữa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những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vùng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địa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lí</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xa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nhau</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tiết</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kiệm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thời</a:t>
            </a:r>
            <a:r>
              <a:rPr lang="en-US" sz="3200" i="1" dirty="0">
                <a:latin typeface="Times New Roman" pitchFamily="18" charset="0"/>
                <a:cs typeface="Times New Roman" pitchFamily="18" charset="0"/>
              </a:rPr>
              <a:t> </a:t>
            </a:r>
            <a:r>
              <a:rPr lang="en-US" sz="3200" i="1" err="1">
                <a:latin typeface="Times New Roman" pitchFamily="18" charset="0"/>
                <a:cs typeface="Times New Roman" pitchFamily="18" charset="0"/>
              </a:rPr>
              <a:t>gian</a:t>
            </a:r>
            <a:r>
              <a:rPr lang="en-US" sz="3200" i="1">
                <a:latin typeface="Times New Roman" pitchFamily="18" charset="0"/>
                <a:cs typeface="Times New Roman" pitchFamily="18" charset="0"/>
              </a:rPr>
              <a:t>. </a:t>
            </a:r>
            <a:r>
              <a:rPr lang="vi-VN" sz="3200" i="1">
                <a:latin typeface="Times New Roman" pitchFamily="18" charset="0"/>
                <a:cs typeface="Times New Roman" pitchFamily="18" charset="0"/>
              </a:rPr>
              <a:t>Ví dụ: Trò chuyện/ trao đổi thông tin qua zalo, mail,…</a:t>
            </a:r>
            <a:endParaRPr lang="en-US" sz="3200" dirty="0">
              <a:latin typeface="Times New Roman" pitchFamily="18" charset="0"/>
              <a:cs typeface="Times New Roman" pitchFamily="18" charset="0"/>
            </a:endParaRPr>
          </a:p>
        </p:txBody>
      </p:sp>
      <p:sp>
        <p:nvSpPr>
          <p:cNvPr id="4" name="TextBox 9">
            <a:extLst>
              <a:ext uri="{FF2B5EF4-FFF2-40B4-BE49-F238E27FC236}">
                <a16:creationId xmlns:a16="http://schemas.microsoft.com/office/drawing/2014/main" id="{A2B2C420-9DA2-4AE8-C211-3193F4FF0791}"/>
              </a:ext>
            </a:extLst>
          </p:cNvPr>
          <p:cNvSpPr txBox="1">
            <a:spLocks noChangeArrowheads="1"/>
          </p:cNvSpPr>
          <p:nvPr/>
        </p:nvSpPr>
        <p:spPr bwMode="auto">
          <a:xfrm>
            <a:off x="600856" y="9455398"/>
            <a:ext cx="17297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just" eaLnBrk="1" hangingPunct="1"/>
            <a:r>
              <a:rPr lang="en-US" sz="3200" i="1">
                <a:latin typeface="Times New Roman" pitchFamily="18" charset="0"/>
                <a:cs typeface="Times New Roman" pitchFamily="18" charset="0"/>
              </a:rPr>
              <a:t>=&gt;</a:t>
            </a:r>
            <a:r>
              <a:rPr lang="vi-VN" sz="3200" i="1">
                <a:latin typeface="Times New Roman" pitchFamily="18" charset="0"/>
                <a:cs typeface="Times New Roman" pitchFamily="18" charset="0"/>
              </a:rPr>
              <a:t>Dùng chung các thiết bị trên mạng</a:t>
            </a:r>
            <a:r>
              <a:rPr lang="en-US" sz="3200" i="1">
                <a:latin typeface="Times New Roman" pitchFamily="18" charset="0"/>
                <a:cs typeface="Times New Roman" pitchFamily="18" charset="0"/>
              </a:rPr>
              <a:t>. </a:t>
            </a:r>
            <a:r>
              <a:rPr lang="vi-VN" sz="3200" i="1">
                <a:latin typeface="Times New Roman" pitchFamily="18" charset="0"/>
                <a:cs typeface="Times New Roman" pitchFamily="18" charset="0"/>
              </a:rPr>
              <a:t>Ví dụ: dùng chung máy in,….</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45769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additive="base">
                                        <p:cTn id="31" dur="500" fill="hold"/>
                                        <p:tgtEl>
                                          <p:spTgt spid="3"/>
                                        </p:tgtEl>
                                        <p:attrNameLst>
                                          <p:attrName>ppt_x</p:attrName>
                                        </p:attrNameLst>
                                      </p:cBhvr>
                                      <p:tavLst>
                                        <p:tav tm="0">
                                          <p:val>
                                            <p:strVal val="#ppt_x"/>
                                          </p:val>
                                        </p:tav>
                                        <p:tav tm="100000">
                                          <p:val>
                                            <p:strVal val="#ppt_x"/>
                                          </p:val>
                                        </p:tav>
                                      </p:tavLst>
                                    </p:anim>
                                    <p:anim calcmode="lin" valueType="num">
                                      <p:cBhvr additive="base">
                                        <p:cTn id="3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ppt_x"/>
                                          </p:val>
                                        </p:tav>
                                        <p:tav tm="100000">
                                          <p:val>
                                            <p:strVal val="#ppt_x"/>
                                          </p:val>
                                        </p:tav>
                                      </p:tavLst>
                                    </p:anim>
                                    <p:anim calcmode="lin" valueType="num">
                                      <p:cBhvr additive="base">
                                        <p:cTn id="3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P spid="13" grpId="0"/>
      <p:bldP spid="3"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220237" y="952500"/>
            <a:ext cx="4584157" cy="38862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a:spLocks noChangeArrowheads="1"/>
          </p:cNvSpPr>
          <p:nvPr/>
        </p:nvSpPr>
        <p:spPr bwMode="auto">
          <a:xfrm>
            <a:off x="762000" y="5295900"/>
            <a:ext cx="16002000" cy="3785652"/>
          </a:xfrm>
          <a:prstGeom prst="rect">
            <a:avLst/>
          </a:prstGeom>
          <a:ln/>
        </p:spPr>
        <p:style>
          <a:lnRef idx="1">
            <a:schemeClr val="accent6"/>
          </a:lnRef>
          <a:fillRef idx="2">
            <a:schemeClr val="accent6"/>
          </a:fillRef>
          <a:effectRef idx="1">
            <a:schemeClr val="accent6"/>
          </a:effectRef>
          <a:fontRef idx="minor">
            <a:schemeClr val="dk1"/>
          </a:fontRef>
        </p:style>
        <p:txBody>
          <a:bodyPr wrap="square">
            <a:spAutoFit/>
          </a:bodyPr>
          <a:lstStyle/>
          <a:p>
            <a:pPr algn="just"/>
            <a:r>
              <a:rPr lang="en-US" sz="4800" dirty="0">
                <a:latin typeface="Times New Roman" pitchFamily="18" charset="0"/>
                <a:ea typeface="Calibri" pitchFamily="34" charset="0"/>
                <a:cs typeface="Times New Roman" pitchFamily="18" charset="0"/>
              </a:rPr>
              <a:t>- Hai hay </a:t>
            </a:r>
            <a:r>
              <a:rPr lang="en-US" sz="4800" dirty="0" err="1">
                <a:latin typeface="Times New Roman" pitchFamily="18" charset="0"/>
                <a:ea typeface="Calibri" pitchFamily="34" charset="0"/>
                <a:cs typeface="Times New Roman" pitchFamily="18" charset="0"/>
              </a:rPr>
              <a:t>nhiều</a:t>
            </a:r>
            <a:r>
              <a:rPr lang="en-US" sz="4800" dirty="0">
                <a:latin typeface="Times New Roman" pitchFamily="18" charset="0"/>
                <a:ea typeface="Calibri" pitchFamily="34" charset="0"/>
                <a:cs typeface="Times New Roman" pitchFamily="18" charset="0"/>
              </a:rPr>
              <a:t> </a:t>
            </a:r>
            <a:r>
              <a:rPr lang="en-US" sz="4800" dirty="0" err="1">
                <a:latin typeface="Times New Roman" pitchFamily="18" charset="0"/>
                <a:ea typeface="Calibri" pitchFamily="34" charset="0"/>
                <a:cs typeface="Times New Roman" pitchFamily="18" charset="0"/>
              </a:rPr>
              <a:t>máy</a:t>
            </a:r>
            <a:r>
              <a:rPr lang="en-US" sz="4800" dirty="0">
                <a:latin typeface="Times New Roman" pitchFamily="18" charset="0"/>
                <a:ea typeface="Calibri" pitchFamily="34" charset="0"/>
                <a:cs typeface="Times New Roman" pitchFamily="18" charset="0"/>
              </a:rPr>
              <a:t> </a:t>
            </a:r>
            <a:r>
              <a:rPr lang="en-US" sz="4800" dirty="0" err="1">
                <a:latin typeface="Times New Roman" pitchFamily="18" charset="0"/>
                <a:ea typeface="Calibri" pitchFamily="34" charset="0"/>
                <a:cs typeface="Times New Roman" pitchFamily="18" charset="0"/>
              </a:rPr>
              <a:t>tính</a:t>
            </a:r>
            <a:r>
              <a:rPr lang="en-US" sz="4800" dirty="0">
                <a:latin typeface="Times New Roman" pitchFamily="18" charset="0"/>
                <a:ea typeface="Calibri" pitchFamily="34" charset="0"/>
                <a:cs typeface="Times New Roman" pitchFamily="18" charset="0"/>
              </a:rPr>
              <a:t> </a:t>
            </a:r>
            <a:r>
              <a:rPr lang="en-US" sz="4800" dirty="0" err="1">
                <a:latin typeface="Times New Roman" pitchFamily="18" charset="0"/>
                <a:ea typeface="Calibri" pitchFamily="34" charset="0"/>
                <a:cs typeface="Times New Roman" pitchFamily="18" charset="0"/>
              </a:rPr>
              <a:t>và</a:t>
            </a:r>
            <a:r>
              <a:rPr lang="en-US" sz="4800" dirty="0">
                <a:latin typeface="Times New Roman" pitchFamily="18" charset="0"/>
                <a:ea typeface="Calibri" pitchFamily="34" charset="0"/>
                <a:cs typeface="Times New Roman" pitchFamily="18" charset="0"/>
              </a:rPr>
              <a:t> </a:t>
            </a:r>
            <a:r>
              <a:rPr lang="en-US" sz="4800" dirty="0" err="1">
                <a:latin typeface="Times New Roman" pitchFamily="18" charset="0"/>
                <a:ea typeface="Calibri" pitchFamily="34" charset="0"/>
                <a:cs typeface="Times New Roman" pitchFamily="18" charset="0"/>
              </a:rPr>
              <a:t>các</a:t>
            </a:r>
            <a:r>
              <a:rPr lang="en-US" sz="4800" dirty="0">
                <a:latin typeface="Times New Roman" pitchFamily="18" charset="0"/>
                <a:ea typeface="Calibri" pitchFamily="34" charset="0"/>
                <a:cs typeface="Times New Roman" pitchFamily="18" charset="0"/>
              </a:rPr>
              <a:t> </a:t>
            </a:r>
            <a:r>
              <a:rPr lang="en-US" sz="4800" dirty="0" err="1">
                <a:latin typeface="Times New Roman" pitchFamily="18" charset="0"/>
                <a:ea typeface="Calibri" pitchFamily="34" charset="0"/>
                <a:cs typeface="Times New Roman" pitchFamily="18" charset="0"/>
              </a:rPr>
              <a:t>thiết</a:t>
            </a:r>
            <a:r>
              <a:rPr lang="en-US" sz="4800" dirty="0">
                <a:latin typeface="Times New Roman" pitchFamily="18" charset="0"/>
                <a:ea typeface="Calibri" pitchFamily="34" charset="0"/>
                <a:cs typeface="Times New Roman" pitchFamily="18" charset="0"/>
              </a:rPr>
              <a:t> </a:t>
            </a:r>
            <a:r>
              <a:rPr lang="en-US" sz="4800" dirty="0" err="1">
                <a:latin typeface="Times New Roman" pitchFamily="18" charset="0"/>
                <a:ea typeface="Calibri" pitchFamily="34" charset="0"/>
                <a:cs typeface="Times New Roman" pitchFamily="18" charset="0"/>
              </a:rPr>
              <a:t>bị</a:t>
            </a:r>
            <a:r>
              <a:rPr lang="en-US" sz="4800" dirty="0">
                <a:latin typeface="Times New Roman" pitchFamily="18" charset="0"/>
                <a:ea typeface="Calibri" pitchFamily="34" charset="0"/>
                <a:cs typeface="Times New Roman" pitchFamily="18" charset="0"/>
              </a:rPr>
              <a:t> </a:t>
            </a:r>
            <a:r>
              <a:rPr lang="en-US" sz="4800" dirty="0" err="1">
                <a:latin typeface="Times New Roman" pitchFamily="18" charset="0"/>
                <a:ea typeface="Calibri" pitchFamily="34" charset="0"/>
                <a:cs typeface="Times New Roman" pitchFamily="18" charset="0"/>
              </a:rPr>
              <a:t>được</a:t>
            </a:r>
            <a:r>
              <a:rPr lang="en-US" sz="4800" dirty="0">
                <a:latin typeface="Times New Roman" pitchFamily="18" charset="0"/>
                <a:ea typeface="Calibri" pitchFamily="34" charset="0"/>
                <a:cs typeface="Times New Roman" pitchFamily="18" charset="0"/>
              </a:rPr>
              <a:t> </a:t>
            </a:r>
            <a:r>
              <a:rPr lang="en-US" sz="4800" dirty="0" err="1">
                <a:latin typeface="Times New Roman" pitchFamily="18" charset="0"/>
                <a:ea typeface="Calibri" pitchFamily="34" charset="0"/>
                <a:cs typeface="Times New Roman" pitchFamily="18" charset="0"/>
              </a:rPr>
              <a:t>kết</a:t>
            </a:r>
            <a:r>
              <a:rPr lang="en-US" sz="4800" dirty="0">
                <a:latin typeface="Times New Roman" pitchFamily="18" charset="0"/>
                <a:ea typeface="Calibri" pitchFamily="34" charset="0"/>
                <a:cs typeface="Times New Roman" pitchFamily="18" charset="0"/>
              </a:rPr>
              <a:t> </a:t>
            </a:r>
            <a:r>
              <a:rPr lang="en-US" sz="4800" dirty="0" err="1">
                <a:latin typeface="Times New Roman" pitchFamily="18" charset="0"/>
                <a:ea typeface="Calibri" pitchFamily="34" charset="0"/>
                <a:cs typeface="Times New Roman" pitchFamily="18" charset="0"/>
              </a:rPr>
              <a:t>nối</a:t>
            </a:r>
            <a:r>
              <a:rPr lang="en-US" sz="4800" dirty="0">
                <a:latin typeface="Times New Roman" pitchFamily="18" charset="0"/>
                <a:ea typeface="Calibri" pitchFamily="34" charset="0"/>
                <a:cs typeface="Times New Roman" pitchFamily="18" charset="0"/>
              </a:rPr>
              <a:t> </a:t>
            </a:r>
            <a:r>
              <a:rPr lang="en-US" sz="4800" dirty="0" err="1">
                <a:latin typeface="Times New Roman" pitchFamily="18" charset="0"/>
                <a:ea typeface="Calibri" pitchFamily="34" charset="0"/>
                <a:cs typeface="Times New Roman" pitchFamily="18" charset="0"/>
              </a:rPr>
              <a:t>để</a:t>
            </a:r>
            <a:r>
              <a:rPr lang="en-US" sz="4800" dirty="0">
                <a:latin typeface="Times New Roman" pitchFamily="18" charset="0"/>
                <a:ea typeface="Calibri" pitchFamily="34" charset="0"/>
                <a:cs typeface="Times New Roman" pitchFamily="18" charset="0"/>
              </a:rPr>
              <a:t> </a:t>
            </a:r>
            <a:r>
              <a:rPr lang="en-US" sz="4800" dirty="0" err="1">
                <a:latin typeface="Times New Roman" pitchFamily="18" charset="0"/>
                <a:ea typeface="Calibri" pitchFamily="34" charset="0"/>
                <a:cs typeface="Times New Roman" pitchFamily="18" charset="0"/>
              </a:rPr>
              <a:t>truyền</a:t>
            </a:r>
            <a:r>
              <a:rPr lang="en-US" sz="4800" dirty="0">
                <a:latin typeface="Times New Roman" pitchFamily="18" charset="0"/>
                <a:ea typeface="Calibri" pitchFamily="34" charset="0"/>
                <a:cs typeface="Times New Roman" pitchFamily="18" charset="0"/>
              </a:rPr>
              <a:t> </a:t>
            </a:r>
            <a:r>
              <a:rPr lang="en-US" sz="4800" dirty="0" err="1">
                <a:latin typeface="Times New Roman" pitchFamily="18" charset="0"/>
                <a:ea typeface="Calibri" pitchFamily="34" charset="0"/>
                <a:cs typeface="Times New Roman" pitchFamily="18" charset="0"/>
              </a:rPr>
              <a:t>thông</a:t>
            </a:r>
            <a:r>
              <a:rPr lang="en-US" sz="4800" dirty="0">
                <a:latin typeface="Times New Roman" pitchFamily="18" charset="0"/>
                <a:ea typeface="Calibri" pitchFamily="34" charset="0"/>
                <a:cs typeface="Times New Roman" pitchFamily="18" charset="0"/>
              </a:rPr>
              <a:t> tin </a:t>
            </a:r>
            <a:r>
              <a:rPr lang="en-US" sz="4800" dirty="0" err="1">
                <a:latin typeface="Times New Roman" pitchFamily="18" charset="0"/>
                <a:ea typeface="Calibri" pitchFamily="34" charset="0"/>
                <a:cs typeface="Times New Roman" pitchFamily="18" charset="0"/>
              </a:rPr>
              <a:t>cho</a:t>
            </a:r>
            <a:r>
              <a:rPr lang="en-US" sz="4800" dirty="0">
                <a:latin typeface="Times New Roman" pitchFamily="18" charset="0"/>
                <a:ea typeface="Calibri" pitchFamily="34" charset="0"/>
                <a:cs typeface="Times New Roman" pitchFamily="18" charset="0"/>
              </a:rPr>
              <a:t> </a:t>
            </a:r>
            <a:r>
              <a:rPr lang="en-US" sz="4800" dirty="0" err="1">
                <a:latin typeface="Times New Roman" pitchFamily="18" charset="0"/>
                <a:ea typeface="Calibri" pitchFamily="34" charset="0"/>
                <a:cs typeface="Times New Roman" pitchFamily="18" charset="0"/>
              </a:rPr>
              <a:t>nhau</a:t>
            </a:r>
            <a:r>
              <a:rPr lang="en-US" sz="4800" dirty="0">
                <a:latin typeface="Times New Roman" pitchFamily="18" charset="0"/>
                <a:ea typeface="Calibri" pitchFamily="34" charset="0"/>
                <a:cs typeface="Times New Roman" pitchFamily="18" charset="0"/>
              </a:rPr>
              <a:t> </a:t>
            </a:r>
            <a:r>
              <a:rPr lang="en-US" sz="4800" dirty="0" err="1">
                <a:latin typeface="Times New Roman" pitchFamily="18" charset="0"/>
                <a:ea typeface="Calibri" pitchFamily="34" charset="0"/>
                <a:cs typeface="Times New Roman" pitchFamily="18" charset="0"/>
              </a:rPr>
              <a:t>tạo</a:t>
            </a:r>
            <a:r>
              <a:rPr lang="en-US" sz="4800" dirty="0">
                <a:latin typeface="Times New Roman" pitchFamily="18" charset="0"/>
                <a:ea typeface="Calibri" pitchFamily="34" charset="0"/>
                <a:cs typeface="Times New Roman" pitchFamily="18" charset="0"/>
              </a:rPr>
              <a:t> </a:t>
            </a:r>
            <a:r>
              <a:rPr lang="en-US" sz="4800" dirty="0" err="1">
                <a:latin typeface="Times New Roman" pitchFamily="18" charset="0"/>
                <a:ea typeface="Calibri" pitchFamily="34" charset="0"/>
                <a:cs typeface="Times New Roman" pitchFamily="18" charset="0"/>
              </a:rPr>
              <a:t>thành</a:t>
            </a:r>
            <a:r>
              <a:rPr lang="en-US" sz="4800" dirty="0">
                <a:latin typeface="Times New Roman" pitchFamily="18" charset="0"/>
                <a:ea typeface="Calibri" pitchFamily="34" charset="0"/>
                <a:cs typeface="Times New Roman" pitchFamily="18" charset="0"/>
              </a:rPr>
              <a:t> </a:t>
            </a:r>
            <a:r>
              <a:rPr lang="en-US" sz="4800" dirty="0" err="1">
                <a:latin typeface="Times New Roman" pitchFamily="18" charset="0"/>
                <a:ea typeface="Calibri" pitchFamily="34" charset="0"/>
                <a:cs typeface="Times New Roman" pitchFamily="18" charset="0"/>
              </a:rPr>
              <a:t>một</a:t>
            </a:r>
            <a:r>
              <a:rPr lang="en-US" sz="4800" dirty="0">
                <a:latin typeface="Times New Roman" pitchFamily="18" charset="0"/>
                <a:ea typeface="Calibri" pitchFamily="34" charset="0"/>
                <a:cs typeface="Times New Roman" pitchFamily="18" charset="0"/>
              </a:rPr>
              <a:t> </a:t>
            </a:r>
            <a:r>
              <a:rPr lang="en-US" sz="4800" b="1" dirty="0" err="1">
                <a:latin typeface="Times New Roman" pitchFamily="18" charset="0"/>
                <a:ea typeface="Calibri" pitchFamily="34" charset="0"/>
                <a:cs typeface="Times New Roman" pitchFamily="18" charset="0"/>
              </a:rPr>
              <a:t>mạng</a:t>
            </a:r>
            <a:r>
              <a:rPr lang="en-US" sz="4800" b="1" dirty="0">
                <a:latin typeface="Times New Roman" pitchFamily="18" charset="0"/>
                <a:ea typeface="Calibri" pitchFamily="34" charset="0"/>
                <a:cs typeface="Times New Roman" pitchFamily="18" charset="0"/>
              </a:rPr>
              <a:t> </a:t>
            </a:r>
            <a:r>
              <a:rPr lang="en-US" sz="4800" b="1" dirty="0" err="1">
                <a:latin typeface="Times New Roman" pitchFamily="18" charset="0"/>
                <a:ea typeface="Calibri" pitchFamily="34" charset="0"/>
                <a:cs typeface="Times New Roman" pitchFamily="18" charset="0"/>
              </a:rPr>
              <a:t>máy</a:t>
            </a:r>
            <a:r>
              <a:rPr lang="en-US" sz="4800" b="1" dirty="0">
                <a:latin typeface="Times New Roman" pitchFamily="18" charset="0"/>
                <a:ea typeface="Calibri" pitchFamily="34" charset="0"/>
                <a:cs typeface="Times New Roman" pitchFamily="18" charset="0"/>
              </a:rPr>
              <a:t> </a:t>
            </a:r>
            <a:r>
              <a:rPr lang="en-US" sz="4800" b="1" dirty="0" err="1">
                <a:latin typeface="Times New Roman" pitchFamily="18" charset="0"/>
                <a:ea typeface="Calibri" pitchFamily="34" charset="0"/>
                <a:cs typeface="Times New Roman" pitchFamily="18" charset="0"/>
              </a:rPr>
              <a:t>tính</a:t>
            </a:r>
            <a:r>
              <a:rPr lang="en-US" sz="4800" dirty="0">
                <a:latin typeface="Times New Roman" pitchFamily="18" charset="0"/>
                <a:ea typeface="Calibri" pitchFamily="34" charset="0"/>
                <a:cs typeface="Times New Roman" pitchFamily="18" charset="0"/>
              </a:rPr>
              <a:t>.</a:t>
            </a:r>
            <a:endParaRPr lang="en-US" sz="4800" u="sng" dirty="0">
              <a:latin typeface="Times New Roman" pitchFamily="18" charset="0"/>
              <a:ea typeface="Calibri" pitchFamily="34" charset="0"/>
              <a:cs typeface="Times New Roman" pitchFamily="18" charset="0"/>
            </a:endParaRPr>
          </a:p>
          <a:p>
            <a:pPr algn="just"/>
            <a:r>
              <a:rPr lang="en-US" sz="4800" dirty="0">
                <a:latin typeface="Times New Roman" pitchFamily="18" charset="0"/>
                <a:cs typeface="Calibri" pitchFamily="34" charset="0"/>
              </a:rPr>
              <a:t>- </a:t>
            </a:r>
            <a:r>
              <a:rPr lang="en-US" sz="4800" dirty="0" err="1">
                <a:latin typeface="Times New Roman" pitchFamily="18" charset="0"/>
                <a:cs typeface="Calibri" pitchFamily="34" charset="0"/>
              </a:rPr>
              <a:t>Lợi</a:t>
            </a:r>
            <a:r>
              <a:rPr lang="en-US" sz="4800" dirty="0">
                <a:latin typeface="Times New Roman" pitchFamily="18" charset="0"/>
                <a:cs typeface="Calibri" pitchFamily="34" charset="0"/>
              </a:rPr>
              <a:t> </a:t>
            </a:r>
            <a:r>
              <a:rPr lang="en-US" sz="4800" dirty="0" err="1">
                <a:latin typeface="Times New Roman" pitchFamily="18" charset="0"/>
                <a:cs typeface="Calibri" pitchFamily="34" charset="0"/>
              </a:rPr>
              <a:t>ích</a:t>
            </a:r>
            <a:r>
              <a:rPr lang="en-US" sz="4800" dirty="0">
                <a:latin typeface="Times New Roman" pitchFamily="18" charset="0"/>
                <a:cs typeface="Calibri" pitchFamily="34" charset="0"/>
              </a:rPr>
              <a:t> </a:t>
            </a:r>
            <a:r>
              <a:rPr lang="en-US" sz="4800" dirty="0" err="1">
                <a:latin typeface="Times New Roman" pitchFamily="18" charset="0"/>
                <a:cs typeface="Calibri" pitchFamily="34" charset="0"/>
              </a:rPr>
              <a:t>của</a:t>
            </a:r>
            <a:r>
              <a:rPr lang="en-US" sz="4800" dirty="0">
                <a:latin typeface="Times New Roman" pitchFamily="18" charset="0"/>
                <a:cs typeface="Calibri" pitchFamily="34" charset="0"/>
              </a:rPr>
              <a:t> </a:t>
            </a:r>
            <a:r>
              <a:rPr lang="en-US" sz="4800" dirty="0" err="1">
                <a:latin typeface="Times New Roman" pitchFamily="18" charset="0"/>
                <a:cs typeface="Calibri" pitchFamily="34" charset="0"/>
              </a:rPr>
              <a:t>mạng</a:t>
            </a:r>
            <a:r>
              <a:rPr lang="en-US" sz="4800" dirty="0">
                <a:latin typeface="Times New Roman" pitchFamily="18" charset="0"/>
                <a:cs typeface="Calibri" pitchFamily="34" charset="0"/>
              </a:rPr>
              <a:t> </a:t>
            </a:r>
            <a:r>
              <a:rPr lang="en-US" sz="4800" dirty="0" err="1">
                <a:latin typeface="Times New Roman" pitchFamily="18" charset="0"/>
                <a:cs typeface="Calibri" pitchFamily="34" charset="0"/>
              </a:rPr>
              <a:t>máy</a:t>
            </a:r>
            <a:r>
              <a:rPr lang="en-US" sz="4800" dirty="0">
                <a:latin typeface="Times New Roman" pitchFamily="18" charset="0"/>
                <a:cs typeface="Calibri" pitchFamily="34" charset="0"/>
              </a:rPr>
              <a:t> </a:t>
            </a:r>
            <a:r>
              <a:rPr lang="en-US" sz="4800" dirty="0" err="1">
                <a:latin typeface="Times New Roman" pitchFamily="18" charset="0"/>
                <a:cs typeface="Calibri" pitchFamily="34" charset="0"/>
              </a:rPr>
              <a:t>tính</a:t>
            </a:r>
            <a:r>
              <a:rPr lang="en-US" sz="4800" dirty="0">
                <a:latin typeface="Times New Roman" pitchFamily="18" charset="0"/>
                <a:cs typeface="Calibri" pitchFamily="34" charset="0"/>
              </a:rPr>
              <a:t>: </a:t>
            </a:r>
            <a:r>
              <a:rPr lang="en-US" sz="4800" dirty="0" err="1">
                <a:latin typeface="Times New Roman" pitchFamily="18" charset="0"/>
                <a:cs typeface="Calibri" pitchFamily="34" charset="0"/>
              </a:rPr>
              <a:t>Người</a:t>
            </a:r>
            <a:r>
              <a:rPr lang="en-US" sz="4800" dirty="0">
                <a:latin typeface="Times New Roman" pitchFamily="18" charset="0"/>
                <a:cs typeface="Calibri" pitchFamily="34" charset="0"/>
              </a:rPr>
              <a:t> </a:t>
            </a:r>
            <a:r>
              <a:rPr lang="en-US" sz="4800" dirty="0" err="1">
                <a:latin typeface="Times New Roman" pitchFamily="18" charset="0"/>
                <a:cs typeface="Calibri" pitchFamily="34" charset="0"/>
              </a:rPr>
              <a:t>sử</a:t>
            </a:r>
            <a:r>
              <a:rPr lang="en-US" sz="4800" dirty="0">
                <a:latin typeface="Times New Roman" pitchFamily="18" charset="0"/>
                <a:cs typeface="Calibri" pitchFamily="34" charset="0"/>
              </a:rPr>
              <a:t> </a:t>
            </a:r>
            <a:r>
              <a:rPr lang="en-US" sz="4800" dirty="0" err="1">
                <a:latin typeface="Times New Roman" pitchFamily="18" charset="0"/>
                <a:cs typeface="Calibri" pitchFamily="34" charset="0"/>
              </a:rPr>
              <a:t>dụng</a:t>
            </a:r>
            <a:r>
              <a:rPr lang="en-US" sz="4800" dirty="0">
                <a:latin typeface="Times New Roman" pitchFamily="18" charset="0"/>
                <a:cs typeface="Calibri" pitchFamily="34" charset="0"/>
              </a:rPr>
              <a:t> </a:t>
            </a:r>
            <a:r>
              <a:rPr lang="en-US" sz="4800" dirty="0" err="1">
                <a:latin typeface="Times New Roman" pitchFamily="18" charset="0"/>
                <a:cs typeface="Calibri" pitchFamily="34" charset="0"/>
              </a:rPr>
              <a:t>có</a:t>
            </a:r>
            <a:r>
              <a:rPr lang="en-US" sz="4800" dirty="0">
                <a:latin typeface="Times New Roman" pitchFamily="18" charset="0"/>
                <a:cs typeface="Calibri" pitchFamily="34" charset="0"/>
              </a:rPr>
              <a:t> </a:t>
            </a:r>
            <a:r>
              <a:rPr lang="en-US" sz="4800" dirty="0" err="1">
                <a:latin typeface="Times New Roman" pitchFamily="18" charset="0"/>
                <a:cs typeface="Calibri" pitchFamily="34" charset="0"/>
              </a:rPr>
              <a:t>thể</a:t>
            </a:r>
            <a:r>
              <a:rPr lang="en-US" sz="4800" dirty="0">
                <a:latin typeface="Times New Roman" pitchFamily="18" charset="0"/>
                <a:cs typeface="Calibri" pitchFamily="34" charset="0"/>
              </a:rPr>
              <a:t> </a:t>
            </a:r>
            <a:r>
              <a:rPr lang="en-US" sz="4800" dirty="0" err="1">
                <a:latin typeface="Times New Roman" pitchFamily="18" charset="0"/>
                <a:cs typeface="Calibri" pitchFamily="34" charset="0"/>
              </a:rPr>
              <a:t>liên</a:t>
            </a:r>
            <a:r>
              <a:rPr lang="en-US" sz="4800" dirty="0">
                <a:latin typeface="Times New Roman" pitchFamily="18" charset="0"/>
                <a:cs typeface="Calibri" pitchFamily="34" charset="0"/>
              </a:rPr>
              <a:t> </a:t>
            </a:r>
            <a:r>
              <a:rPr lang="en-US" sz="4800" dirty="0" err="1">
                <a:latin typeface="Times New Roman" pitchFamily="18" charset="0"/>
                <a:cs typeface="Calibri" pitchFamily="34" charset="0"/>
              </a:rPr>
              <a:t>lạc</a:t>
            </a:r>
            <a:r>
              <a:rPr lang="en-US" sz="4800" dirty="0">
                <a:latin typeface="Times New Roman" pitchFamily="18" charset="0"/>
                <a:cs typeface="Calibri" pitchFamily="34" charset="0"/>
              </a:rPr>
              <a:t> </a:t>
            </a:r>
            <a:r>
              <a:rPr lang="en-US" sz="4800" dirty="0" err="1">
                <a:latin typeface="Times New Roman" pitchFamily="18" charset="0"/>
                <a:cs typeface="Calibri" pitchFamily="34" charset="0"/>
              </a:rPr>
              <a:t>với</a:t>
            </a:r>
            <a:r>
              <a:rPr lang="en-US" sz="4800" dirty="0">
                <a:latin typeface="Times New Roman" pitchFamily="18" charset="0"/>
                <a:cs typeface="Calibri" pitchFamily="34" charset="0"/>
              </a:rPr>
              <a:t> </a:t>
            </a:r>
            <a:r>
              <a:rPr lang="en-US" sz="4800" dirty="0" err="1">
                <a:latin typeface="Times New Roman" pitchFamily="18" charset="0"/>
                <a:cs typeface="Calibri" pitchFamily="34" charset="0"/>
              </a:rPr>
              <a:t>nhau</a:t>
            </a:r>
            <a:r>
              <a:rPr lang="en-US" sz="4800" dirty="0">
                <a:latin typeface="Times New Roman" pitchFamily="18" charset="0"/>
                <a:cs typeface="Calibri" pitchFamily="34" charset="0"/>
              </a:rPr>
              <a:t> </a:t>
            </a:r>
            <a:r>
              <a:rPr lang="en-US" sz="4800" dirty="0" err="1">
                <a:latin typeface="Times New Roman" pitchFamily="18" charset="0"/>
                <a:cs typeface="Calibri" pitchFamily="34" charset="0"/>
              </a:rPr>
              <a:t>để</a:t>
            </a:r>
            <a:r>
              <a:rPr lang="en-US" sz="4800" dirty="0">
                <a:latin typeface="Times New Roman" pitchFamily="18" charset="0"/>
                <a:cs typeface="Calibri" pitchFamily="34" charset="0"/>
              </a:rPr>
              <a:t> </a:t>
            </a:r>
            <a:r>
              <a:rPr lang="en-US" sz="4800" dirty="0" err="1">
                <a:latin typeface="Times New Roman" pitchFamily="18" charset="0"/>
                <a:cs typeface="Calibri" pitchFamily="34" charset="0"/>
              </a:rPr>
              <a:t>trao</a:t>
            </a:r>
            <a:r>
              <a:rPr lang="en-US" sz="4800" dirty="0">
                <a:latin typeface="Times New Roman" pitchFamily="18" charset="0"/>
                <a:cs typeface="Calibri" pitchFamily="34" charset="0"/>
              </a:rPr>
              <a:t> </a:t>
            </a:r>
            <a:r>
              <a:rPr lang="en-US" sz="4800" dirty="0" err="1">
                <a:latin typeface="Times New Roman" pitchFamily="18" charset="0"/>
                <a:cs typeface="Calibri" pitchFamily="34" charset="0"/>
              </a:rPr>
              <a:t>đổi</a:t>
            </a:r>
            <a:r>
              <a:rPr lang="en-US" sz="4800" dirty="0">
                <a:latin typeface="Times New Roman" pitchFamily="18" charset="0"/>
                <a:cs typeface="Calibri" pitchFamily="34" charset="0"/>
              </a:rPr>
              <a:t> </a:t>
            </a:r>
            <a:r>
              <a:rPr lang="en-US" sz="4800" dirty="0" err="1">
                <a:latin typeface="Times New Roman" pitchFamily="18" charset="0"/>
                <a:cs typeface="Calibri" pitchFamily="34" charset="0"/>
              </a:rPr>
              <a:t>thông</a:t>
            </a:r>
            <a:r>
              <a:rPr lang="en-US" sz="4800" dirty="0">
                <a:latin typeface="Times New Roman" pitchFamily="18" charset="0"/>
                <a:cs typeface="Calibri" pitchFamily="34" charset="0"/>
              </a:rPr>
              <a:t> tin, chia </a:t>
            </a:r>
            <a:r>
              <a:rPr lang="en-US" sz="4800" dirty="0" err="1">
                <a:latin typeface="Times New Roman" pitchFamily="18" charset="0"/>
                <a:cs typeface="Calibri" pitchFamily="34" charset="0"/>
              </a:rPr>
              <a:t>sẻ</a:t>
            </a:r>
            <a:r>
              <a:rPr lang="en-US" sz="4800" dirty="0">
                <a:latin typeface="Times New Roman" pitchFamily="18" charset="0"/>
                <a:cs typeface="Calibri" pitchFamily="34" charset="0"/>
              </a:rPr>
              <a:t> </a:t>
            </a:r>
            <a:r>
              <a:rPr lang="en-US" sz="4800" dirty="0" err="1">
                <a:latin typeface="Times New Roman" pitchFamily="18" charset="0"/>
                <a:cs typeface="Calibri" pitchFamily="34" charset="0"/>
              </a:rPr>
              <a:t>dữ</a:t>
            </a:r>
            <a:r>
              <a:rPr lang="en-US" sz="4800" dirty="0">
                <a:latin typeface="Times New Roman" pitchFamily="18" charset="0"/>
                <a:cs typeface="Calibri" pitchFamily="34" charset="0"/>
              </a:rPr>
              <a:t> </a:t>
            </a:r>
            <a:r>
              <a:rPr lang="en-US" sz="4800" dirty="0" err="1">
                <a:latin typeface="Times New Roman" pitchFamily="18" charset="0"/>
                <a:cs typeface="Calibri" pitchFamily="34" charset="0"/>
              </a:rPr>
              <a:t>liệu</a:t>
            </a:r>
            <a:r>
              <a:rPr lang="en-US" sz="4800" dirty="0">
                <a:latin typeface="Times New Roman" pitchFamily="18" charset="0"/>
                <a:cs typeface="Calibri" pitchFamily="34" charset="0"/>
              </a:rPr>
              <a:t> </a:t>
            </a:r>
            <a:r>
              <a:rPr lang="en-US" sz="4800" dirty="0" err="1">
                <a:latin typeface="Times New Roman" pitchFamily="18" charset="0"/>
                <a:cs typeface="Calibri" pitchFamily="34" charset="0"/>
              </a:rPr>
              <a:t>và</a:t>
            </a:r>
            <a:r>
              <a:rPr lang="en-US" sz="4800" dirty="0">
                <a:latin typeface="Times New Roman" pitchFamily="18" charset="0"/>
                <a:cs typeface="Calibri" pitchFamily="34" charset="0"/>
              </a:rPr>
              <a:t> </a:t>
            </a:r>
            <a:r>
              <a:rPr lang="en-US" sz="4800" dirty="0" err="1">
                <a:latin typeface="Times New Roman" pitchFamily="18" charset="0"/>
                <a:cs typeface="Calibri" pitchFamily="34" charset="0"/>
              </a:rPr>
              <a:t>dùng</a:t>
            </a:r>
            <a:r>
              <a:rPr lang="en-US" sz="4800" dirty="0">
                <a:latin typeface="Times New Roman" pitchFamily="18" charset="0"/>
                <a:cs typeface="Calibri" pitchFamily="34" charset="0"/>
              </a:rPr>
              <a:t> </a:t>
            </a:r>
            <a:r>
              <a:rPr lang="en-US" sz="4800" dirty="0" err="1">
                <a:latin typeface="Times New Roman" pitchFamily="18" charset="0"/>
                <a:cs typeface="Calibri" pitchFamily="34" charset="0"/>
              </a:rPr>
              <a:t>chung</a:t>
            </a:r>
            <a:r>
              <a:rPr lang="en-US" sz="4800" dirty="0">
                <a:latin typeface="Times New Roman" pitchFamily="18" charset="0"/>
                <a:cs typeface="Calibri" pitchFamily="34" charset="0"/>
              </a:rPr>
              <a:t> </a:t>
            </a:r>
            <a:r>
              <a:rPr lang="en-US" sz="4800" dirty="0" err="1">
                <a:latin typeface="Times New Roman" pitchFamily="18" charset="0"/>
                <a:cs typeface="Calibri" pitchFamily="34" charset="0"/>
              </a:rPr>
              <a:t>các</a:t>
            </a:r>
            <a:r>
              <a:rPr lang="en-US" sz="4800" dirty="0">
                <a:latin typeface="Times New Roman" pitchFamily="18" charset="0"/>
                <a:cs typeface="Calibri" pitchFamily="34" charset="0"/>
              </a:rPr>
              <a:t> </a:t>
            </a:r>
            <a:r>
              <a:rPr lang="en-US" sz="4800" dirty="0" err="1">
                <a:latin typeface="Times New Roman" pitchFamily="18" charset="0"/>
                <a:cs typeface="Calibri" pitchFamily="34" charset="0"/>
              </a:rPr>
              <a:t>thiết</a:t>
            </a:r>
            <a:r>
              <a:rPr lang="en-US" sz="4800" dirty="0">
                <a:latin typeface="Times New Roman" pitchFamily="18" charset="0"/>
                <a:cs typeface="Calibri" pitchFamily="34" charset="0"/>
              </a:rPr>
              <a:t> </a:t>
            </a:r>
            <a:r>
              <a:rPr lang="en-US" sz="4800" dirty="0" err="1">
                <a:latin typeface="Times New Roman" pitchFamily="18" charset="0"/>
                <a:cs typeface="Calibri" pitchFamily="34" charset="0"/>
              </a:rPr>
              <a:t>bị</a:t>
            </a:r>
            <a:r>
              <a:rPr lang="en-US" sz="4800" dirty="0">
                <a:latin typeface="Times New Roman" pitchFamily="18" charset="0"/>
                <a:cs typeface="Calibri" pitchFamily="34" charset="0"/>
              </a:rPr>
              <a:t> </a:t>
            </a:r>
            <a:r>
              <a:rPr lang="en-US" sz="4800" dirty="0" err="1">
                <a:latin typeface="Times New Roman" pitchFamily="18" charset="0"/>
                <a:cs typeface="Calibri" pitchFamily="34" charset="0"/>
              </a:rPr>
              <a:t>trên</a:t>
            </a:r>
            <a:r>
              <a:rPr lang="en-US" sz="4800" dirty="0">
                <a:latin typeface="Times New Roman" pitchFamily="18" charset="0"/>
                <a:cs typeface="Calibri" pitchFamily="34" charset="0"/>
              </a:rPr>
              <a:t> </a:t>
            </a:r>
            <a:r>
              <a:rPr lang="en-US" sz="4800" dirty="0" err="1">
                <a:latin typeface="Times New Roman" pitchFamily="18" charset="0"/>
                <a:cs typeface="Calibri" pitchFamily="34" charset="0"/>
              </a:rPr>
              <a:t>mạng</a:t>
            </a:r>
            <a:r>
              <a:rPr lang="en-US" sz="4800" dirty="0">
                <a:latin typeface="Times New Roman" pitchFamily="18" charset="0"/>
                <a:cs typeface="Calibri" pitchFamily="34" charset="0"/>
              </a:rPr>
              <a:t>.</a:t>
            </a:r>
            <a:endParaRPr lang="en-US" sz="4800" u="sng" dirty="0">
              <a:latin typeface="Times New Roman" pitchFamily="18" charset="0"/>
              <a:cs typeface="Calibri" pitchFamily="34" charset="0"/>
            </a:endParaRPr>
          </a:p>
        </p:txBody>
      </p:sp>
      <p:sp>
        <p:nvSpPr>
          <p:cNvPr id="11268" name="TextBox 8"/>
          <p:cNvSpPr txBox="1">
            <a:spLocks noChangeArrowheads="1"/>
          </p:cNvSpPr>
          <p:nvPr/>
        </p:nvSpPr>
        <p:spPr bwMode="auto">
          <a:xfrm>
            <a:off x="271802" y="1638300"/>
            <a:ext cx="579596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200" b="1" dirty="0">
                <a:solidFill>
                  <a:srgbClr val="7030A0"/>
                </a:solidFill>
                <a:latin typeface="Times New Roman" pitchFamily="18" charset="0"/>
                <a:cs typeface="Times New Roman" pitchFamily="18" charset="0"/>
              </a:rPr>
              <a:t>1. </a:t>
            </a:r>
            <a:r>
              <a:rPr lang="en-US" sz="4200" b="1" dirty="0" err="1">
                <a:solidFill>
                  <a:srgbClr val="7030A0"/>
                </a:solidFill>
                <a:latin typeface="Times New Roman" pitchFamily="18" charset="0"/>
                <a:cs typeface="Times New Roman" pitchFamily="18" charset="0"/>
              </a:rPr>
              <a:t>Mạng</a:t>
            </a:r>
            <a:r>
              <a:rPr lang="en-US" sz="4200" b="1" dirty="0">
                <a:solidFill>
                  <a:srgbClr val="7030A0"/>
                </a:solidFill>
                <a:latin typeface="Times New Roman" pitchFamily="18" charset="0"/>
                <a:cs typeface="Times New Roman" pitchFamily="18" charset="0"/>
              </a:rPr>
              <a:t> </a:t>
            </a:r>
            <a:r>
              <a:rPr lang="en-US" sz="4200" b="1" dirty="0" err="1">
                <a:solidFill>
                  <a:srgbClr val="7030A0"/>
                </a:solidFill>
                <a:latin typeface="Times New Roman" pitchFamily="18" charset="0"/>
                <a:cs typeface="Times New Roman" pitchFamily="18" charset="0"/>
              </a:rPr>
              <a:t>máy</a:t>
            </a:r>
            <a:r>
              <a:rPr lang="en-US" sz="4200" b="1" dirty="0">
                <a:solidFill>
                  <a:srgbClr val="7030A0"/>
                </a:solidFill>
                <a:latin typeface="Times New Roman" pitchFamily="18" charset="0"/>
                <a:cs typeface="Times New Roman" pitchFamily="18" charset="0"/>
              </a:rPr>
              <a:t> </a:t>
            </a:r>
            <a:r>
              <a:rPr lang="en-US" sz="4200" b="1" dirty="0" err="1">
                <a:solidFill>
                  <a:srgbClr val="7030A0"/>
                </a:solidFill>
                <a:latin typeface="Times New Roman" pitchFamily="18" charset="0"/>
                <a:cs typeface="Times New Roman" pitchFamily="18" charset="0"/>
              </a:rPr>
              <a:t>tính</a:t>
            </a:r>
            <a:r>
              <a:rPr lang="en-US" sz="4200" b="1" dirty="0">
                <a:solidFill>
                  <a:srgbClr val="7030A0"/>
                </a:solidFill>
                <a:latin typeface="Times New Roman" pitchFamily="18" charset="0"/>
                <a:cs typeface="Times New Roman" pitchFamily="18" charset="0"/>
              </a:rPr>
              <a:t> </a:t>
            </a:r>
            <a:r>
              <a:rPr lang="en-US" sz="4200" b="1" dirty="0" err="1">
                <a:solidFill>
                  <a:srgbClr val="7030A0"/>
                </a:solidFill>
                <a:latin typeface="Times New Roman" pitchFamily="18" charset="0"/>
                <a:cs typeface="Times New Roman" pitchFamily="18" charset="0"/>
              </a:rPr>
              <a:t>là</a:t>
            </a:r>
            <a:r>
              <a:rPr lang="en-US" sz="4200" b="1" dirty="0">
                <a:solidFill>
                  <a:srgbClr val="7030A0"/>
                </a:solidFill>
                <a:latin typeface="Times New Roman" pitchFamily="18" charset="0"/>
                <a:cs typeface="Times New Roman" pitchFamily="18" charset="0"/>
              </a:rPr>
              <a:t> </a:t>
            </a:r>
            <a:r>
              <a:rPr lang="en-US" sz="4200" b="1" dirty="0" err="1">
                <a:solidFill>
                  <a:srgbClr val="7030A0"/>
                </a:solidFill>
                <a:latin typeface="Times New Roman" pitchFamily="18" charset="0"/>
                <a:cs typeface="Times New Roman" pitchFamily="18" charset="0"/>
              </a:rPr>
              <a:t>gì</a:t>
            </a:r>
            <a:r>
              <a:rPr lang="en-US" sz="4200" b="1" dirty="0">
                <a:solidFill>
                  <a:srgbClr val="7030A0"/>
                </a:solidFill>
                <a:latin typeface="Times New Roman" pitchFamily="18" charset="0"/>
                <a:cs typeface="Times New Roman" pitchFamily="18" charset="0"/>
              </a:rPr>
              <a:t>?</a:t>
            </a:r>
            <a:endParaRPr lang="en-US" sz="4200" dirty="0">
              <a:solidFill>
                <a:srgbClr val="7030A0"/>
              </a:solidFill>
              <a:latin typeface="Times New Roman" pitchFamily="18" charset="0"/>
              <a:cs typeface="Times New Roman" pitchFamily="18" charset="0"/>
            </a:endParaRPr>
          </a:p>
          <a:p>
            <a:pPr eaLnBrk="1" hangingPunct="1"/>
            <a:endParaRPr lang="en-US" sz="3000" dirty="0">
              <a:solidFill>
                <a:srgbClr val="7030A0"/>
              </a:solidFill>
            </a:endParaRPr>
          </a:p>
        </p:txBody>
      </p:sp>
      <p:sp>
        <p:nvSpPr>
          <p:cNvPr id="5" name="TextBox 15">
            <a:extLst>
              <a:ext uri="{FF2B5EF4-FFF2-40B4-BE49-F238E27FC236}">
                <a16:creationId xmlns:a16="http://schemas.microsoft.com/office/drawing/2014/main" id="{038A47CD-C45D-475A-8498-14787D4971D0}"/>
              </a:ext>
            </a:extLst>
          </p:cNvPr>
          <p:cNvSpPr txBox="1"/>
          <p:nvPr/>
        </p:nvSpPr>
        <p:spPr>
          <a:xfrm>
            <a:off x="533400" y="190500"/>
            <a:ext cx="16105674" cy="961802"/>
          </a:xfrm>
          <a:prstGeom prst="rect">
            <a:avLst/>
          </a:prstGeom>
        </p:spPr>
        <p:txBody>
          <a:bodyPr lIns="0" tIns="0" rIns="0" bIns="0" rtlCol="0" anchor="t">
            <a:spAutoFit/>
          </a:bodyPr>
          <a:lstStyle/>
          <a:p>
            <a:pPr algn="ctr">
              <a:lnSpc>
                <a:spcPts val="7470"/>
              </a:lnSpc>
            </a:pPr>
            <a:r>
              <a:rPr lang="en-US" sz="5335" dirty="0" err="1">
                <a:solidFill>
                  <a:srgbClr val="000000"/>
                </a:solidFill>
                <a:latin typeface="Bogart Black"/>
              </a:rPr>
              <a:t>Bài</a:t>
            </a:r>
            <a:r>
              <a:rPr lang="en-US" sz="5335" dirty="0">
                <a:solidFill>
                  <a:srgbClr val="000000"/>
                </a:solidFill>
                <a:latin typeface="Bogart Black"/>
              </a:rPr>
              <a:t> 4: </a:t>
            </a:r>
            <a:r>
              <a:rPr lang="en-US" sz="5335" dirty="0" err="1">
                <a:solidFill>
                  <a:srgbClr val="000000"/>
                </a:solidFill>
                <a:latin typeface="Bogart Black"/>
              </a:rPr>
              <a:t>Mạng</a:t>
            </a:r>
            <a:r>
              <a:rPr lang="en-US" sz="5335" dirty="0">
                <a:solidFill>
                  <a:srgbClr val="000000"/>
                </a:solidFill>
                <a:latin typeface="Bogart Black"/>
              </a:rPr>
              <a:t> </a:t>
            </a:r>
            <a:r>
              <a:rPr lang="en-US" sz="5335" dirty="0" err="1">
                <a:solidFill>
                  <a:srgbClr val="000000"/>
                </a:solidFill>
                <a:latin typeface="Bogart Black"/>
              </a:rPr>
              <a:t>máy</a:t>
            </a:r>
            <a:r>
              <a:rPr lang="en-US" sz="5335" dirty="0">
                <a:solidFill>
                  <a:srgbClr val="000000"/>
                </a:solidFill>
                <a:latin typeface="Bogart Black"/>
              </a:rPr>
              <a:t> </a:t>
            </a:r>
            <a:r>
              <a:rPr lang="en-US" sz="5335" dirty="0" err="1">
                <a:solidFill>
                  <a:srgbClr val="000000"/>
                </a:solidFill>
                <a:latin typeface="Bogart Black"/>
              </a:rPr>
              <a:t>tính</a:t>
            </a:r>
            <a:endParaRPr lang="en-US" sz="5335" dirty="0">
              <a:solidFill>
                <a:srgbClr val="000000"/>
              </a:solidFill>
              <a:latin typeface="Bogart Black"/>
            </a:endParaRPr>
          </a:p>
        </p:txBody>
      </p:sp>
      <p:pic>
        <p:nvPicPr>
          <p:cNvPr id="3" name="Hình ảnh 2" descr="Cartoon bee with pencil">
            <a:extLst>
              <a:ext uri="{FF2B5EF4-FFF2-40B4-BE49-F238E27FC236}">
                <a16:creationId xmlns:a16="http://schemas.microsoft.com/office/drawing/2014/main" id="{BA0A4436-96E1-C94F-011D-B25563AC48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202" y="2571572"/>
            <a:ext cx="2546076" cy="2724328"/>
          </a:xfrm>
          <a:prstGeom prst="rect">
            <a:avLst/>
          </a:prstGeom>
        </p:spPr>
      </p:pic>
      <p:pic>
        <p:nvPicPr>
          <p:cNvPr id="2050" name="Picture 2" descr="LAN là gì? Các kiểu kết nối và công dụng của mạng LAN">
            <a:extLst>
              <a:ext uri="{FF2B5EF4-FFF2-40B4-BE49-F238E27FC236}">
                <a16:creationId xmlns:a16="http://schemas.microsoft.com/office/drawing/2014/main" id="{C005B2DE-4F48-F68F-534B-E1175379698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1787" y="1884045"/>
            <a:ext cx="4924425" cy="2954655"/>
          </a:xfrm>
          <a:prstGeom prst="rect">
            <a:avLst/>
          </a:prstGeom>
          <a:noFill/>
          <a:extLst>
            <a:ext uri="{909E8E84-426E-40DD-AFC4-6F175D3DCCD1}">
              <a14:hiddenFill xmlns:a14="http://schemas.microsoft.com/office/drawing/2010/main">
                <a:solidFill>
                  <a:srgbClr val="FFFFFF"/>
                </a:solidFill>
              </a14:hiddenFill>
            </a:ext>
          </a:extLst>
        </p:spPr>
      </p:pic>
      <p:pic>
        <p:nvPicPr>
          <p:cNvPr id="2" name="Tuổi Trẻ Thế Hệ Bác Hồ - Beat">
            <a:hlinkClick r:id="" action="ppaction://media"/>
            <a:extLst>
              <a:ext uri="{FF2B5EF4-FFF2-40B4-BE49-F238E27FC236}">
                <a16:creationId xmlns:a16="http://schemas.microsoft.com/office/drawing/2014/main" id="{FEAAC5C4-54D4-9C0A-81AA-84000C355AB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8440400" y="9799637"/>
            <a:ext cx="487363" cy="48736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grpId="0" nodeType="click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by="(-#ppt_w*2)" calcmode="lin" valueType="num">
                                      <p:cBhvr rctx="PPT">
                                        <p:cTn id="7" dur="500" autoRev="1" fill="hold">
                                          <p:stCondLst>
                                            <p:cond delay="0"/>
                                          </p:stCondLst>
                                        </p:cTn>
                                        <p:tgtEl>
                                          <p:spTgt spid="8"/>
                                        </p:tgtEl>
                                        <p:attrNameLst>
                                          <p:attrName>ppt_w</p:attrName>
                                        </p:attrNameLst>
                                      </p:cBhvr>
                                    </p:anim>
                                    <p:anim by="(#ppt_w*0.50)" calcmode="lin" valueType="num">
                                      <p:cBhvr>
                                        <p:cTn id="8" dur="500" decel="50000" autoRev="1" fill="hold">
                                          <p:stCondLst>
                                            <p:cond delay="0"/>
                                          </p:stCondLst>
                                        </p:cTn>
                                        <p:tgtEl>
                                          <p:spTgt spid="8"/>
                                        </p:tgtEl>
                                        <p:attrNameLst>
                                          <p:attrName>ppt_x</p:attrName>
                                        </p:attrNameLst>
                                      </p:cBhvr>
                                    </p:anim>
                                    <p:anim from="(-#ppt_h/2)" to="(#ppt_y)" calcmode="lin" valueType="num">
                                      <p:cBhvr>
                                        <p:cTn id="9" dur="1000" fill="hold">
                                          <p:stCondLst>
                                            <p:cond delay="0"/>
                                          </p:stCondLst>
                                        </p:cTn>
                                        <p:tgtEl>
                                          <p:spTgt spid="8"/>
                                        </p:tgtEl>
                                        <p:attrNameLst>
                                          <p:attrName>ppt_y</p:attrName>
                                        </p:attrNameLst>
                                      </p:cBhvr>
                                    </p:anim>
                                    <p:animRot by="21600000">
                                      <p:cBhvr>
                                        <p:cTn id="10" dur="1000" fill="hold">
                                          <p:stCondLst>
                                            <p:cond delay="0"/>
                                          </p:stCondLst>
                                        </p:cTn>
                                        <p:tgtEl>
                                          <p:spTgt spid="8"/>
                                        </p:tgtEl>
                                        <p:attrNameLst>
                                          <p:attrName>r</p:attrName>
                                        </p:attrNameLst>
                                      </p:cBhvr>
                                    </p:animRot>
                                  </p:childTnLst>
                                </p:cTn>
                              </p:par>
                            </p:childTnLst>
                          </p:cTn>
                        </p:par>
                        <p:par>
                          <p:cTn id="11" fill="hold">
                            <p:stCondLst>
                              <p:cond delay="20800"/>
                            </p:stCondLst>
                            <p:childTnLst>
                              <p:par>
                                <p:cTn id="12" presetID="1" presetClass="mediacall" presetSubtype="0" fill="hold" nodeType="afterEffect">
                                  <p:stCondLst>
                                    <p:cond delay="0"/>
                                  </p:stCondLst>
                                  <p:childTnLst>
                                    <p:cmd type="call" cmd="playFrom(0.0)">
                                      <p:cBhvr>
                                        <p:cTn id="13" dur="17361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878">
                <p:cTn id="14"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290" name="Picture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33607" y="4534835"/>
            <a:ext cx="5912640" cy="3939296"/>
          </a:xfrm>
          <a:prstGeom prst="ellipse">
            <a:avLst/>
          </a:prstGeom>
          <a:ln>
            <a:noFill/>
          </a:ln>
          <a:effectLst>
            <a:softEdge rad="112500"/>
          </a:effectLst>
        </p:spPr>
      </p:pic>
      <p:sp>
        <p:nvSpPr>
          <p:cNvPr id="5" name="Cloud Callout 4"/>
          <p:cNvSpPr/>
          <p:nvPr/>
        </p:nvSpPr>
        <p:spPr bwMode="auto">
          <a:xfrm flipH="1">
            <a:off x="0" y="160519"/>
            <a:ext cx="9036842" cy="4357152"/>
          </a:xfrm>
          <a:prstGeom prst="cloudCallout">
            <a:avLst>
              <a:gd name="adj1" fmla="val -21571"/>
              <a:gd name="adj2" fmla="val 59082"/>
            </a:avLst>
          </a:prstGeom>
          <a:solidFill>
            <a:srgbClr val="FFFF00"/>
          </a:solidFill>
          <a:ln w="9525" cap="flat" cmpd="sng" algn="ctr">
            <a:solidFill>
              <a:schemeClr val="tx1"/>
            </a:solidFill>
            <a:prstDash val="solid"/>
            <a:round/>
            <a:headEnd type="none" w="med" len="med"/>
            <a:tailEnd type="none" w="med" len="med"/>
          </a:ln>
          <a:effectLst>
            <a:outerShdw dist="17961" dir="2700000" algn="ctr" rotWithShape="0">
              <a:schemeClr val="tx1">
                <a:gamma/>
                <a:shade val="60000"/>
                <a:invGamma/>
              </a:schemeClr>
            </a:outerShdw>
          </a:effectLst>
        </p:spPr>
        <p:txBody>
          <a:bodyPr wrap="square">
            <a:spAutoFit/>
          </a:bodyPr>
          <a:lstStyle/>
          <a:p>
            <a:pPr algn="just">
              <a:defRPr/>
            </a:pPr>
            <a:r>
              <a:rPr lang="en-US" sz="3600">
                <a:solidFill>
                  <a:srgbClr val="7030A0"/>
                </a:solidFill>
                <a:latin typeface="Times New Roman" panose="02020603050405020304" pitchFamily="18" charset="0"/>
                <a:cs typeface="Times New Roman" panose="02020603050405020304" pitchFamily="18" charset="0"/>
              </a:rPr>
              <a:t>Mạng </a:t>
            </a:r>
            <a:r>
              <a:rPr lang="en-US" sz="3600" dirty="0" err="1">
                <a:solidFill>
                  <a:srgbClr val="7030A0"/>
                </a:solidFill>
                <a:latin typeface="Times New Roman" panose="02020603050405020304" pitchFamily="18" charset="0"/>
                <a:cs typeface="Times New Roman" panose="02020603050405020304" pitchFamily="18" charset="0"/>
              </a:rPr>
              <a:t>máy</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tính</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xuất</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hiện</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trong</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mọi</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lĩnh</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vực</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của</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cuộc</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sống</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Vậy</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mạng</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máy</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tính</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kết</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nối</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với</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nhau</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như</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thế</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nào</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và</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có</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những</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thành</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phần</a:t>
            </a:r>
            <a:r>
              <a:rPr lang="en-US" sz="3600" dirty="0">
                <a:solidFill>
                  <a:srgbClr val="7030A0"/>
                </a:solidFill>
                <a:latin typeface="Times New Roman" panose="02020603050405020304" pitchFamily="18" charset="0"/>
                <a:cs typeface="Times New Roman" panose="02020603050405020304" pitchFamily="18" charset="0"/>
              </a:rPr>
              <a:t> </a:t>
            </a:r>
            <a:r>
              <a:rPr lang="en-US" sz="3600" dirty="0" err="1">
                <a:solidFill>
                  <a:srgbClr val="7030A0"/>
                </a:solidFill>
                <a:latin typeface="Times New Roman" panose="02020603050405020304" pitchFamily="18" charset="0"/>
                <a:cs typeface="Times New Roman" panose="02020603050405020304" pitchFamily="18" charset="0"/>
              </a:rPr>
              <a:t>gì</a:t>
            </a:r>
            <a:r>
              <a:rPr lang="en-US" sz="3600" dirty="0">
                <a:solidFill>
                  <a:srgbClr val="7030A0"/>
                </a:solidFill>
                <a:latin typeface="Times New Roman" panose="02020603050405020304" pitchFamily="18" charset="0"/>
                <a:cs typeface="Times New Roman" panose="02020603050405020304" pitchFamily="18" charset="0"/>
              </a:rPr>
              <a:t>? </a:t>
            </a:r>
          </a:p>
        </p:txBody>
      </p:sp>
      <p:pic>
        <p:nvPicPr>
          <p:cNvPr id="4098" name="Picture 2" descr="Mạng LAN là gì? Tất tần tật về mạng LAN | WiFi.FPT.net">
            <a:extLst>
              <a:ext uri="{FF2B5EF4-FFF2-40B4-BE49-F238E27FC236}">
                <a16:creationId xmlns:a16="http://schemas.microsoft.com/office/drawing/2014/main" id="{A2A78C66-E1CD-7542-6BEA-662369E39E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771900"/>
            <a:ext cx="4680930" cy="292558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0" name="Picture 4" descr="Driver trong máy tính là gì? Các driver cần thiết đối với hệ điều hành -  Thegioididong.com">
            <a:extLst>
              <a:ext uri="{FF2B5EF4-FFF2-40B4-BE49-F238E27FC236}">
                <a16:creationId xmlns:a16="http://schemas.microsoft.com/office/drawing/2014/main" id="{D03D4F24-50FD-E28C-D358-D2895C08BA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48800" y="395995"/>
            <a:ext cx="7620000" cy="38862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4" name="Picture 8" descr="Những Ưu Điểm Và Nhược Điểm Của Việc Mua Sắm Online">
            <a:extLst>
              <a:ext uri="{FF2B5EF4-FFF2-40B4-BE49-F238E27FC236}">
                <a16:creationId xmlns:a16="http://schemas.microsoft.com/office/drawing/2014/main" id="{B142BD90-1813-64AB-7334-4C91ADC1E8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55581" y="4716281"/>
            <a:ext cx="6334125" cy="44577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6" name="Picture 10" descr="Top các trang web học tập miễn phí tốt nhất">
            <a:extLst>
              <a:ext uri="{FF2B5EF4-FFF2-40B4-BE49-F238E27FC236}">
                <a16:creationId xmlns:a16="http://schemas.microsoft.com/office/drawing/2014/main" id="{CD186F37-8CDA-D044-406E-B57B70443E8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420" y="6504483"/>
            <a:ext cx="6096000" cy="36576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32" presetClass="emph" presetSubtype="0" repeatCount="indefinite" fill="hold" nodeType="afterEffect">
                                  <p:stCondLst>
                                    <p:cond delay="0"/>
                                  </p:stCondLst>
                                  <p:childTnLst>
                                    <p:animRot by="120000">
                                      <p:cBhvr>
                                        <p:cTn id="10" dur="100" fill="hold">
                                          <p:stCondLst>
                                            <p:cond delay="0"/>
                                          </p:stCondLst>
                                        </p:cTn>
                                        <p:tgtEl>
                                          <p:spTgt spid="4100"/>
                                        </p:tgtEl>
                                        <p:attrNameLst>
                                          <p:attrName>r</p:attrName>
                                        </p:attrNameLst>
                                      </p:cBhvr>
                                    </p:animRot>
                                    <p:animRot by="-240000">
                                      <p:cBhvr>
                                        <p:cTn id="11" dur="200" fill="hold">
                                          <p:stCondLst>
                                            <p:cond delay="200"/>
                                          </p:stCondLst>
                                        </p:cTn>
                                        <p:tgtEl>
                                          <p:spTgt spid="4100"/>
                                        </p:tgtEl>
                                        <p:attrNameLst>
                                          <p:attrName>r</p:attrName>
                                        </p:attrNameLst>
                                      </p:cBhvr>
                                    </p:animRot>
                                    <p:animRot by="240000">
                                      <p:cBhvr>
                                        <p:cTn id="12" dur="200" fill="hold">
                                          <p:stCondLst>
                                            <p:cond delay="400"/>
                                          </p:stCondLst>
                                        </p:cTn>
                                        <p:tgtEl>
                                          <p:spTgt spid="4100"/>
                                        </p:tgtEl>
                                        <p:attrNameLst>
                                          <p:attrName>r</p:attrName>
                                        </p:attrNameLst>
                                      </p:cBhvr>
                                    </p:animRot>
                                    <p:animRot by="-240000">
                                      <p:cBhvr>
                                        <p:cTn id="13" dur="200" fill="hold">
                                          <p:stCondLst>
                                            <p:cond delay="600"/>
                                          </p:stCondLst>
                                        </p:cTn>
                                        <p:tgtEl>
                                          <p:spTgt spid="4100"/>
                                        </p:tgtEl>
                                        <p:attrNameLst>
                                          <p:attrName>r</p:attrName>
                                        </p:attrNameLst>
                                      </p:cBhvr>
                                    </p:animRot>
                                    <p:animRot by="120000">
                                      <p:cBhvr>
                                        <p:cTn id="14" dur="200" fill="hold">
                                          <p:stCondLst>
                                            <p:cond delay="800"/>
                                          </p:stCondLst>
                                        </p:cTn>
                                        <p:tgtEl>
                                          <p:spTgt spid="4100"/>
                                        </p:tgtEl>
                                        <p:attrNameLst>
                                          <p:attrName>r</p:attrName>
                                        </p:attrNameLst>
                                      </p:cBhvr>
                                    </p:animRot>
                                  </p:childTnLst>
                                </p:cTn>
                              </p:par>
                            </p:childTnLst>
                          </p:cTn>
                        </p:par>
                        <p:par>
                          <p:cTn id="15" fill="hold">
                            <p:stCondLst>
                              <p:cond delay="1500"/>
                            </p:stCondLst>
                            <p:childTnLst>
                              <p:par>
                                <p:cTn id="16" presetID="32" presetClass="emph" presetSubtype="0" repeatCount="indefinite" fill="hold" nodeType="afterEffect">
                                  <p:stCondLst>
                                    <p:cond delay="0"/>
                                  </p:stCondLst>
                                  <p:childTnLst>
                                    <p:animRot by="120000">
                                      <p:cBhvr>
                                        <p:cTn id="17" dur="100" fill="hold">
                                          <p:stCondLst>
                                            <p:cond delay="0"/>
                                          </p:stCondLst>
                                        </p:cTn>
                                        <p:tgtEl>
                                          <p:spTgt spid="4106"/>
                                        </p:tgtEl>
                                        <p:attrNameLst>
                                          <p:attrName>r</p:attrName>
                                        </p:attrNameLst>
                                      </p:cBhvr>
                                    </p:animRot>
                                    <p:animRot by="-240000">
                                      <p:cBhvr>
                                        <p:cTn id="18" dur="200" fill="hold">
                                          <p:stCondLst>
                                            <p:cond delay="200"/>
                                          </p:stCondLst>
                                        </p:cTn>
                                        <p:tgtEl>
                                          <p:spTgt spid="4106"/>
                                        </p:tgtEl>
                                        <p:attrNameLst>
                                          <p:attrName>r</p:attrName>
                                        </p:attrNameLst>
                                      </p:cBhvr>
                                    </p:animRot>
                                    <p:animRot by="240000">
                                      <p:cBhvr>
                                        <p:cTn id="19" dur="200" fill="hold">
                                          <p:stCondLst>
                                            <p:cond delay="400"/>
                                          </p:stCondLst>
                                        </p:cTn>
                                        <p:tgtEl>
                                          <p:spTgt spid="4106"/>
                                        </p:tgtEl>
                                        <p:attrNameLst>
                                          <p:attrName>r</p:attrName>
                                        </p:attrNameLst>
                                      </p:cBhvr>
                                    </p:animRot>
                                    <p:animRot by="-240000">
                                      <p:cBhvr>
                                        <p:cTn id="20" dur="200" fill="hold">
                                          <p:stCondLst>
                                            <p:cond delay="600"/>
                                          </p:stCondLst>
                                        </p:cTn>
                                        <p:tgtEl>
                                          <p:spTgt spid="4106"/>
                                        </p:tgtEl>
                                        <p:attrNameLst>
                                          <p:attrName>r</p:attrName>
                                        </p:attrNameLst>
                                      </p:cBhvr>
                                    </p:animRot>
                                    <p:animRot by="120000">
                                      <p:cBhvr>
                                        <p:cTn id="21" dur="200" fill="hold">
                                          <p:stCondLst>
                                            <p:cond delay="800"/>
                                          </p:stCondLst>
                                        </p:cTn>
                                        <p:tgtEl>
                                          <p:spTgt spid="4106"/>
                                        </p:tgtEl>
                                        <p:attrNameLst>
                                          <p:attrName>r</p:attrName>
                                        </p:attrNameLst>
                                      </p:cBhvr>
                                    </p:animRot>
                                  </p:childTnLst>
                                </p:cTn>
                              </p:par>
                            </p:childTnLst>
                          </p:cTn>
                        </p:par>
                        <p:par>
                          <p:cTn id="22" fill="hold">
                            <p:stCondLst>
                              <p:cond delay="2500"/>
                            </p:stCondLst>
                            <p:childTnLst>
                              <p:par>
                                <p:cTn id="23" presetID="32" presetClass="emph" presetSubtype="0" repeatCount="indefinite" fill="hold" nodeType="afterEffect">
                                  <p:stCondLst>
                                    <p:cond delay="0"/>
                                  </p:stCondLst>
                                  <p:childTnLst>
                                    <p:animRot by="120000">
                                      <p:cBhvr>
                                        <p:cTn id="24" dur="100" fill="hold">
                                          <p:stCondLst>
                                            <p:cond delay="0"/>
                                          </p:stCondLst>
                                        </p:cTn>
                                        <p:tgtEl>
                                          <p:spTgt spid="12290"/>
                                        </p:tgtEl>
                                        <p:attrNameLst>
                                          <p:attrName>r</p:attrName>
                                        </p:attrNameLst>
                                      </p:cBhvr>
                                    </p:animRot>
                                    <p:animRot by="-240000">
                                      <p:cBhvr>
                                        <p:cTn id="25" dur="200" fill="hold">
                                          <p:stCondLst>
                                            <p:cond delay="200"/>
                                          </p:stCondLst>
                                        </p:cTn>
                                        <p:tgtEl>
                                          <p:spTgt spid="12290"/>
                                        </p:tgtEl>
                                        <p:attrNameLst>
                                          <p:attrName>r</p:attrName>
                                        </p:attrNameLst>
                                      </p:cBhvr>
                                    </p:animRot>
                                    <p:animRot by="240000">
                                      <p:cBhvr>
                                        <p:cTn id="26" dur="200" fill="hold">
                                          <p:stCondLst>
                                            <p:cond delay="400"/>
                                          </p:stCondLst>
                                        </p:cTn>
                                        <p:tgtEl>
                                          <p:spTgt spid="12290"/>
                                        </p:tgtEl>
                                        <p:attrNameLst>
                                          <p:attrName>r</p:attrName>
                                        </p:attrNameLst>
                                      </p:cBhvr>
                                    </p:animRot>
                                    <p:animRot by="-240000">
                                      <p:cBhvr>
                                        <p:cTn id="27" dur="200" fill="hold">
                                          <p:stCondLst>
                                            <p:cond delay="600"/>
                                          </p:stCondLst>
                                        </p:cTn>
                                        <p:tgtEl>
                                          <p:spTgt spid="12290"/>
                                        </p:tgtEl>
                                        <p:attrNameLst>
                                          <p:attrName>r</p:attrName>
                                        </p:attrNameLst>
                                      </p:cBhvr>
                                    </p:animRot>
                                    <p:animRot by="120000">
                                      <p:cBhvr>
                                        <p:cTn id="28" dur="200" fill="hold">
                                          <p:stCondLst>
                                            <p:cond delay="800"/>
                                          </p:stCondLst>
                                        </p:cTn>
                                        <p:tgtEl>
                                          <p:spTgt spid="12290"/>
                                        </p:tgtEl>
                                        <p:attrNameLst>
                                          <p:attrName>r</p:attrName>
                                        </p:attrNameLst>
                                      </p:cBhvr>
                                    </p:animRot>
                                  </p:childTnLst>
                                </p:cTn>
                              </p:par>
                            </p:childTnLst>
                          </p:cTn>
                        </p:par>
                        <p:par>
                          <p:cTn id="29" fill="hold">
                            <p:stCondLst>
                              <p:cond delay="3500"/>
                            </p:stCondLst>
                            <p:childTnLst>
                              <p:par>
                                <p:cTn id="30" presetID="32" presetClass="emph" presetSubtype="0" repeatCount="indefinite" fill="hold" nodeType="afterEffect">
                                  <p:stCondLst>
                                    <p:cond delay="0"/>
                                  </p:stCondLst>
                                  <p:childTnLst>
                                    <p:animRot by="120000">
                                      <p:cBhvr>
                                        <p:cTn id="31" dur="100" fill="hold">
                                          <p:stCondLst>
                                            <p:cond delay="0"/>
                                          </p:stCondLst>
                                        </p:cTn>
                                        <p:tgtEl>
                                          <p:spTgt spid="4104"/>
                                        </p:tgtEl>
                                        <p:attrNameLst>
                                          <p:attrName>r</p:attrName>
                                        </p:attrNameLst>
                                      </p:cBhvr>
                                    </p:animRot>
                                    <p:animRot by="-240000">
                                      <p:cBhvr>
                                        <p:cTn id="32" dur="200" fill="hold">
                                          <p:stCondLst>
                                            <p:cond delay="200"/>
                                          </p:stCondLst>
                                        </p:cTn>
                                        <p:tgtEl>
                                          <p:spTgt spid="4104"/>
                                        </p:tgtEl>
                                        <p:attrNameLst>
                                          <p:attrName>r</p:attrName>
                                        </p:attrNameLst>
                                      </p:cBhvr>
                                    </p:animRot>
                                    <p:animRot by="240000">
                                      <p:cBhvr>
                                        <p:cTn id="33" dur="200" fill="hold">
                                          <p:stCondLst>
                                            <p:cond delay="400"/>
                                          </p:stCondLst>
                                        </p:cTn>
                                        <p:tgtEl>
                                          <p:spTgt spid="4104"/>
                                        </p:tgtEl>
                                        <p:attrNameLst>
                                          <p:attrName>r</p:attrName>
                                        </p:attrNameLst>
                                      </p:cBhvr>
                                    </p:animRot>
                                    <p:animRot by="-240000">
                                      <p:cBhvr>
                                        <p:cTn id="34" dur="200" fill="hold">
                                          <p:stCondLst>
                                            <p:cond delay="600"/>
                                          </p:stCondLst>
                                        </p:cTn>
                                        <p:tgtEl>
                                          <p:spTgt spid="4104"/>
                                        </p:tgtEl>
                                        <p:attrNameLst>
                                          <p:attrName>r</p:attrName>
                                        </p:attrNameLst>
                                      </p:cBhvr>
                                    </p:animRot>
                                    <p:animRot by="120000">
                                      <p:cBhvr>
                                        <p:cTn id="35" dur="200" fill="hold">
                                          <p:stCondLst>
                                            <p:cond delay="800"/>
                                          </p:stCondLst>
                                        </p:cTn>
                                        <p:tgtEl>
                                          <p:spTgt spid="410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2" name="TextBox 5"/>
          <p:cNvSpPr txBox="1">
            <a:spLocks noChangeArrowheads="1"/>
          </p:cNvSpPr>
          <p:nvPr/>
        </p:nvSpPr>
        <p:spPr bwMode="auto">
          <a:xfrm>
            <a:off x="152400" y="307080"/>
            <a:ext cx="1225153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800" b="1" dirty="0">
                <a:solidFill>
                  <a:srgbClr val="FF0000"/>
                </a:solidFill>
                <a:latin typeface="Times New Roman" pitchFamily="18" charset="0"/>
                <a:cs typeface="Times New Roman" pitchFamily="18" charset="0"/>
              </a:rPr>
              <a:t>2. </a:t>
            </a:r>
            <a:r>
              <a:rPr lang="en-US" sz="4800" b="1" dirty="0" err="1">
                <a:solidFill>
                  <a:srgbClr val="FF0000"/>
                </a:solidFill>
                <a:latin typeface="Times New Roman" pitchFamily="18" charset="0"/>
                <a:cs typeface="Times New Roman" pitchFamily="18" charset="0"/>
              </a:rPr>
              <a:t>Các</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thành</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phần</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của</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mạng</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máy</a:t>
            </a:r>
            <a:r>
              <a:rPr lang="en-US" sz="4800" b="1" dirty="0">
                <a:solidFill>
                  <a:srgbClr val="FF0000"/>
                </a:solidFill>
                <a:latin typeface="Times New Roman" pitchFamily="18" charset="0"/>
                <a:cs typeface="Times New Roman" pitchFamily="18" charset="0"/>
              </a:rPr>
              <a:t> </a:t>
            </a:r>
            <a:r>
              <a:rPr lang="en-US" sz="4800" b="1" dirty="0" err="1">
                <a:solidFill>
                  <a:srgbClr val="FF0000"/>
                </a:solidFill>
                <a:latin typeface="Times New Roman" pitchFamily="18" charset="0"/>
                <a:cs typeface="Times New Roman" pitchFamily="18" charset="0"/>
              </a:rPr>
              <a:t>tính</a:t>
            </a:r>
            <a:endParaRPr lang="en-US" sz="4800" dirty="0">
              <a:solidFill>
                <a:srgbClr val="FF0000"/>
              </a:solidFill>
              <a:latin typeface="Times New Roman" pitchFamily="18" charset="0"/>
              <a:cs typeface="Times New Roman" pitchFamily="18" charset="0"/>
            </a:endParaRPr>
          </a:p>
          <a:p>
            <a:pPr eaLnBrk="1" hangingPunct="1"/>
            <a:endParaRPr lang="en-US" sz="3600" dirty="0">
              <a:solidFill>
                <a:srgbClr val="FF0000"/>
              </a:solidFill>
            </a:endParaRPr>
          </a:p>
        </p:txBody>
      </p:sp>
      <p:pic>
        <p:nvPicPr>
          <p:cNvPr id="4" name="Picture 3">
            <a:extLst>
              <a:ext uri="{FF2B5EF4-FFF2-40B4-BE49-F238E27FC236}">
                <a16:creationId xmlns:a16="http://schemas.microsoft.com/office/drawing/2014/main" id="{5A1AA86D-C958-472B-8934-22E3609CDB7C}"/>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5000"/>
                    </a14:imgEffect>
                  </a14:imgLayer>
                </a14:imgProps>
              </a:ext>
            </a:extLst>
          </a:blip>
          <a:stretch>
            <a:fillRect/>
          </a:stretch>
        </p:blipFill>
        <p:spPr>
          <a:xfrm>
            <a:off x="1752600" y="1913314"/>
            <a:ext cx="13082100" cy="813517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3" name="Hộp Văn bản 2">
            <a:extLst>
              <a:ext uri="{FF2B5EF4-FFF2-40B4-BE49-F238E27FC236}">
                <a16:creationId xmlns:a16="http://schemas.microsoft.com/office/drawing/2014/main" id="{ADE3F6CC-099A-B5D6-9B09-A2C55C01BEF5}"/>
              </a:ext>
            </a:extLst>
          </p:cNvPr>
          <p:cNvSpPr txBox="1"/>
          <p:nvPr/>
        </p:nvSpPr>
        <p:spPr>
          <a:xfrm>
            <a:off x="10210800" y="1093550"/>
            <a:ext cx="6629400" cy="106760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lnSpc>
                <a:spcPct val="150000"/>
              </a:lnSpc>
            </a:pPr>
            <a:r>
              <a:rPr lang="en-US" sz="4800">
                <a:solidFill>
                  <a:srgbClr val="FF0000"/>
                </a:solidFill>
                <a:latin typeface="Times New Roman" panose="02020603050405020304" pitchFamily="18" charset="0"/>
                <a:cs typeface="Times New Roman" panose="02020603050405020304" pitchFamily="18" charset="0"/>
              </a:rPr>
              <a:t>PHIẾU</a:t>
            </a:r>
            <a:r>
              <a:rPr lang="en-US" sz="4800" baseline="0">
                <a:solidFill>
                  <a:srgbClr val="FF0000"/>
                </a:solidFill>
                <a:latin typeface="Times New Roman" panose="02020603050405020304" pitchFamily="18" charset="0"/>
                <a:cs typeface="Times New Roman" panose="02020603050405020304" pitchFamily="18" charset="0"/>
              </a:rPr>
              <a:t> HỌC TẬP SỐ 3</a:t>
            </a:r>
            <a:endParaRPr lang="en-US" sz="4800" dirty="0">
              <a:solidFill>
                <a:srgbClr val="FF0000"/>
              </a:solidFill>
              <a:latin typeface="Times New Roman" panose="02020603050405020304" pitchFamily="18" charset="0"/>
              <a:cs typeface="Times New Roman" panose="02020603050405020304" pitchFamily="18" charset="0"/>
            </a:endParaRPr>
          </a:p>
        </p:txBody>
      </p:sp>
      <p:pic>
        <p:nvPicPr>
          <p:cNvPr id="6" name="Hình ảnh 5">
            <a:extLst>
              <a:ext uri="{FF2B5EF4-FFF2-40B4-BE49-F238E27FC236}">
                <a16:creationId xmlns:a16="http://schemas.microsoft.com/office/drawing/2014/main" id="{470290E7-F53C-D9FD-444E-21C542D8D6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39697" y="2254663"/>
            <a:ext cx="2781300" cy="2781300"/>
          </a:xfrm>
          <a:prstGeom prst="rect">
            <a:avLst/>
          </a:prstGeom>
        </p:spPr>
      </p:pic>
    </p:spTree>
    <p:extLst>
      <p:ext uri="{BB962C8B-B14F-4D97-AF65-F5344CB8AC3E}">
        <p14:creationId xmlns:p14="http://schemas.microsoft.com/office/powerpoint/2010/main" val="26654584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338" name="TextBox 4"/>
          <p:cNvSpPr txBox="1">
            <a:spLocks noChangeArrowheads="1"/>
          </p:cNvSpPr>
          <p:nvPr/>
        </p:nvSpPr>
        <p:spPr bwMode="auto">
          <a:xfrm>
            <a:off x="1045370" y="507208"/>
            <a:ext cx="986075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200" b="1">
                <a:solidFill>
                  <a:srgbClr val="7030A0"/>
                </a:solidFill>
                <a:latin typeface="Times New Roman" pitchFamily="18" charset="0"/>
                <a:cs typeface="Times New Roman" pitchFamily="18" charset="0"/>
              </a:rPr>
              <a:t>2. Các thành phần của mạng máy tính</a:t>
            </a:r>
            <a:endParaRPr lang="en-US" sz="4200">
              <a:solidFill>
                <a:srgbClr val="7030A0"/>
              </a:solidFill>
              <a:latin typeface="Times New Roman" pitchFamily="18" charset="0"/>
              <a:cs typeface="Times New Roman" pitchFamily="18" charset="0"/>
            </a:endParaRPr>
          </a:p>
          <a:p>
            <a:pPr eaLnBrk="1" hangingPunct="1"/>
            <a:endParaRPr lang="en-US" sz="3000">
              <a:solidFill>
                <a:srgbClr val="7030A0"/>
              </a:solidFill>
            </a:endParaRPr>
          </a:p>
        </p:txBody>
      </p:sp>
      <p:graphicFrame>
        <p:nvGraphicFramePr>
          <p:cNvPr id="6" name="Table 5"/>
          <p:cNvGraphicFramePr>
            <a:graphicFrameLocks noGrp="1"/>
          </p:cNvGraphicFramePr>
          <p:nvPr>
            <p:extLst>
              <p:ext uri="{D42A27DB-BD31-4B8C-83A1-F6EECF244321}">
                <p14:modId xmlns:p14="http://schemas.microsoft.com/office/powerpoint/2010/main" val="4009776179"/>
              </p:ext>
            </p:extLst>
          </p:nvPr>
        </p:nvGraphicFramePr>
        <p:xfrm>
          <a:off x="895350" y="1714500"/>
          <a:ext cx="16630650" cy="7924800"/>
        </p:xfrm>
        <a:graphic>
          <a:graphicData uri="http://schemas.openxmlformats.org/drawingml/2006/table">
            <a:tbl>
              <a:tblPr firstRow="1" bandRow="1">
                <a:tableStyleId>{5C22544A-7EE6-4342-B048-85BDC9FD1C3A}</a:tableStyleId>
              </a:tblPr>
              <a:tblGrid>
                <a:gridCol w="16630650">
                  <a:extLst>
                    <a:ext uri="{9D8B030D-6E8A-4147-A177-3AD203B41FA5}">
                      <a16:colId xmlns:a16="http://schemas.microsoft.com/office/drawing/2014/main" val="20000"/>
                    </a:ext>
                  </a:extLst>
                </a:gridCol>
              </a:tblGrid>
              <a:tr h="1150647">
                <a:tc>
                  <a:txBody>
                    <a:bodyPr/>
                    <a:lstStyle/>
                    <a:p>
                      <a:pPr algn="ctr">
                        <a:lnSpc>
                          <a:spcPct val="150000"/>
                        </a:lnSpc>
                      </a:pPr>
                      <a:r>
                        <a:rPr lang="en-US" sz="4200" dirty="0">
                          <a:solidFill>
                            <a:srgbClr val="FF0000"/>
                          </a:solidFill>
                          <a:latin typeface="Times New Roman" panose="02020603050405020304" pitchFamily="18" charset="0"/>
                          <a:cs typeface="Times New Roman" panose="02020603050405020304" pitchFamily="18" charset="0"/>
                        </a:rPr>
                        <a:t>PHIẾU</a:t>
                      </a:r>
                      <a:r>
                        <a:rPr lang="en-US" sz="4200" baseline="0" dirty="0">
                          <a:solidFill>
                            <a:srgbClr val="FF0000"/>
                          </a:solidFill>
                          <a:latin typeface="Times New Roman" panose="02020603050405020304" pitchFamily="18" charset="0"/>
                          <a:cs typeface="Times New Roman" panose="02020603050405020304" pitchFamily="18" charset="0"/>
                        </a:rPr>
                        <a:t> HỌC TẬP SỐ 3</a:t>
                      </a:r>
                      <a:endParaRPr lang="en-US" sz="4200" dirty="0">
                        <a:solidFill>
                          <a:srgbClr val="FF0000"/>
                        </a:solidFill>
                        <a:latin typeface="Times New Roman" panose="02020603050405020304" pitchFamily="18" charset="0"/>
                        <a:cs typeface="Times New Roman" panose="02020603050405020304" pitchFamily="18" charset="0"/>
                      </a:endParaRPr>
                    </a:p>
                  </a:txBody>
                  <a:tcPr marL="137160" marR="137160" marT="68573" marB="68573">
                    <a:blipFill>
                      <a:blip r:embed="rId2"/>
                      <a:tile tx="0" ty="0" sx="100000" sy="100000" flip="none" algn="tl"/>
                    </a:blipFill>
                  </a:tcPr>
                </a:tc>
                <a:extLst>
                  <a:ext uri="{0D108BD9-81ED-4DB2-BD59-A6C34878D82A}">
                    <a16:rowId xmlns:a16="http://schemas.microsoft.com/office/drawing/2014/main" val="10000"/>
                  </a:ext>
                </a:extLst>
              </a:tr>
              <a:tr h="6774153">
                <a:tc>
                  <a:txBody>
                    <a:bodyPr/>
                    <a:lstStyle/>
                    <a:p>
                      <a:pPr marL="457200" marR="0" lvl="1" indent="0" algn="l" defTabSz="914400" rtl="0" eaLnBrk="1" fontAlgn="auto" latinLnBrk="0" hangingPunct="1">
                        <a:lnSpc>
                          <a:spcPct val="150000"/>
                        </a:lnSpc>
                        <a:spcBef>
                          <a:spcPts val="0"/>
                        </a:spcBef>
                        <a:spcAft>
                          <a:spcPts val="0"/>
                        </a:spcAft>
                        <a:buClrTx/>
                        <a:buSzTx/>
                        <a:buFontTx/>
                        <a:buNone/>
                        <a:tabLst/>
                        <a:defRPr/>
                      </a:pPr>
                      <a:r>
                        <a:rPr lang="en-US" sz="4200" b="1" i="1" kern="1200" dirty="0" err="1">
                          <a:solidFill>
                            <a:srgbClr val="FF0000"/>
                          </a:solidFill>
                          <a:effectLst/>
                          <a:latin typeface="Times New Roman" panose="02020603050405020304" pitchFamily="18" charset="0"/>
                          <a:ea typeface="+mn-ea"/>
                          <a:cs typeface="Times New Roman" panose="02020603050405020304" pitchFamily="18" charset="0"/>
                        </a:rPr>
                        <a:t>Phần</a:t>
                      </a:r>
                      <a:r>
                        <a:rPr lang="en-US" sz="4200" b="1" i="1" kern="1200" dirty="0">
                          <a:solidFill>
                            <a:srgbClr val="FF0000"/>
                          </a:solidFill>
                          <a:effectLst/>
                          <a:latin typeface="Times New Roman" panose="02020603050405020304" pitchFamily="18" charset="0"/>
                          <a:ea typeface="+mn-ea"/>
                          <a:cs typeface="Times New Roman" panose="02020603050405020304" pitchFamily="18" charset="0"/>
                        </a:rPr>
                        <a:t> 1</a:t>
                      </a:r>
                      <a:r>
                        <a:rPr lang="en-US" sz="4200" b="1" i="1" kern="1200">
                          <a:solidFill>
                            <a:srgbClr val="FF0000"/>
                          </a:solidFill>
                          <a:effectLst/>
                          <a:latin typeface="Times New Roman" panose="02020603050405020304" pitchFamily="18" charset="0"/>
                          <a:ea typeface="+mn-ea"/>
                          <a:cs typeface="Times New Roman" panose="02020603050405020304" pitchFamily="18" charset="0"/>
                        </a:rPr>
                        <a:t>:</a:t>
                      </a:r>
                      <a:r>
                        <a:rPr lang="en-US" sz="4200" b="1" kern="1200">
                          <a:solidFill>
                            <a:srgbClr val="FF0000"/>
                          </a:solidFill>
                          <a:effectLst/>
                          <a:latin typeface="Times New Roman" panose="02020603050405020304" pitchFamily="18" charset="0"/>
                          <a:ea typeface="+mn-ea"/>
                          <a:cs typeface="Times New Roman" panose="02020603050405020304" pitchFamily="18" charset="0"/>
                        </a:rPr>
                        <a:t> </a:t>
                      </a:r>
                      <a:r>
                        <a:rPr lang="en-US" sz="4200" b="1" kern="1200" dirty="0">
                          <a:solidFill>
                            <a:srgbClr val="FF0000"/>
                          </a:solidFill>
                          <a:effectLst/>
                          <a:latin typeface="Times New Roman" panose="02020603050405020304" pitchFamily="18" charset="0"/>
                          <a:ea typeface="+mn-ea"/>
                          <a:cs typeface="Times New Roman" panose="02020603050405020304" pitchFamily="18" charset="0"/>
                        </a:rPr>
                        <a:t>Q</a:t>
                      </a:r>
                      <a:r>
                        <a:rPr lang="en-US" sz="4200" b="1" kern="1200">
                          <a:solidFill>
                            <a:srgbClr val="FF0000"/>
                          </a:solidFill>
                          <a:effectLst/>
                          <a:latin typeface="Times New Roman" panose="02020603050405020304" pitchFamily="18" charset="0"/>
                          <a:ea typeface="+mn-ea"/>
                          <a:cs typeface="Times New Roman" panose="02020603050405020304" pitchFamily="18" charset="0"/>
                        </a:rPr>
                        <a:t>uan </a:t>
                      </a:r>
                      <a:r>
                        <a:rPr lang="en-US" sz="4200" b="1" kern="1200" dirty="0" err="1">
                          <a:solidFill>
                            <a:srgbClr val="FF0000"/>
                          </a:solidFill>
                          <a:effectLst/>
                          <a:latin typeface="Times New Roman" panose="02020603050405020304" pitchFamily="18" charset="0"/>
                          <a:ea typeface="+mn-ea"/>
                          <a:cs typeface="Times New Roman" panose="02020603050405020304" pitchFamily="18" charset="0"/>
                        </a:rPr>
                        <a:t>sát</a:t>
                      </a:r>
                      <a:r>
                        <a:rPr lang="en-US" sz="42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b="1" kern="1200" dirty="0" err="1">
                          <a:solidFill>
                            <a:srgbClr val="FF0000"/>
                          </a:solidFill>
                          <a:effectLst/>
                          <a:latin typeface="Times New Roman" panose="02020603050405020304" pitchFamily="18" charset="0"/>
                          <a:ea typeface="+mn-ea"/>
                          <a:cs typeface="Times New Roman" panose="02020603050405020304" pitchFamily="18" charset="0"/>
                        </a:rPr>
                        <a:t>hình</a:t>
                      </a:r>
                      <a:r>
                        <a:rPr lang="en-US" sz="4200" b="1" kern="1200" dirty="0">
                          <a:solidFill>
                            <a:srgbClr val="FF0000"/>
                          </a:solidFill>
                          <a:effectLst/>
                          <a:latin typeface="Times New Roman" panose="02020603050405020304" pitchFamily="18" charset="0"/>
                          <a:ea typeface="+mn-ea"/>
                          <a:cs typeface="Times New Roman" panose="02020603050405020304" pitchFamily="18" charset="0"/>
                        </a:rPr>
                        <a:t> 2.1 </a:t>
                      </a:r>
                      <a:r>
                        <a:rPr lang="en-US" sz="4200" b="1" kern="1200" dirty="0" err="1">
                          <a:solidFill>
                            <a:srgbClr val="FF0000"/>
                          </a:solidFill>
                          <a:effectLst/>
                          <a:latin typeface="Times New Roman" panose="02020603050405020304" pitchFamily="18" charset="0"/>
                          <a:ea typeface="+mn-ea"/>
                          <a:cs typeface="Times New Roman" panose="02020603050405020304" pitchFamily="18" charset="0"/>
                        </a:rPr>
                        <a:t>sgk</a:t>
                      </a:r>
                      <a:r>
                        <a:rPr lang="en-US" sz="4200" b="1" kern="1200" dirty="0">
                          <a:solidFill>
                            <a:srgbClr val="FF0000"/>
                          </a:solidFill>
                          <a:effectLst/>
                          <a:latin typeface="Times New Roman" panose="02020603050405020304" pitchFamily="18" charset="0"/>
                          <a:ea typeface="+mn-ea"/>
                          <a:cs typeface="Times New Roman" panose="02020603050405020304" pitchFamily="18" charset="0"/>
                        </a:rPr>
                        <a:t> - &gt; </a:t>
                      </a:r>
                      <a:r>
                        <a:rPr lang="en-US" sz="4200" b="1" kern="1200" dirty="0" err="1">
                          <a:solidFill>
                            <a:srgbClr val="FF0000"/>
                          </a:solidFill>
                          <a:effectLst/>
                          <a:latin typeface="Times New Roman" panose="02020603050405020304" pitchFamily="18" charset="0"/>
                          <a:ea typeface="+mn-ea"/>
                          <a:cs typeface="Times New Roman" panose="02020603050405020304" pitchFamily="18" charset="0"/>
                        </a:rPr>
                        <a:t>Trả</a:t>
                      </a:r>
                      <a:r>
                        <a:rPr lang="en-US" sz="42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b="1" kern="1200" dirty="0" err="1">
                          <a:solidFill>
                            <a:srgbClr val="FF0000"/>
                          </a:solidFill>
                          <a:effectLst/>
                          <a:latin typeface="Times New Roman" panose="02020603050405020304" pitchFamily="18" charset="0"/>
                          <a:ea typeface="+mn-ea"/>
                          <a:cs typeface="Times New Roman" panose="02020603050405020304" pitchFamily="18" charset="0"/>
                        </a:rPr>
                        <a:t>lời</a:t>
                      </a:r>
                      <a:r>
                        <a:rPr lang="en-US" sz="42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b="1" kern="1200" dirty="0" err="1">
                          <a:solidFill>
                            <a:srgbClr val="FF0000"/>
                          </a:solidFill>
                          <a:effectLst/>
                          <a:latin typeface="Times New Roman" panose="02020603050405020304" pitchFamily="18" charset="0"/>
                          <a:ea typeface="+mn-ea"/>
                          <a:cs typeface="Times New Roman" panose="02020603050405020304" pitchFamily="18" charset="0"/>
                        </a:rPr>
                        <a:t>các</a:t>
                      </a:r>
                      <a:r>
                        <a:rPr lang="en-US" sz="42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b="1" kern="1200" dirty="0" err="1">
                          <a:solidFill>
                            <a:srgbClr val="FF0000"/>
                          </a:solidFill>
                          <a:effectLst/>
                          <a:latin typeface="Times New Roman" panose="02020603050405020304" pitchFamily="18" charset="0"/>
                          <a:ea typeface="+mn-ea"/>
                          <a:cs typeface="Times New Roman" panose="02020603050405020304" pitchFamily="18" charset="0"/>
                        </a:rPr>
                        <a:t>câu</a:t>
                      </a:r>
                      <a:r>
                        <a:rPr lang="en-US" sz="4200" b="1"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b="1" kern="1200" dirty="0" err="1">
                          <a:solidFill>
                            <a:srgbClr val="FF0000"/>
                          </a:solidFill>
                          <a:effectLst/>
                          <a:latin typeface="Times New Roman" panose="02020603050405020304" pitchFamily="18" charset="0"/>
                          <a:ea typeface="+mn-ea"/>
                          <a:cs typeface="Times New Roman" panose="02020603050405020304" pitchFamily="18" charset="0"/>
                        </a:rPr>
                        <a:t>hỏi</a:t>
                      </a:r>
                      <a:r>
                        <a:rPr lang="en-US" sz="4200" b="1" kern="1200" dirty="0">
                          <a:solidFill>
                            <a:srgbClr val="FF0000"/>
                          </a:solidFill>
                          <a:effectLst/>
                          <a:latin typeface="Times New Roman" panose="02020603050405020304" pitchFamily="18" charset="0"/>
                          <a:ea typeface="+mn-ea"/>
                          <a:cs typeface="Times New Roman" panose="02020603050405020304" pitchFamily="18" charset="0"/>
                        </a:rPr>
                        <a:t>:</a:t>
                      </a:r>
                      <a:endParaRPr lang="en-US" sz="4200" b="0" kern="1200" dirty="0">
                        <a:solidFill>
                          <a:srgbClr val="FF0000"/>
                        </a:solidFill>
                        <a:effectLst/>
                        <a:latin typeface="Times New Roman" panose="02020603050405020304" pitchFamily="18" charset="0"/>
                        <a:ea typeface="+mn-ea"/>
                        <a:cs typeface="Times New Roman" panose="02020603050405020304" pitchFamily="18" charset="0"/>
                      </a:endParaRPr>
                    </a:p>
                    <a:p>
                      <a:pPr marL="457200" marR="0" lvl="1" indent="0" algn="l" defTabSz="914400" rtl="0" eaLnBrk="1" fontAlgn="auto" latinLnBrk="0" hangingPunct="1">
                        <a:lnSpc>
                          <a:spcPct val="150000"/>
                        </a:lnSpc>
                        <a:spcBef>
                          <a:spcPts val="0"/>
                        </a:spcBef>
                        <a:spcAft>
                          <a:spcPts val="0"/>
                        </a:spcAft>
                        <a:buClrTx/>
                        <a:buSzTx/>
                        <a:buFontTx/>
                        <a:buNone/>
                        <a:tabLst/>
                        <a:defRPr/>
                      </a:pPr>
                      <a:r>
                        <a:rPr lang="en-US" sz="4200" b="1" i="1" u="sng" kern="1200" dirty="0" err="1">
                          <a:solidFill>
                            <a:srgbClr val="FF0000"/>
                          </a:solidFill>
                          <a:effectLst/>
                          <a:latin typeface="Times New Roman" panose="02020603050405020304" pitchFamily="18" charset="0"/>
                          <a:ea typeface="+mn-ea"/>
                          <a:cs typeface="Times New Roman" panose="02020603050405020304" pitchFamily="18" charset="0"/>
                        </a:rPr>
                        <a:t>Câu</a:t>
                      </a:r>
                      <a:r>
                        <a:rPr lang="en-US" sz="4200" b="1" i="1" u="sng" kern="1200" dirty="0">
                          <a:solidFill>
                            <a:srgbClr val="FF0000"/>
                          </a:solidFill>
                          <a:effectLst/>
                          <a:latin typeface="Times New Roman" panose="02020603050405020304" pitchFamily="18" charset="0"/>
                          <a:ea typeface="+mn-ea"/>
                          <a:cs typeface="Times New Roman" panose="02020603050405020304" pitchFamily="18" charset="0"/>
                        </a:rPr>
                        <a:t> 1.</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kern="1200" dirty="0" err="1">
                          <a:solidFill>
                            <a:srgbClr val="FF0000"/>
                          </a:solidFill>
                          <a:effectLst/>
                          <a:latin typeface="Times New Roman" panose="02020603050405020304" pitchFamily="18" charset="0"/>
                          <a:ea typeface="+mn-ea"/>
                          <a:cs typeface="Times New Roman" panose="02020603050405020304" pitchFamily="18" charset="0"/>
                        </a:rPr>
                        <a:t>Thiết</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kern="1200" dirty="0" err="1">
                          <a:solidFill>
                            <a:srgbClr val="FF0000"/>
                          </a:solidFill>
                          <a:effectLst/>
                          <a:latin typeface="Times New Roman" panose="02020603050405020304" pitchFamily="18" charset="0"/>
                          <a:ea typeface="+mn-ea"/>
                          <a:cs typeface="Times New Roman" panose="02020603050405020304" pitchFamily="18" charset="0"/>
                        </a:rPr>
                        <a:t>bị</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kern="1200" dirty="0" err="1">
                          <a:solidFill>
                            <a:srgbClr val="FF0000"/>
                          </a:solidFill>
                          <a:effectLst/>
                          <a:latin typeface="Times New Roman" panose="02020603050405020304" pitchFamily="18" charset="0"/>
                          <a:ea typeface="+mn-ea"/>
                          <a:cs typeface="Times New Roman" panose="02020603050405020304" pitchFamily="18" charset="0"/>
                        </a:rPr>
                        <a:t>nào</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kern="1200" dirty="0" err="1">
                          <a:solidFill>
                            <a:srgbClr val="FF0000"/>
                          </a:solidFill>
                          <a:effectLst/>
                          <a:latin typeface="Times New Roman" panose="02020603050405020304" pitchFamily="18" charset="0"/>
                          <a:ea typeface="+mn-ea"/>
                          <a:cs typeface="Times New Roman" panose="02020603050405020304" pitchFamily="18" charset="0"/>
                        </a:rPr>
                        <a:t>đang</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kern="1200" dirty="0" err="1">
                          <a:solidFill>
                            <a:srgbClr val="FF0000"/>
                          </a:solidFill>
                          <a:effectLst/>
                          <a:latin typeface="Times New Roman" panose="02020603050405020304" pitchFamily="18" charset="0"/>
                          <a:ea typeface="+mn-ea"/>
                          <a:cs typeface="Times New Roman" panose="02020603050405020304" pitchFamily="18" charset="0"/>
                        </a:rPr>
                        <a:t>được</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kern="1200" dirty="0" err="1">
                          <a:solidFill>
                            <a:srgbClr val="FF0000"/>
                          </a:solidFill>
                          <a:effectLst/>
                          <a:latin typeface="Times New Roman" panose="02020603050405020304" pitchFamily="18" charset="0"/>
                          <a:ea typeface="+mn-ea"/>
                          <a:cs typeface="Times New Roman" panose="02020603050405020304" pitchFamily="18" charset="0"/>
                        </a:rPr>
                        <a:t>kết</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kern="1200" dirty="0" err="1">
                          <a:solidFill>
                            <a:srgbClr val="FF0000"/>
                          </a:solidFill>
                          <a:effectLst/>
                          <a:latin typeface="Times New Roman" panose="02020603050405020304" pitchFamily="18" charset="0"/>
                          <a:ea typeface="+mn-ea"/>
                          <a:cs typeface="Times New Roman" panose="02020603050405020304" pitchFamily="18" charset="0"/>
                        </a:rPr>
                        <a:t>nối</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kern="1200" dirty="0" err="1">
                          <a:solidFill>
                            <a:srgbClr val="FF0000"/>
                          </a:solidFill>
                          <a:effectLst/>
                          <a:latin typeface="Times New Roman" panose="02020603050405020304" pitchFamily="18" charset="0"/>
                          <a:ea typeface="+mn-ea"/>
                          <a:cs typeface="Times New Roman" panose="02020603050405020304" pitchFamily="18" charset="0"/>
                        </a:rPr>
                        <a:t>vào</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kern="1200" dirty="0" err="1">
                          <a:solidFill>
                            <a:srgbClr val="FF0000"/>
                          </a:solidFill>
                          <a:effectLst/>
                          <a:latin typeface="Times New Roman" panose="02020603050405020304" pitchFamily="18" charset="0"/>
                          <a:ea typeface="+mn-ea"/>
                          <a:cs typeface="Times New Roman" panose="02020603050405020304" pitchFamily="18" charset="0"/>
                        </a:rPr>
                        <a:t>mạng</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US" sz="4200" i="0" u="sng" strike="noStrike" kern="1200" dirty="0">
                        <a:solidFill>
                          <a:srgbClr val="FF0000"/>
                        </a:solidFill>
                        <a:effectLst/>
                        <a:latin typeface="Times New Roman" panose="02020603050405020304" pitchFamily="18" charset="0"/>
                        <a:ea typeface="+mn-ea"/>
                        <a:cs typeface="Times New Roman" panose="02020603050405020304" pitchFamily="18" charset="0"/>
                      </a:endParaRPr>
                    </a:p>
                    <a:p>
                      <a:pPr marL="457200" marR="0" lvl="1" indent="0" algn="l" defTabSz="914400" rtl="0" eaLnBrk="1" fontAlgn="auto" latinLnBrk="0" hangingPunct="1">
                        <a:lnSpc>
                          <a:spcPct val="150000"/>
                        </a:lnSpc>
                        <a:spcBef>
                          <a:spcPts val="0"/>
                        </a:spcBef>
                        <a:spcAft>
                          <a:spcPts val="0"/>
                        </a:spcAft>
                        <a:buClrTx/>
                        <a:buSzTx/>
                        <a:buFontTx/>
                        <a:buNone/>
                        <a:tabLst/>
                        <a:defRPr/>
                      </a:pPr>
                      <a:r>
                        <a:rPr lang="en-US" sz="4200" b="1" i="1" u="sng" kern="1200" dirty="0" err="1">
                          <a:solidFill>
                            <a:srgbClr val="FF0000"/>
                          </a:solidFill>
                          <a:effectLst/>
                          <a:latin typeface="Times New Roman" panose="02020603050405020304" pitchFamily="18" charset="0"/>
                          <a:ea typeface="+mn-ea"/>
                          <a:cs typeface="Times New Roman" panose="02020603050405020304" pitchFamily="18" charset="0"/>
                        </a:rPr>
                        <a:t>Câu</a:t>
                      </a:r>
                      <a:r>
                        <a:rPr lang="en-US" sz="4200" b="1" i="1" u="sng" kern="1200" dirty="0">
                          <a:solidFill>
                            <a:srgbClr val="FF0000"/>
                          </a:solidFill>
                          <a:effectLst/>
                          <a:latin typeface="Times New Roman" panose="02020603050405020304" pitchFamily="18" charset="0"/>
                          <a:ea typeface="+mn-ea"/>
                          <a:cs typeface="Times New Roman" panose="02020603050405020304" pitchFamily="18" charset="0"/>
                        </a:rPr>
                        <a:t> 2.</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kern="1200" dirty="0" err="1">
                          <a:solidFill>
                            <a:srgbClr val="FF0000"/>
                          </a:solidFill>
                          <a:effectLst/>
                          <a:latin typeface="Times New Roman" panose="02020603050405020304" pitchFamily="18" charset="0"/>
                          <a:ea typeface="+mn-ea"/>
                          <a:cs typeface="Times New Roman" panose="02020603050405020304" pitchFamily="18" charset="0"/>
                        </a:rPr>
                        <a:t>Kết</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kern="1200" dirty="0" err="1">
                          <a:solidFill>
                            <a:srgbClr val="FF0000"/>
                          </a:solidFill>
                          <a:effectLst/>
                          <a:latin typeface="Times New Roman" panose="02020603050405020304" pitchFamily="18" charset="0"/>
                          <a:ea typeface="+mn-ea"/>
                          <a:cs typeface="Times New Roman" panose="02020603050405020304" pitchFamily="18" charset="0"/>
                        </a:rPr>
                        <a:t>nối</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kern="1200" dirty="0" err="1">
                          <a:solidFill>
                            <a:srgbClr val="FF0000"/>
                          </a:solidFill>
                          <a:effectLst/>
                          <a:latin typeface="Times New Roman" panose="02020603050405020304" pitchFamily="18" charset="0"/>
                          <a:ea typeface="+mn-ea"/>
                          <a:cs typeface="Times New Roman" panose="02020603050405020304" pitchFamily="18" charset="0"/>
                        </a:rPr>
                        <a:t>với</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kern="1200" dirty="0" err="1">
                          <a:solidFill>
                            <a:srgbClr val="FF0000"/>
                          </a:solidFill>
                          <a:effectLst/>
                          <a:latin typeface="Times New Roman" panose="02020603050405020304" pitchFamily="18" charset="0"/>
                          <a:ea typeface="+mn-ea"/>
                          <a:cs typeface="Times New Roman" panose="02020603050405020304" pitchFamily="18" charset="0"/>
                        </a:rPr>
                        <a:t>nhau</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kern="1200" dirty="0" err="1">
                          <a:solidFill>
                            <a:srgbClr val="FF0000"/>
                          </a:solidFill>
                          <a:effectLst/>
                          <a:latin typeface="Times New Roman" panose="02020603050405020304" pitchFamily="18" charset="0"/>
                          <a:ea typeface="+mn-ea"/>
                          <a:cs typeface="Times New Roman" panose="02020603050405020304" pitchFamily="18" charset="0"/>
                        </a:rPr>
                        <a:t>như</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kern="1200" dirty="0" err="1">
                          <a:solidFill>
                            <a:srgbClr val="FF0000"/>
                          </a:solidFill>
                          <a:effectLst/>
                          <a:latin typeface="Times New Roman" panose="02020603050405020304" pitchFamily="18" charset="0"/>
                          <a:ea typeface="+mn-ea"/>
                          <a:cs typeface="Times New Roman" panose="02020603050405020304" pitchFamily="18" charset="0"/>
                        </a:rPr>
                        <a:t>thế</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kern="1200" dirty="0" err="1">
                          <a:solidFill>
                            <a:srgbClr val="FF0000"/>
                          </a:solidFill>
                          <a:effectLst/>
                          <a:latin typeface="Times New Roman" panose="02020603050405020304" pitchFamily="18" charset="0"/>
                          <a:ea typeface="+mn-ea"/>
                          <a:cs typeface="Times New Roman" panose="02020603050405020304" pitchFamily="18" charset="0"/>
                        </a:rPr>
                        <a:t>nào</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a:t>
                      </a:r>
                    </a:p>
                    <a:p>
                      <a:pPr marL="457200" marR="0" lvl="1" indent="0" algn="l" defTabSz="914400" rtl="0" eaLnBrk="1" fontAlgn="auto" latinLnBrk="0" hangingPunct="1">
                        <a:lnSpc>
                          <a:spcPct val="150000"/>
                        </a:lnSpc>
                        <a:spcBef>
                          <a:spcPts val="0"/>
                        </a:spcBef>
                        <a:spcAft>
                          <a:spcPts val="0"/>
                        </a:spcAft>
                        <a:buClrTx/>
                        <a:buSzTx/>
                        <a:buFontTx/>
                        <a:buNone/>
                        <a:tabLst/>
                        <a:defRPr/>
                      </a:pPr>
                      <a:endParaRPr lang="en-US" sz="4200" b="1" i="1" u="sng" kern="1200" dirty="0">
                        <a:solidFill>
                          <a:srgbClr val="FF0000"/>
                        </a:solidFill>
                        <a:effectLst/>
                        <a:latin typeface="Times New Roman" panose="02020603050405020304" pitchFamily="18" charset="0"/>
                        <a:ea typeface="+mn-ea"/>
                        <a:cs typeface="Times New Roman" panose="02020603050405020304" pitchFamily="18" charset="0"/>
                      </a:endParaRPr>
                    </a:p>
                    <a:p>
                      <a:pPr marL="457200" marR="0" lvl="1" indent="0" algn="l" defTabSz="914400" rtl="0" eaLnBrk="1" fontAlgn="auto" latinLnBrk="0" hangingPunct="1">
                        <a:lnSpc>
                          <a:spcPct val="150000"/>
                        </a:lnSpc>
                        <a:spcBef>
                          <a:spcPts val="0"/>
                        </a:spcBef>
                        <a:spcAft>
                          <a:spcPts val="0"/>
                        </a:spcAft>
                        <a:buClrTx/>
                        <a:buSzTx/>
                        <a:buFontTx/>
                        <a:buNone/>
                        <a:tabLst/>
                        <a:defRPr/>
                      </a:pPr>
                      <a:r>
                        <a:rPr lang="en-US" sz="4200" b="1" i="1" u="sng" kern="1200" dirty="0" err="1">
                          <a:solidFill>
                            <a:srgbClr val="FF0000"/>
                          </a:solidFill>
                          <a:effectLst/>
                          <a:latin typeface="Times New Roman" panose="02020603050405020304" pitchFamily="18" charset="0"/>
                          <a:ea typeface="+mn-ea"/>
                          <a:cs typeface="Times New Roman" panose="02020603050405020304" pitchFamily="18" charset="0"/>
                        </a:rPr>
                        <a:t>Câu</a:t>
                      </a:r>
                      <a:r>
                        <a:rPr lang="en-US" sz="4200" b="1" i="1" u="sng" kern="1200" dirty="0">
                          <a:solidFill>
                            <a:srgbClr val="FF0000"/>
                          </a:solidFill>
                          <a:effectLst/>
                          <a:latin typeface="Times New Roman" panose="02020603050405020304" pitchFamily="18" charset="0"/>
                          <a:ea typeface="+mn-ea"/>
                          <a:cs typeface="Times New Roman" panose="02020603050405020304" pitchFamily="18" charset="0"/>
                        </a:rPr>
                        <a:t> 3.</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kern="1200" dirty="0" err="1">
                          <a:solidFill>
                            <a:srgbClr val="FF0000"/>
                          </a:solidFill>
                          <a:effectLst/>
                          <a:latin typeface="Times New Roman" panose="02020603050405020304" pitchFamily="18" charset="0"/>
                          <a:ea typeface="+mn-ea"/>
                          <a:cs typeface="Times New Roman" panose="02020603050405020304" pitchFamily="18" charset="0"/>
                        </a:rPr>
                        <a:t>Kết</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kern="1200" dirty="0" err="1">
                          <a:solidFill>
                            <a:srgbClr val="FF0000"/>
                          </a:solidFill>
                          <a:effectLst/>
                          <a:latin typeface="Times New Roman" panose="02020603050405020304" pitchFamily="18" charset="0"/>
                          <a:ea typeface="+mn-ea"/>
                          <a:cs typeface="Times New Roman" panose="02020603050405020304" pitchFamily="18" charset="0"/>
                        </a:rPr>
                        <a:t>nối</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 qua </a:t>
                      </a:r>
                      <a:r>
                        <a:rPr lang="en-US" sz="4200" kern="1200" dirty="0" err="1">
                          <a:solidFill>
                            <a:srgbClr val="FF0000"/>
                          </a:solidFill>
                          <a:effectLst/>
                          <a:latin typeface="Times New Roman" panose="02020603050405020304" pitchFamily="18" charset="0"/>
                          <a:ea typeface="+mn-ea"/>
                          <a:cs typeface="Times New Roman" panose="02020603050405020304" pitchFamily="18" charset="0"/>
                        </a:rPr>
                        <a:t>các</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kern="1200" dirty="0" err="1">
                          <a:solidFill>
                            <a:srgbClr val="FF0000"/>
                          </a:solidFill>
                          <a:effectLst/>
                          <a:latin typeface="Times New Roman" panose="02020603050405020304" pitchFamily="18" charset="0"/>
                          <a:ea typeface="+mn-ea"/>
                          <a:cs typeface="Times New Roman" panose="02020603050405020304" pitchFamily="18" charset="0"/>
                        </a:rPr>
                        <a:t>vật</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kern="1200" dirty="0" err="1">
                          <a:solidFill>
                            <a:srgbClr val="FF0000"/>
                          </a:solidFill>
                          <a:effectLst/>
                          <a:latin typeface="Times New Roman" panose="02020603050405020304" pitchFamily="18" charset="0"/>
                          <a:ea typeface="+mn-ea"/>
                          <a:cs typeface="Times New Roman" panose="02020603050405020304" pitchFamily="18" charset="0"/>
                        </a:rPr>
                        <a:t>trung</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kern="1200" dirty="0" err="1">
                          <a:solidFill>
                            <a:srgbClr val="FF0000"/>
                          </a:solidFill>
                          <a:effectLst/>
                          <a:latin typeface="Times New Roman" panose="02020603050405020304" pitchFamily="18" charset="0"/>
                          <a:ea typeface="+mn-ea"/>
                          <a:cs typeface="Times New Roman" panose="02020603050405020304" pitchFamily="18" charset="0"/>
                        </a:rPr>
                        <a:t>gian</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 </a:t>
                      </a:r>
                      <a:r>
                        <a:rPr lang="en-US" sz="4200" kern="1200" dirty="0" err="1">
                          <a:solidFill>
                            <a:srgbClr val="FF0000"/>
                          </a:solidFill>
                          <a:effectLst/>
                          <a:latin typeface="Times New Roman" panose="02020603050405020304" pitchFamily="18" charset="0"/>
                          <a:ea typeface="+mn-ea"/>
                          <a:cs typeface="Times New Roman" panose="02020603050405020304" pitchFamily="18" charset="0"/>
                        </a:rPr>
                        <a:t>nào</a:t>
                      </a:r>
                      <a:r>
                        <a:rPr lang="en-US" sz="4200" kern="1200" dirty="0">
                          <a:solidFill>
                            <a:srgbClr val="FF0000"/>
                          </a:solidFill>
                          <a:effectLst/>
                          <a:latin typeface="Times New Roman" panose="02020603050405020304" pitchFamily="18" charset="0"/>
                          <a:ea typeface="+mn-ea"/>
                          <a:cs typeface="Times New Roman" panose="02020603050405020304" pitchFamily="18" charset="0"/>
                        </a:rPr>
                        <a:t>?</a:t>
                      </a:r>
                    </a:p>
                  </a:txBody>
                  <a:tcPr marL="137160" marR="137160" marT="68573" marB="68573">
                    <a:blipFill>
                      <a:blip r:embed="rId2"/>
                      <a:tile tx="0" ty="0" sx="100000" sy="100000" flip="none" algn="tl"/>
                    </a:blipFill>
                  </a:tcPr>
                </a:tc>
                <a:extLst>
                  <a:ext uri="{0D108BD9-81ED-4DB2-BD59-A6C34878D82A}">
                    <a16:rowId xmlns:a16="http://schemas.microsoft.com/office/drawing/2014/main" val="10001"/>
                  </a:ext>
                </a:extLst>
              </a:tr>
            </a:tbl>
          </a:graphicData>
        </a:graphic>
      </p:graphicFrame>
      <p:sp>
        <p:nvSpPr>
          <p:cNvPr id="7" name="TextBox 6"/>
          <p:cNvSpPr txBox="1"/>
          <p:nvPr/>
        </p:nvSpPr>
        <p:spPr>
          <a:xfrm>
            <a:off x="1269205" y="4914900"/>
            <a:ext cx="16256795" cy="4616648"/>
          </a:xfrm>
          <a:prstGeom prst="rect">
            <a:avLst/>
          </a:prstGeom>
          <a:noFill/>
        </p:spPr>
        <p:txBody>
          <a:bodyPr>
            <a:spAutoFit/>
          </a:bodyPr>
          <a:lstStyle/>
          <a:p>
            <a:pPr marL="428625" indent="-428625">
              <a:buFont typeface="Symbol" panose="05050102010706020507" pitchFamily="18" charset="2"/>
              <a:buChar char="Þ"/>
              <a:defRPr/>
            </a:pPr>
            <a:r>
              <a:rPr lang="en-US" sz="4200" i="1" dirty="0" err="1">
                <a:latin typeface="Times New Roman" panose="02020603050405020304" pitchFamily="18" charset="0"/>
                <a:cs typeface="Times New Roman" panose="02020603050405020304" pitchFamily="18" charset="0"/>
              </a:rPr>
              <a:t>Tất</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cả</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các</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thiết</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bị</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có</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trong</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hình</a:t>
            </a:r>
            <a:r>
              <a:rPr lang="en-US" sz="4200" i="1" dirty="0">
                <a:latin typeface="Times New Roman" panose="02020603050405020304" pitchFamily="18" charset="0"/>
                <a:cs typeface="Times New Roman" panose="02020603050405020304" pitchFamily="18" charset="0"/>
              </a:rPr>
              <a:t> 2.1 </a:t>
            </a:r>
            <a:r>
              <a:rPr lang="en-US" sz="4200" i="1" dirty="0" err="1">
                <a:latin typeface="Times New Roman" panose="02020603050405020304" pitchFamily="18" charset="0"/>
                <a:cs typeface="Times New Roman" panose="02020603050405020304" pitchFamily="18" charset="0"/>
              </a:rPr>
              <a:t>đều</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được</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kết</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nối</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vào</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mạng</a:t>
            </a:r>
            <a:endParaRPr lang="en-US" sz="4200" i="1" dirty="0">
              <a:latin typeface="Times New Roman" panose="02020603050405020304" pitchFamily="18" charset="0"/>
              <a:cs typeface="Times New Roman" panose="02020603050405020304" pitchFamily="18" charset="0"/>
            </a:endParaRPr>
          </a:p>
          <a:p>
            <a:pPr marL="428625" indent="-428625">
              <a:buFont typeface="Symbol" panose="05050102010706020507" pitchFamily="18" charset="2"/>
              <a:buChar char="Þ"/>
              <a:defRPr/>
            </a:pPr>
            <a:endParaRPr lang="en-US" sz="4200" i="1">
              <a:latin typeface="Times New Roman" panose="02020603050405020304" pitchFamily="18" charset="0"/>
              <a:cs typeface="Times New Roman" panose="02020603050405020304" pitchFamily="18" charset="0"/>
            </a:endParaRPr>
          </a:p>
          <a:p>
            <a:pPr marL="428625" indent="-428625">
              <a:buFont typeface="Symbol" panose="05050102010706020507" pitchFamily="18" charset="2"/>
              <a:buChar char="Þ"/>
              <a:defRPr/>
            </a:pPr>
            <a:endParaRPr lang="en-US" sz="4200" i="1" dirty="0">
              <a:latin typeface="Times New Roman" panose="02020603050405020304" pitchFamily="18" charset="0"/>
              <a:cs typeface="Times New Roman" panose="02020603050405020304" pitchFamily="18" charset="0"/>
            </a:endParaRPr>
          </a:p>
          <a:p>
            <a:pPr>
              <a:defRPr/>
            </a:pPr>
            <a:r>
              <a:rPr lang="en-US" sz="4200" i="1" dirty="0">
                <a:latin typeface="Times New Roman" panose="02020603050405020304" pitchFamily="18" charset="0"/>
                <a:cs typeface="Times New Roman" panose="02020603050405020304" pitchFamily="18" charset="0"/>
              </a:rPr>
              <a:t>=&gt; </a:t>
            </a:r>
            <a:r>
              <a:rPr lang="en-US" sz="4200" i="1" dirty="0" err="1">
                <a:latin typeface="Times New Roman" panose="02020603050405020304" pitchFamily="18" charset="0"/>
                <a:cs typeface="Times New Roman" panose="02020603050405020304" pitchFamily="18" charset="0"/>
              </a:rPr>
              <a:t>Chúng</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được</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kết</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nối</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với</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nhau</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bằng</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dây</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dẫn</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mạng</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hoặc</a:t>
            </a:r>
            <a:r>
              <a:rPr lang="en-US" sz="4200" i="1" dirty="0">
                <a:latin typeface="Times New Roman" panose="02020603050405020304" pitchFamily="18" charset="0"/>
                <a:cs typeface="Times New Roman" panose="02020603050405020304" pitchFamily="18" charset="0"/>
              </a:rPr>
              <a:t> </a:t>
            </a:r>
            <a:r>
              <a:rPr lang="en-US" sz="4200" i="1" err="1">
                <a:latin typeface="Times New Roman" panose="02020603050405020304" pitchFamily="18" charset="0"/>
                <a:cs typeface="Times New Roman" panose="02020603050405020304" pitchFamily="18" charset="0"/>
              </a:rPr>
              <a:t>sóng</a:t>
            </a:r>
            <a:r>
              <a:rPr lang="en-US" sz="4200" i="1">
                <a:latin typeface="Times New Roman" panose="02020603050405020304" pitchFamily="18" charset="0"/>
                <a:cs typeface="Times New Roman" panose="02020603050405020304" pitchFamily="18" charset="0"/>
              </a:rPr>
              <a:t> vô </a:t>
            </a:r>
            <a:r>
              <a:rPr lang="en-US" sz="4200" i="1" dirty="0" err="1">
                <a:latin typeface="Times New Roman" panose="02020603050405020304" pitchFamily="18" charset="0"/>
                <a:cs typeface="Times New Roman" panose="02020603050405020304" pitchFamily="18" charset="0"/>
              </a:rPr>
              <a:t>tuyến</a:t>
            </a:r>
            <a:r>
              <a:rPr lang="en-US" sz="4200" i="1" dirty="0">
                <a:latin typeface="Times New Roman" panose="02020603050405020304" pitchFamily="18" charset="0"/>
                <a:cs typeface="Times New Roman" panose="02020603050405020304" pitchFamily="18" charset="0"/>
              </a:rPr>
              <a:t>.</a:t>
            </a:r>
          </a:p>
          <a:p>
            <a:pPr marL="428625" indent="-428625">
              <a:buFont typeface="Symbol" panose="05050102010706020507" pitchFamily="18" charset="2"/>
              <a:buChar char="Þ"/>
              <a:defRPr/>
            </a:pPr>
            <a:endParaRPr lang="en-US" sz="4200" i="1">
              <a:latin typeface="Times New Roman" panose="02020603050405020304" pitchFamily="18" charset="0"/>
              <a:cs typeface="Times New Roman" panose="02020603050405020304" pitchFamily="18" charset="0"/>
            </a:endParaRPr>
          </a:p>
          <a:p>
            <a:pPr marL="428625" indent="-428625">
              <a:buFont typeface="Symbol" panose="05050102010706020507" pitchFamily="18" charset="2"/>
              <a:buChar char="Þ"/>
              <a:defRPr/>
            </a:pPr>
            <a:endParaRPr lang="en-US" sz="4200" i="1" dirty="0">
              <a:latin typeface="Times New Roman" panose="02020603050405020304" pitchFamily="18" charset="0"/>
              <a:cs typeface="Times New Roman" panose="02020603050405020304" pitchFamily="18" charset="0"/>
            </a:endParaRPr>
          </a:p>
          <a:p>
            <a:pPr>
              <a:defRPr/>
            </a:pPr>
            <a:r>
              <a:rPr lang="en-US" sz="4200" i="1" dirty="0">
                <a:latin typeface="Times New Roman" panose="02020603050405020304" pitchFamily="18" charset="0"/>
                <a:cs typeface="Times New Roman" panose="02020603050405020304" pitchFamily="18" charset="0"/>
              </a:rPr>
              <a:t>=&gt; </a:t>
            </a:r>
            <a:r>
              <a:rPr lang="en-US" sz="4200" i="1" dirty="0" err="1">
                <a:latin typeface="Times New Roman" panose="02020603050405020304" pitchFamily="18" charset="0"/>
                <a:cs typeface="Times New Roman" panose="02020603050405020304" pitchFamily="18" charset="0"/>
              </a:rPr>
              <a:t>Bộ</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chuyển</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mạch</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và</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bộ</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định</a:t>
            </a:r>
            <a:r>
              <a:rPr lang="en-US" sz="4200" i="1" dirty="0">
                <a:latin typeface="Times New Roman" panose="02020603050405020304" pitchFamily="18" charset="0"/>
                <a:cs typeface="Times New Roman" panose="02020603050405020304" pitchFamily="18" charset="0"/>
              </a:rPr>
              <a:t> </a:t>
            </a:r>
            <a:r>
              <a:rPr lang="en-US" sz="4200" i="1" dirty="0" err="1">
                <a:latin typeface="Times New Roman" panose="02020603050405020304" pitchFamily="18" charset="0"/>
                <a:cs typeface="Times New Roman" panose="02020603050405020304" pitchFamily="18" charset="0"/>
              </a:rPr>
              <a:t>tuyến</a:t>
            </a:r>
            <a:r>
              <a:rPr lang="en-US" sz="4200" i="1" dirty="0">
                <a:latin typeface="Times New Roman" panose="02020603050405020304" pitchFamily="18" charset="0"/>
                <a:cs typeface="Times New Roman" panose="02020603050405020304" pitchFamily="18" charset="0"/>
              </a:rPr>
              <a:t> </a:t>
            </a:r>
            <a:r>
              <a:rPr lang="en-US" sz="4200" i="1" err="1">
                <a:latin typeface="Times New Roman" panose="02020603050405020304" pitchFamily="18" charset="0"/>
                <a:cs typeface="Times New Roman" panose="02020603050405020304" pitchFamily="18" charset="0"/>
              </a:rPr>
              <a:t>không</a:t>
            </a:r>
            <a:r>
              <a:rPr lang="en-US" sz="4200" i="1">
                <a:latin typeface="Times New Roman" panose="02020603050405020304" pitchFamily="18" charset="0"/>
                <a:cs typeface="Times New Roman" panose="02020603050405020304" pitchFamily="18" charset="0"/>
              </a:rPr>
              <a:t> dây</a:t>
            </a:r>
            <a:endParaRPr lang="en-US" sz="3000" dirty="0"/>
          </a:p>
        </p:txBody>
      </p:sp>
      <p:pic>
        <p:nvPicPr>
          <p:cNvPr id="2" name="Picture 3">
            <a:extLst>
              <a:ext uri="{FF2B5EF4-FFF2-40B4-BE49-F238E27FC236}">
                <a16:creationId xmlns:a16="http://schemas.microsoft.com/office/drawing/2014/main" id="{D129F9FB-8805-4AF7-3082-1E7604D4E3D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3639800" y="190500"/>
            <a:ext cx="4504542" cy="280117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2" name="TextBox 5"/>
          <p:cNvSpPr txBox="1">
            <a:spLocks noChangeArrowheads="1"/>
          </p:cNvSpPr>
          <p:nvPr/>
        </p:nvSpPr>
        <p:spPr bwMode="auto">
          <a:xfrm>
            <a:off x="1676400" y="419100"/>
            <a:ext cx="1225153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800" b="1">
                <a:solidFill>
                  <a:srgbClr val="7030A0"/>
                </a:solidFill>
                <a:latin typeface="Times New Roman" pitchFamily="18" charset="0"/>
                <a:cs typeface="Times New Roman" pitchFamily="18" charset="0"/>
              </a:rPr>
              <a:t>2. Các thành phần của mạng máy tính</a:t>
            </a:r>
            <a:endParaRPr lang="en-US" sz="4800">
              <a:solidFill>
                <a:srgbClr val="7030A0"/>
              </a:solidFill>
              <a:latin typeface="Times New Roman" pitchFamily="18" charset="0"/>
              <a:cs typeface="Times New Roman" pitchFamily="18" charset="0"/>
            </a:endParaRPr>
          </a:p>
          <a:p>
            <a:pPr eaLnBrk="1" hangingPunct="1"/>
            <a:endParaRPr lang="en-US" sz="3600">
              <a:solidFill>
                <a:srgbClr val="7030A0"/>
              </a:solidFill>
            </a:endParaRPr>
          </a:p>
        </p:txBody>
      </p:sp>
      <p:pic>
        <p:nvPicPr>
          <p:cNvPr id="4" name="Picture 3">
            <a:extLst>
              <a:ext uri="{FF2B5EF4-FFF2-40B4-BE49-F238E27FC236}">
                <a16:creationId xmlns:a16="http://schemas.microsoft.com/office/drawing/2014/main" id="{B5BD899A-F470-460D-B1FA-339067059EDF}"/>
              </a:ext>
            </a:extLst>
          </p:cNvPr>
          <p:cNvPicPr>
            <a:picLocks noChangeAspect="1"/>
          </p:cNvPicPr>
          <p:nvPr/>
        </p:nvPicPr>
        <p:blipFill>
          <a:blip r:embed="rId4"/>
          <a:stretch>
            <a:fillRect/>
          </a:stretch>
        </p:blipFill>
        <p:spPr>
          <a:xfrm>
            <a:off x="685800" y="2324100"/>
            <a:ext cx="17171649" cy="670560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2" name="Tết Đong Đầy - Kay Trần x Nguyễn Khoa x Duck V - HOMIE BOIZ OFFICIAL">
            <a:hlinkClick r:id="" action="ppaction://media"/>
            <a:extLst>
              <a:ext uri="{FF2B5EF4-FFF2-40B4-BE49-F238E27FC236}">
                <a16:creationId xmlns:a16="http://schemas.microsoft.com/office/drawing/2014/main" id="{B6DC2AB4-98E6-D137-20FD-54EB00DAB2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8516600" y="9334500"/>
            <a:ext cx="487363" cy="487363"/>
          </a:xfrm>
          <a:prstGeom prst="rect">
            <a:avLst/>
          </a:prstGeom>
        </p:spPr>
      </p:pic>
    </p:spTree>
    <p:extLst>
      <p:ext uri="{BB962C8B-B14F-4D97-AF65-F5344CB8AC3E}">
        <p14:creationId xmlns:p14="http://schemas.microsoft.com/office/powerpoint/2010/main" val="246362726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431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537">
                <p:cTn id="12"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alphaModFix amt="32000"/>
            <a:lum/>
          </a:blip>
          <a:srcRect/>
          <a:stretch>
            <a:fillRect t="-9000" b="-9000"/>
          </a:stretch>
        </a:blipFill>
        <a:effectLst/>
      </p:bgPr>
    </p:bg>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84357356-45F2-4D88-9BE9-0E2581FC87EE}"/>
              </a:ext>
            </a:extLst>
          </p:cNvPr>
          <p:cNvSpPr txBox="1">
            <a:spLocks/>
          </p:cNvSpPr>
          <p:nvPr/>
        </p:nvSpPr>
        <p:spPr bwMode="auto">
          <a:xfrm>
            <a:off x="800102" y="-719437"/>
            <a:ext cx="15773400" cy="199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algn="ctr" eaLnBrk="1" hangingPunct="1">
              <a:lnSpc>
                <a:spcPct val="90000"/>
              </a:lnSpc>
            </a:pPr>
            <a:r>
              <a:rPr lang="vi-VN" sz="6600">
                <a:solidFill>
                  <a:srgbClr val="FF0000"/>
                </a:solidFill>
                <a:latin typeface="Times New Roman" pitchFamily="18" charset="0"/>
                <a:cs typeface="Times New Roman" pitchFamily="18" charset="0"/>
              </a:rPr>
              <a:t>ĐỐ VUI- TÍCH ĐIỂM</a:t>
            </a:r>
            <a:endParaRPr lang="en-US" sz="6600">
              <a:solidFill>
                <a:srgbClr val="FF0000"/>
              </a:solidFill>
              <a:latin typeface="Times New Roman" pitchFamily="18" charset="0"/>
              <a:cs typeface="Times New Roman" pitchFamily="18" charset="0"/>
            </a:endParaRPr>
          </a:p>
        </p:txBody>
      </p:sp>
      <p:sp>
        <p:nvSpPr>
          <p:cNvPr id="2" name="Hộp Văn bản 1">
            <a:extLst>
              <a:ext uri="{FF2B5EF4-FFF2-40B4-BE49-F238E27FC236}">
                <a16:creationId xmlns:a16="http://schemas.microsoft.com/office/drawing/2014/main" id="{4B01CFB4-0F26-F32F-48B9-ACB9BFB75543}"/>
              </a:ext>
            </a:extLst>
          </p:cNvPr>
          <p:cNvSpPr txBox="1"/>
          <p:nvPr/>
        </p:nvSpPr>
        <p:spPr>
          <a:xfrm>
            <a:off x="3505200" y="1943100"/>
            <a:ext cx="11939666" cy="923330"/>
          </a:xfrm>
          <a:prstGeom prst="rect">
            <a:avLst/>
          </a:prstGeom>
          <a:noFill/>
        </p:spPr>
        <p:txBody>
          <a:bodyPr wrap="square" rtlCol="0">
            <a:spAutoFit/>
          </a:bodyPr>
          <a:lstStyle/>
          <a:p>
            <a:r>
              <a:rPr lang="vi-VN" sz="5400">
                <a:latin typeface="Times Neue Roman" panose="020B0604020202020204" charset="-93"/>
              </a:rPr>
              <a:t>Câu 1. Dãy bit là gì?</a:t>
            </a:r>
          </a:p>
        </p:txBody>
      </p:sp>
      <p:sp>
        <p:nvSpPr>
          <p:cNvPr id="3" name="Hộp Văn bản 2">
            <a:extLst>
              <a:ext uri="{FF2B5EF4-FFF2-40B4-BE49-F238E27FC236}">
                <a16:creationId xmlns:a16="http://schemas.microsoft.com/office/drawing/2014/main" id="{56C263A8-2E83-7B13-F3E9-B1F2FA8F7494}"/>
              </a:ext>
            </a:extLst>
          </p:cNvPr>
          <p:cNvSpPr txBox="1"/>
          <p:nvPr/>
        </p:nvSpPr>
        <p:spPr>
          <a:xfrm>
            <a:off x="3528934" y="3467100"/>
            <a:ext cx="11939666" cy="923330"/>
          </a:xfrm>
          <a:prstGeom prst="rect">
            <a:avLst/>
          </a:prstGeom>
          <a:noFill/>
        </p:spPr>
        <p:txBody>
          <a:bodyPr wrap="square" rtlCol="0">
            <a:spAutoFit/>
          </a:bodyPr>
          <a:lstStyle/>
          <a:p>
            <a:r>
              <a:rPr lang="vi-VN" sz="5400">
                <a:latin typeface="Times Neue Roman" panose="020B0604020202020204" charset="-93"/>
              </a:rPr>
              <a:t>A. Là dãy những ký hiệu 0 và 1.</a:t>
            </a:r>
          </a:p>
        </p:txBody>
      </p:sp>
      <p:sp>
        <p:nvSpPr>
          <p:cNvPr id="4" name="Hộp Văn bản 3">
            <a:extLst>
              <a:ext uri="{FF2B5EF4-FFF2-40B4-BE49-F238E27FC236}">
                <a16:creationId xmlns:a16="http://schemas.microsoft.com/office/drawing/2014/main" id="{F6DB02C4-4787-F946-A810-79E0FF8AC5C3}"/>
              </a:ext>
            </a:extLst>
          </p:cNvPr>
          <p:cNvSpPr txBox="1"/>
          <p:nvPr/>
        </p:nvSpPr>
        <p:spPr>
          <a:xfrm>
            <a:off x="3553918" y="4991100"/>
            <a:ext cx="11939666" cy="923330"/>
          </a:xfrm>
          <a:prstGeom prst="rect">
            <a:avLst/>
          </a:prstGeom>
          <a:noFill/>
        </p:spPr>
        <p:txBody>
          <a:bodyPr wrap="square" rtlCol="0">
            <a:spAutoFit/>
          </a:bodyPr>
          <a:lstStyle/>
          <a:p>
            <a:r>
              <a:rPr lang="vi-VN" sz="5400">
                <a:latin typeface="Times Neue Roman" panose="020B0604020202020204" charset="-93"/>
              </a:rPr>
              <a:t>B. Là một dãy chỉ gồm chữ số 2.</a:t>
            </a:r>
          </a:p>
        </p:txBody>
      </p:sp>
      <p:sp>
        <p:nvSpPr>
          <p:cNvPr id="10" name="Hộp Văn bản 9">
            <a:extLst>
              <a:ext uri="{FF2B5EF4-FFF2-40B4-BE49-F238E27FC236}">
                <a16:creationId xmlns:a16="http://schemas.microsoft.com/office/drawing/2014/main" id="{572C99BE-645C-E8BE-582B-24CBE6B0136B}"/>
              </a:ext>
            </a:extLst>
          </p:cNvPr>
          <p:cNvSpPr txBox="1"/>
          <p:nvPr/>
        </p:nvSpPr>
        <p:spPr>
          <a:xfrm>
            <a:off x="3485213" y="6422200"/>
            <a:ext cx="11939666" cy="923330"/>
          </a:xfrm>
          <a:prstGeom prst="rect">
            <a:avLst/>
          </a:prstGeom>
          <a:noFill/>
        </p:spPr>
        <p:txBody>
          <a:bodyPr wrap="square" rtlCol="0">
            <a:spAutoFit/>
          </a:bodyPr>
          <a:lstStyle/>
          <a:p>
            <a:r>
              <a:rPr lang="vi-VN" sz="5400">
                <a:latin typeface="Times Neue Roman" panose="020B0604020202020204" charset="-93"/>
              </a:rPr>
              <a:t>C. Là dãy những chữ số từ 0 đến 7.</a:t>
            </a:r>
          </a:p>
        </p:txBody>
      </p:sp>
      <p:pic>
        <p:nvPicPr>
          <p:cNvPr id="5" name="Picture 2" descr="mark - Trung Tâm Đào Tạo VTE">
            <a:extLst>
              <a:ext uri="{FF2B5EF4-FFF2-40B4-BE49-F238E27FC236}">
                <a16:creationId xmlns:a16="http://schemas.microsoft.com/office/drawing/2014/main" id="{C8C61776-A71C-07A4-CA93-CAE2C385310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19437" y="3449849"/>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2400" y="6139000"/>
            <a:ext cx="4089773" cy="3931294"/>
          </a:xfrm>
          <a:prstGeom prst="rect">
            <a:avLst/>
          </a:prstGeom>
        </p:spPr>
      </p:pic>
    </p:spTree>
    <p:extLst>
      <p:ext uri="{BB962C8B-B14F-4D97-AF65-F5344CB8AC3E}">
        <p14:creationId xmlns:p14="http://schemas.microsoft.com/office/powerpoint/2010/main" val="2027728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172" name="TextBox 5"/>
          <p:cNvSpPr txBox="1">
            <a:spLocks noChangeArrowheads="1"/>
          </p:cNvSpPr>
          <p:nvPr/>
        </p:nvSpPr>
        <p:spPr bwMode="auto">
          <a:xfrm>
            <a:off x="1676400" y="383416"/>
            <a:ext cx="1225153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4800" b="1">
                <a:solidFill>
                  <a:srgbClr val="7030A0"/>
                </a:solidFill>
                <a:latin typeface="Times New Roman" pitchFamily="18" charset="0"/>
                <a:cs typeface="Times New Roman" pitchFamily="18" charset="0"/>
              </a:rPr>
              <a:t>2. Các thành phần của mạng máy tính</a:t>
            </a:r>
            <a:endParaRPr lang="en-US" sz="4800">
              <a:solidFill>
                <a:srgbClr val="7030A0"/>
              </a:solidFill>
              <a:latin typeface="Times New Roman" pitchFamily="18" charset="0"/>
              <a:cs typeface="Times New Roman" pitchFamily="18" charset="0"/>
            </a:endParaRPr>
          </a:p>
          <a:p>
            <a:pPr eaLnBrk="1" hangingPunct="1"/>
            <a:endParaRPr lang="en-US" sz="3600">
              <a:solidFill>
                <a:srgbClr val="7030A0"/>
              </a:solidFill>
            </a:endParaRPr>
          </a:p>
        </p:txBody>
      </p:sp>
      <p:pic>
        <p:nvPicPr>
          <p:cNvPr id="4" name="Picture 3">
            <a:extLst>
              <a:ext uri="{FF2B5EF4-FFF2-40B4-BE49-F238E27FC236}">
                <a16:creationId xmlns:a16="http://schemas.microsoft.com/office/drawing/2014/main" id="{547B080B-A6EC-47FA-A385-777822060841}"/>
              </a:ext>
            </a:extLst>
          </p:cNvPr>
          <p:cNvPicPr>
            <a:picLocks noChangeAspect="1"/>
          </p:cNvPicPr>
          <p:nvPr/>
        </p:nvPicPr>
        <p:blipFill>
          <a:blip r:embed="rId2"/>
          <a:stretch>
            <a:fillRect/>
          </a:stretch>
        </p:blipFill>
        <p:spPr>
          <a:xfrm>
            <a:off x="375830" y="1372969"/>
            <a:ext cx="14927758" cy="355332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a:extLst>
              <a:ext uri="{FF2B5EF4-FFF2-40B4-BE49-F238E27FC236}">
                <a16:creationId xmlns:a16="http://schemas.microsoft.com/office/drawing/2014/main" id="{54E9960D-C7B3-4DB6-94E6-BEE36EF2401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24627"/>
          <a:stretch/>
        </p:blipFill>
        <p:spPr>
          <a:xfrm>
            <a:off x="3276600" y="5012145"/>
            <a:ext cx="10948500" cy="492591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3" name="Picture 2" descr="mark - Trung Tâm Đào Tạo VTE">
            <a:extLst>
              <a:ext uri="{FF2B5EF4-FFF2-40B4-BE49-F238E27FC236}">
                <a16:creationId xmlns:a16="http://schemas.microsoft.com/office/drawing/2014/main" id="{0FE8E5EE-5907-BDAA-1755-4F02E9CD2D1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43400" y="7475100"/>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rk - Trung Tâm Đào Tạo VTE">
            <a:extLst>
              <a:ext uri="{FF2B5EF4-FFF2-40B4-BE49-F238E27FC236}">
                <a16:creationId xmlns:a16="http://schemas.microsoft.com/office/drawing/2014/main" id="{730347FB-C92B-87BD-698D-7AC0DE1B9DF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6383" y="5472097"/>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rk - Trung Tâm Đào Tạo VTE">
            <a:extLst>
              <a:ext uri="{FF2B5EF4-FFF2-40B4-BE49-F238E27FC236}">
                <a16:creationId xmlns:a16="http://schemas.microsoft.com/office/drawing/2014/main" id="{922F2C17-ABB7-D91D-36F5-6FFB25E065F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430000" y="6795551"/>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ark - Trung Tâm Đào Tạo VTE">
            <a:extLst>
              <a:ext uri="{FF2B5EF4-FFF2-40B4-BE49-F238E27FC236}">
                <a16:creationId xmlns:a16="http://schemas.microsoft.com/office/drawing/2014/main" id="{178EA4FA-D4E5-2F1B-36B8-249C65785A9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283736" y="8246625"/>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mark - Trung Tâm Đào Tạo VTE">
            <a:extLst>
              <a:ext uri="{FF2B5EF4-FFF2-40B4-BE49-F238E27FC236}">
                <a16:creationId xmlns:a16="http://schemas.microsoft.com/office/drawing/2014/main" id="{DAFD0B40-3867-71B4-D71E-37F1FAB8D7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15762" y="4984188"/>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rk - Trung Tâm Đào Tạo VTE">
            <a:extLst>
              <a:ext uri="{FF2B5EF4-FFF2-40B4-BE49-F238E27FC236}">
                <a16:creationId xmlns:a16="http://schemas.microsoft.com/office/drawing/2014/main" id="{1AE65EC2-4946-DF27-B156-2C30A4A8DC3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68184" y="8724363"/>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ark - Trung Tâm Đào Tạo VTE">
            <a:extLst>
              <a:ext uri="{FF2B5EF4-FFF2-40B4-BE49-F238E27FC236}">
                <a16:creationId xmlns:a16="http://schemas.microsoft.com/office/drawing/2014/main" id="{D0AC5F63-43E7-88B1-657C-635441658A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34900" y="6972300"/>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ark - Trung Tâm Đào Tạo VTE">
            <a:extLst>
              <a:ext uri="{FF2B5EF4-FFF2-40B4-BE49-F238E27FC236}">
                <a16:creationId xmlns:a16="http://schemas.microsoft.com/office/drawing/2014/main" id="{C0421C4C-D673-7BF7-33FB-48BA6EF3D1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062530" y="8036689"/>
            <a:ext cx="771525" cy="771525"/>
          </a:xfrm>
          <a:prstGeom prst="rect">
            <a:avLst/>
          </a:prstGeom>
          <a:noFill/>
          <a:extLst>
            <a:ext uri="{909E8E84-426E-40DD-AFC4-6F175D3DCCD1}">
              <a14:hiddenFill xmlns:a14="http://schemas.microsoft.com/office/drawing/2010/main">
                <a:solidFill>
                  <a:srgbClr val="FFFFFF"/>
                </a:solidFill>
              </a14:hiddenFill>
            </a:ext>
          </a:extLst>
        </p:spPr>
      </p:pic>
      <p:sp>
        <p:nvSpPr>
          <p:cNvPr id="13" name="Hình chữ nhật 12">
            <a:extLst>
              <a:ext uri="{FF2B5EF4-FFF2-40B4-BE49-F238E27FC236}">
                <a16:creationId xmlns:a16="http://schemas.microsoft.com/office/drawing/2014/main" id="{B16F0B90-C011-922F-B477-59A18284657C}"/>
              </a:ext>
            </a:extLst>
          </p:cNvPr>
          <p:cNvSpPr/>
          <p:nvPr/>
        </p:nvSpPr>
        <p:spPr>
          <a:xfrm>
            <a:off x="14921141" y="152583"/>
            <a:ext cx="3339377" cy="923330"/>
          </a:xfrm>
          <a:prstGeom prst="rect">
            <a:avLst/>
          </a:prstGeom>
          <a:noFill/>
        </p:spPr>
        <p:txBody>
          <a:bodyPr wrap="none" lIns="91440" tIns="45720" rIns="91440" bIns="45720">
            <a:spAutoFit/>
          </a:bodyPr>
          <a:lstStyle/>
          <a:p>
            <a:pPr algn="ctr"/>
            <a:r>
              <a:rPr lang="en-US"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bluetooth</a:t>
            </a:r>
            <a:endParaRPr lang="vi-VN"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4" name="Hình chữ nhật 13">
            <a:extLst>
              <a:ext uri="{FF2B5EF4-FFF2-40B4-BE49-F238E27FC236}">
                <a16:creationId xmlns:a16="http://schemas.microsoft.com/office/drawing/2014/main" id="{7CC47D56-5D0F-924C-8AEA-816F0E135B52}"/>
              </a:ext>
            </a:extLst>
          </p:cNvPr>
          <p:cNvSpPr/>
          <p:nvPr/>
        </p:nvSpPr>
        <p:spPr>
          <a:xfrm>
            <a:off x="15934743" y="1372969"/>
            <a:ext cx="1338829" cy="923330"/>
          </a:xfrm>
          <a:prstGeom prst="rect">
            <a:avLst/>
          </a:prstGeom>
          <a:noFill/>
        </p:spPr>
        <p:txBody>
          <a:bodyPr wrap="none" lIns="91440" tIns="45720" rIns="91440" bIns="45720">
            <a:spAutoFit/>
          </a:bodyPr>
          <a:lstStyle/>
          <a:p>
            <a:pPr algn="ctr"/>
            <a:r>
              <a:rPr lang="en-US" sz="5400"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wifi</a:t>
            </a:r>
            <a:endParaRPr lang="vi-VN" sz="5400" b="1" cap="none" spc="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23370960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3"/>
                                        </p:tgtEl>
                                      </p:cBhvr>
                                    </p:animEffect>
                                    <p:set>
                                      <p:cBhvr>
                                        <p:cTn id="54" dur="1" fill="hold">
                                          <p:stCondLst>
                                            <p:cond delay="499"/>
                                          </p:stCondLst>
                                        </p:cTn>
                                        <p:tgtEl>
                                          <p:spTgt spid="3"/>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6"/>
                                        </p:tgtEl>
                                      </p:cBhvr>
                                    </p:animEffect>
                                    <p:set>
                                      <p:cBhvr>
                                        <p:cTn id="57" dur="1" fill="hold">
                                          <p:stCondLst>
                                            <p:cond delay="499"/>
                                          </p:stCondLst>
                                        </p:cTn>
                                        <p:tgtEl>
                                          <p:spTgt spid="6"/>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7"/>
                                        </p:tgtEl>
                                      </p:cBhvr>
                                    </p:animEffect>
                                    <p:set>
                                      <p:cBhvr>
                                        <p:cTn id="60" dur="1" fill="hold">
                                          <p:stCondLst>
                                            <p:cond delay="499"/>
                                          </p:stCondLst>
                                        </p:cTn>
                                        <p:tgtEl>
                                          <p:spTgt spid="7"/>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8"/>
                                        </p:tgtEl>
                                      </p:cBhvr>
                                    </p:animEffect>
                                    <p:set>
                                      <p:cBhvr>
                                        <p:cTn id="63" dur="1" fill="hold">
                                          <p:stCondLst>
                                            <p:cond delay="499"/>
                                          </p:stCondLst>
                                        </p:cTn>
                                        <p:tgtEl>
                                          <p:spTgt spid="8"/>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9"/>
                                        </p:tgtEl>
                                      </p:cBhvr>
                                    </p:animEffect>
                                    <p:set>
                                      <p:cBhvr>
                                        <p:cTn id="66" dur="1" fill="hold">
                                          <p:stCondLst>
                                            <p:cond delay="499"/>
                                          </p:stCondLst>
                                        </p:cTn>
                                        <p:tgtEl>
                                          <p:spTgt spid="9"/>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0"/>
                                        </p:tgtEl>
                                      </p:cBhvr>
                                    </p:animEffect>
                                    <p:set>
                                      <p:cBhvr>
                                        <p:cTn id="69" dur="1" fill="hold">
                                          <p:stCondLst>
                                            <p:cond delay="499"/>
                                          </p:stCondLst>
                                        </p:cTn>
                                        <p:tgtEl>
                                          <p:spTgt spid="10"/>
                                        </p:tgtEl>
                                        <p:attrNameLst>
                                          <p:attrName>style.visibility</p:attrName>
                                        </p:attrNameLst>
                                      </p:cBhvr>
                                      <p:to>
                                        <p:strVal val="hidden"/>
                                      </p:to>
                                    </p:se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fade">
                                      <p:cBhvr>
                                        <p:cTn id="74" dur="1000"/>
                                        <p:tgtEl>
                                          <p:spTgt spid="11"/>
                                        </p:tgtEl>
                                      </p:cBhvr>
                                    </p:animEffect>
                                    <p:anim calcmode="lin" valueType="num">
                                      <p:cBhvr>
                                        <p:cTn id="75" dur="1000" fill="hold"/>
                                        <p:tgtEl>
                                          <p:spTgt spid="11"/>
                                        </p:tgtEl>
                                        <p:attrNameLst>
                                          <p:attrName>ppt_x</p:attrName>
                                        </p:attrNameLst>
                                      </p:cBhvr>
                                      <p:tavLst>
                                        <p:tav tm="0">
                                          <p:val>
                                            <p:strVal val="#ppt_x"/>
                                          </p:val>
                                        </p:tav>
                                        <p:tav tm="100000">
                                          <p:val>
                                            <p:strVal val="#ppt_x"/>
                                          </p:val>
                                        </p:tav>
                                      </p:tavLst>
                                    </p:anim>
                                    <p:anim calcmode="lin" valueType="num">
                                      <p:cBhvr>
                                        <p:cTn id="7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12"/>
                                        </p:tgtEl>
                                        <p:attrNameLst>
                                          <p:attrName>style.visibility</p:attrName>
                                        </p:attrNameLst>
                                      </p:cBhvr>
                                      <p:to>
                                        <p:strVal val="visible"/>
                                      </p:to>
                                    </p:set>
                                    <p:animEffect transition="in" filter="fade">
                                      <p:cBhvr>
                                        <p:cTn id="81" dur="1000"/>
                                        <p:tgtEl>
                                          <p:spTgt spid="12"/>
                                        </p:tgtEl>
                                      </p:cBhvr>
                                    </p:animEffect>
                                    <p:anim calcmode="lin" valueType="num">
                                      <p:cBhvr>
                                        <p:cTn id="82" dur="1000" fill="hold"/>
                                        <p:tgtEl>
                                          <p:spTgt spid="12"/>
                                        </p:tgtEl>
                                        <p:attrNameLst>
                                          <p:attrName>ppt_x</p:attrName>
                                        </p:attrNameLst>
                                      </p:cBhvr>
                                      <p:tavLst>
                                        <p:tav tm="0">
                                          <p:val>
                                            <p:strVal val="#ppt_x"/>
                                          </p:val>
                                        </p:tav>
                                        <p:tav tm="100000">
                                          <p:val>
                                            <p:strVal val="#ppt_x"/>
                                          </p:val>
                                        </p:tav>
                                      </p:tavLst>
                                    </p:anim>
                                    <p:anim calcmode="lin" valueType="num">
                                      <p:cBhvr>
                                        <p:cTn id="8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fade">
                                      <p:cBhvr>
                                        <p:cTn id="88" dur="1000"/>
                                        <p:tgtEl>
                                          <p:spTgt spid="13"/>
                                        </p:tgtEl>
                                      </p:cBhvr>
                                    </p:animEffect>
                                    <p:anim calcmode="lin" valueType="num">
                                      <p:cBhvr>
                                        <p:cTn id="89" dur="1000" fill="hold"/>
                                        <p:tgtEl>
                                          <p:spTgt spid="13"/>
                                        </p:tgtEl>
                                        <p:attrNameLst>
                                          <p:attrName>ppt_x</p:attrName>
                                        </p:attrNameLst>
                                      </p:cBhvr>
                                      <p:tavLst>
                                        <p:tav tm="0">
                                          <p:val>
                                            <p:strVal val="#ppt_x"/>
                                          </p:val>
                                        </p:tav>
                                        <p:tav tm="100000">
                                          <p:val>
                                            <p:strVal val="#ppt_x"/>
                                          </p:val>
                                        </p:tav>
                                      </p:tavLst>
                                    </p:anim>
                                    <p:anim calcmode="lin" valueType="num">
                                      <p:cBhvr>
                                        <p:cTn id="9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22" presetClass="entr" presetSubtype="4" fill="hold" grpId="0" nodeType="clickEffect">
                                  <p:stCondLst>
                                    <p:cond delay="0"/>
                                  </p:stCondLst>
                                  <p:childTnLst>
                                    <p:set>
                                      <p:cBhvr>
                                        <p:cTn id="94" dur="1" fill="hold">
                                          <p:stCondLst>
                                            <p:cond delay="0"/>
                                          </p:stCondLst>
                                        </p:cTn>
                                        <p:tgtEl>
                                          <p:spTgt spid="14"/>
                                        </p:tgtEl>
                                        <p:attrNameLst>
                                          <p:attrName>style.visibility</p:attrName>
                                        </p:attrNameLst>
                                      </p:cBhvr>
                                      <p:to>
                                        <p:strVal val="visible"/>
                                      </p:to>
                                    </p:set>
                                    <p:animEffect transition="in" filter="wipe(down)">
                                      <p:cBhvr>
                                        <p:cTn id="9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4" name="Title 1"/>
          <p:cNvSpPr>
            <a:spLocks noGrp="1"/>
          </p:cNvSpPr>
          <p:nvPr>
            <p:ph type="title"/>
          </p:nvPr>
        </p:nvSpPr>
        <p:spPr>
          <a:xfrm>
            <a:off x="962025" y="0"/>
            <a:ext cx="15773400" cy="1304925"/>
          </a:xfrm>
        </p:spPr>
        <p:txBody>
          <a:bodyPr/>
          <a:lstStyle/>
          <a:p>
            <a:pPr eaLnBrk="1" hangingPunct="1"/>
            <a:r>
              <a:rPr lang="en-US" b="1">
                <a:solidFill>
                  <a:srgbClr val="FF0000"/>
                </a:solidFill>
                <a:latin typeface="Times New Roman" pitchFamily="18" charset="0"/>
                <a:cs typeface="Times New Roman" pitchFamily="18" charset="0"/>
              </a:rPr>
              <a:t>HOẠT ĐỘNG LUYỆN TẬP</a:t>
            </a:r>
            <a:endParaRPr lang="en-US">
              <a:solidFill>
                <a:srgbClr val="FF0000"/>
              </a:solidFill>
              <a:latin typeface="Times New Roman" pitchFamily="18" charset="0"/>
              <a:cs typeface="Times New Roman" pitchFamily="18" charset="0"/>
            </a:endParaRPr>
          </a:p>
        </p:txBody>
      </p:sp>
      <p:sp>
        <p:nvSpPr>
          <p:cNvPr id="18435" name="Content Placeholder 2"/>
          <p:cNvSpPr>
            <a:spLocks noGrp="1"/>
          </p:cNvSpPr>
          <p:nvPr>
            <p:ph idx="1"/>
          </p:nvPr>
        </p:nvSpPr>
        <p:spPr>
          <a:xfrm>
            <a:off x="1226345" y="1771650"/>
            <a:ext cx="15773400" cy="6527007"/>
          </a:xfrm>
          <a:ln w="76200">
            <a:solidFill>
              <a:srgbClr val="002060"/>
            </a:solidFill>
          </a:ln>
        </p:spPr>
        <p:txBody>
          <a:bodyPr/>
          <a:lstStyle/>
          <a:p>
            <a:pPr marL="0" indent="0">
              <a:buNone/>
            </a:pPr>
            <a:r>
              <a:rPr lang="en-US" sz="3750" b="1" i="1">
                <a:solidFill>
                  <a:srgbClr val="FF0000"/>
                </a:solidFill>
                <a:latin typeface="Times New Roman" pitchFamily="18" charset="0"/>
                <a:cs typeface="Times New Roman" pitchFamily="18" charset="0"/>
              </a:rPr>
              <a:t>Chuyển giao nhiệm vụ học tập: </a:t>
            </a:r>
            <a:endParaRPr lang="en-US" sz="3750">
              <a:solidFill>
                <a:srgbClr val="FF0000"/>
              </a:solidFill>
              <a:latin typeface="Times New Roman" pitchFamily="18" charset="0"/>
              <a:cs typeface="Times New Roman" pitchFamily="18" charset="0"/>
            </a:endParaRPr>
          </a:p>
          <a:p>
            <a:pPr marL="0" indent="0">
              <a:buNone/>
            </a:pPr>
            <a:r>
              <a:rPr lang="en-US" sz="3750">
                <a:latin typeface="Times New Roman" pitchFamily="18" charset="0"/>
                <a:cs typeface="Times New Roman" pitchFamily="18" charset="0"/>
              </a:rPr>
              <a:t>- Làm bài tập trên phiếu học tập 4</a:t>
            </a:r>
            <a:endParaRPr lang="en-US" sz="3750" u="sng">
              <a:latin typeface="Times New Roman" pitchFamily="18" charset="0"/>
              <a:cs typeface="Times New Roman" pitchFamily="18" charset="0"/>
            </a:endParaRPr>
          </a:p>
          <a:p>
            <a:pPr marL="0" indent="0">
              <a:buNone/>
            </a:pPr>
            <a:r>
              <a:rPr lang="en-US" sz="3750">
                <a:latin typeface="Times New Roman" pitchFamily="18" charset="0"/>
                <a:cs typeface="Times New Roman" pitchFamily="18" charset="0"/>
              </a:rPr>
              <a:t>- Hoàn thành bài tập 1,2 trang 19 sgk</a:t>
            </a:r>
            <a:endParaRPr lang="en-US" sz="3750" u="sng">
              <a:latin typeface="Times New Roman" pitchFamily="18" charset="0"/>
              <a:cs typeface="Times New Roman" pitchFamily="18" charset="0"/>
            </a:endParaRPr>
          </a:p>
          <a:p>
            <a:pPr marL="0" indent="0">
              <a:buNone/>
            </a:pPr>
            <a:r>
              <a:rPr lang="en-US" sz="3750" b="1" i="1">
                <a:solidFill>
                  <a:srgbClr val="FF0000"/>
                </a:solidFill>
                <a:latin typeface="Times New Roman" pitchFamily="18" charset="0"/>
                <a:cs typeface="Times New Roman" pitchFamily="18" charset="0"/>
              </a:rPr>
              <a:t>Thực hiện nhiệm vụ học tập</a:t>
            </a:r>
            <a:endParaRPr lang="en-US" sz="3750" i="1" u="sng">
              <a:solidFill>
                <a:srgbClr val="FF0000"/>
              </a:solidFill>
              <a:latin typeface="Times New Roman" pitchFamily="18" charset="0"/>
              <a:cs typeface="Times New Roman" pitchFamily="18" charset="0"/>
            </a:endParaRPr>
          </a:p>
          <a:p>
            <a:pPr marL="0" indent="0">
              <a:buNone/>
            </a:pPr>
            <a:r>
              <a:rPr lang="en-US" sz="3750">
                <a:latin typeface="Times New Roman" pitchFamily="18" charset="0"/>
                <a:cs typeface="Times New Roman" pitchFamily="18" charset="0"/>
              </a:rPr>
              <a:t>- HS thực hiện cá nhân, sau đó thảo luận cặp đôi để tự sửa lỗi cho nhau</a:t>
            </a:r>
            <a:endParaRPr lang="en-US" sz="3750" u="sng">
              <a:latin typeface="Times New Roman" pitchFamily="18" charset="0"/>
              <a:cs typeface="Times New Roman" pitchFamily="18" charset="0"/>
            </a:endParaRPr>
          </a:p>
          <a:p>
            <a:pPr marL="0" indent="0">
              <a:buNone/>
            </a:pPr>
            <a:r>
              <a:rPr lang="en-US" sz="3750" b="1" i="1">
                <a:solidFill>
                  <a:srgbClr val="FF0000"/>
                </a:solidFill>
                <a:latin typeface="Times New Roman" pitchFamily="18" charset="0"/>
                <a:cs typeface="Times New Roman" pitchFamily="18" charset="0"/>
              </a:rPr>
              <a:t>Báo cáo kết quả hoạt động và thảo luận</a:t>
            </a:r>
            <a:endParaRPr lang="en-US" sz="3750" i="1" u="sng">
              <a:solidFill>
                <a:srgbClr val="FF0000"/>
              </a:solidFill>
              <a:latin typeface="Times New Roman" pitchFamily="18" charset="0"/>
              <a:cs typeface="Times New Roman" pitchFamily="18" charset="0"/>
            </a:endParaRPr>
          </a:p>
          <a:p>
            <a:pPr marL="0" indent="0">
              <a:buNone/>
            </a:pPr>
            <a:r>
              <a:rPr lang="en-US" sz="3750">
                <a:latin typeface="Times New Roman" pitchFamily="18" charset="0"/>
                <a:cs typeface="Times New Roman" pitchFamily="18" charset="0"/>
              </a:rPr>
              <a:t>- Học sinh trả lời các câu hỏi, học sinh khác nhận xét.</a:t>
            </a:r>
            <a:endParaRPr lang="en-US" sz="3750" u="sng">
              <a:latin typeface="Times New Roman" pitchFamily="18" charset="0"/>
              <a:cs typeface="Times New Roman" pitchFamily="18" charset="0"/>
            </a:endParaRPr>
          </a:p>
          <a:p>
            <a:pPr marL="0" indent="0">
              <a:buNone/>
            </a:pPr>
            <a:r>
              <a:rPr lang="en-US" sz="3750">
                <a:latin typeface="Times New Roman" pitchFamily="18" charset="0"/>
                <a:cs typeface="Times New Roman" pitchFamily="18" charset="0"/>
              </a:rPr>
              <a:t>- Các học sinh bên cạnh cùng nhau thảo luận và hỗ trợ để giúp bạn hoàn thành nhiệm vụ học tập.</a:t>
            </a:r>
            <a:endParaRPr lang="en-US" sz="3750" u="sng">
              <a:latin typeface="Times New Roman" pitchFamily="18" charset="0"/>
              <a:cs typeface="Times New Roman" pitchFamily="18" charset="0"/>
            </a:endParaRPr>
          </a:p>
        </p:txBody>
      </p:sp>
    </p:spTree>
  </p:cSld>
  <p:clrMapOvr>
    <a:masterClrMapping/>
  </p:clrMapOvr>
  <p:transition spd="slow">
    <p:circle/>
  </p:transition>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8" name="Title 1"/>
          <p:cNvSpPr>
            <a:spLocks noGrp="1"/>
          </p:cNvSpPr>
          <p:nvPr>
            <p:ph type="title"/>
          </p:nvPr>
        </p:nvSpPr>
        <p:spPr>
          <a:xfrm>
            <a:off x="962025" y="-14990"/>
            <a:ext cx="15773400" cy="1304925"/>
          </a:xfrm>
        </p:spPr>
        <p:txBody>
          <a:bodyPr/>
          <a:lstStyle/>
          <a:p>
            <a:pPr eaLnBrk="1" hangingPunct="1"/>
            <a:r>
              <a:rPr lang="en-US" b="1">
                <a:solidFill>
                  <a:srgbClr val="FF0000"/>
                </a:solidFill>
                <a:latin typeface="Times New Roman" pitchFamily="18" charset="0"/>
                <a:cs typeface="Times New Roman" pitchFamily="18" charset="0"/>
              </a:rPr>
              <a:t>HOẠT ĐỘNG LUYỆN TẬP</a:t>
            </a:r>
            <a:endParaRPr lang="en-US">
              <a:solidFill>
                <a:srgbClr val="FF0000"/>
              </a:solidFill>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727979259"/>
              </p:ext>
            </p:extLst>
          </p:nvPr>
        </p:nvGraphicFramePr>
        <p:xfrm>
          <a:off x="228600" y="1662113"/>
          <a:ext cx="17830800" cy="8327236"/>
        </p:xfrm>
        <a:graphic>
          <a:graphicData uri="http://schemas.openxmlformats.org/drawingml/2006/table">
            <a:tbl>
              <a:tblPr>
                <a:tableStyleId>{08FB837D-C827-4EFA-A057-4D05807E0F7C}</a:tableStyleId>
              </a:tblPr>
              <a:tblGrid>
                <a:gridCol w="3337785">
                  <a:extLst>
                    <a:ext uri="{9D8B030D-6E8A-4147-A177-3AD203B41FA5}">
                      <a16:colId xmlns:a16="http://schemas.microsoft.com/office/drawing/2014/main" val="20000"/>
                    </a:ext>
                  </a:extLst>
                </a:gridCol>
                <a:gridCol w="1668892">
                  <a:extLst>
                    <a:ext uri="{9D8B030D-6E8A-4147-A177-3AD203B41FA5}">
                      <a16:colId xmlns:a16="http://schemas.microsoft.com/office/drawing/2014/main" val="20001"/>
                    </a:ext>
                  </a:extLst>
                </a:gridCol>
                <a:gridCol w="2159312">
                  <a:extLst>
                    <a:ext uri="{9D8B030D-6E8A-4147-A177-3AD203B41FA5}">
                      <a16:colId xmlns:a16="http://schemas.microsoft.com/office/drawing/2014/main" val="20002"/>
                    </a:ext>
                  </a:extLst>
                </a:gridCol>
                <a:gridCol w="2108075">
                  <a:extLst>
                    <a:ext uri="{9D8B030D-6E8A-4147-A177-3AD203B41FA5}">
                      <a16:colId xmlns:a16="http://schemas.microsoft.com/office/drawing/2014/main" val="20003"/>
                    </a:ext>
                  </a:extLst>
                </a:gridCol>
                <a:gridCol w="1868964">
                  <a:extLst>
                    <a:ext uri="{9D8B030D-6E8A-4147-A177-3AD203B41FA5}">
                      <a16:colId xmlns:a16="http://schemas.microsoft.com/office/drawing/2014/main" val="20004"/>
                    </a:ext>
                  </a:extLst>
                </a:gridCol>
                <a:gridCol w="2230071">
                  <a:extLst>
                    <a:ext uri="{9D8B030D-6E8A-4147-A177-3AD203B41FA5}">
                      <a16:colId xmlns:a16="http://schemas.microsoft.com/office/drawing/2014/main" val="20005"/>
                    </a:ext>
                  </a:extLst>
                </a:gridCol>
                <a:gridCol w="2227630">
                  <a:extLst>
                    <a:ext uri="{9D8B030D-6E8A-4147-A177-3AD203B41FA5}">
                      <a16:colId xmlns:a16="http://schemas.microsoft.com/office/drawing/2014/main" val="20006"/>
                    </a:ext>
                  </a:extLst>
                </a:gridCol>
                <a:gridCol w="2230071">
                  <a:extLst>
                    <a:ext uri="{9D8B030D-6E8A-4147-A177-3AD203B41FA5}">
                      <a16:colId xmlns:a16="http://schemas.microsoft.com/office/drawing/2014/main" val="20007"/>
                    </a:ext>
                  </a:extLst>
                </a:gridCol>
              </a:tblGrid>
              <a:tr h="952497">
                <a:tc gridSpan="8">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3800" b="1" u="none" strike="noStrike" cap="none" normalizeH="0" baseline="0" dirty="0">
                          <a:ln>
                            <a:noFill/>
                          </a:ln>
                          <a:solidFill>
                            <a:schemeClr val="tx1"/>
                          </a:solidFill>
                          <a:effectLst/>
                        </a:rPr>
                        <a:t>PHIẾU HỌC TẬP SỐ 4</a:t>
                      </a:r>
                      <a:endParaRPr kumimoji="0" lang="en-US" sz="3800" b="1" i="0" u="none" strike="noStrike" cap="none" normalizeH="0" baseline="0" dirty="0">
                        <a:ln>
                          <a:noFill/>
                        </a:ln>
                        <a:solidFill>
                          <a:schemeClr val="tx1"/>
                        </a:solidFill>
                        <a:effectLst/>
                        <a:latin typeface="Times New Roman" pitchFamily="18" charset="0"/>
                        <a:cs typeface="Times New Roman" pitchFamily="18" charset="0"/>
                      </a:endParaRPr>
                    </a:p>
                  </a:txBody>
                  <a:tcPr marL="137160" marR="137160" marT="68580" marB="68580" horzOverflow="overflow"/>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07207">
                <a:tc rowSpan="3">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1" u="none" strike="noStrike" cap="none" normalizeH="0" baseline="0" dirty="0" err="1">
                          <a:ln>
                            <a:noFill/>
                          </a:ln>
                          <a:solidFill>
                            <a:schemeClr val="tx1"/>
                          </a:solidFill>
                          <a:effectLst/>
                        </a:rPr>
                        <a:t>Các</a:t>
                      </a:r>
                      <a:r>
                        <a:rPr kumimoji="0" lang="en-US" sz="3000" b="1" u="none" strike="noStrike" cap="none" normalizeH="0" baseline="0" dirty="0">
                          <a:ln>
                            <a:noFill/>
                          </a:ln>
                          <a:solidFill>
                            <a:schemeClr val="tx1"/>
                          </a:solidFill>
                          <a:effectLst/>
                        </a:rPr>
                        <a:t> </a:t>
                      </a:r>
                      <a:r>
                        <a:rPr kumimoji="0" lang="en-US" sz="3000" b="1" u="none" strike="noStrike" cap="none" normalizeH="0" baseline="0" dirty="0" err="1">
                          <a:ln>
                            <a:noFill/>
                          </a:ln>
                          <a:solidFill>
                            <a:schemeClr val="tx1"/>
                          </a:solidFill>
                          <a:effectLst/>
                        </a:rPr>
                        <a:t>ví</a:t>
                      </a:r>
                      <a:r>
                        <a:rPr kumimoji="0" lang="en-US" sz="3000" b="1" u="none" strike="noStrike" cap="none" normalizeH="0" baseline="0" dirty="0">
                          <a:ln>
                            <a:noFill/>
                          </a:ln>
                          <a:solidFill>
                            <a:schemeClr val="tx1"/>
                          </a:solidFill>
                          <a:effectLst/>
                        </a:rPr>
                        <a:t> </a:t>
                      </a:r>
                      <a:r>
                        <a:rPr kumimoji="0" lang="en-US" sz="3000" b="1" u="none" strike="noStrike" cap="none" normalizeH="0" baseline="0" dirty="0" err="1">
                          <a:ln>
                            <a:noFill/>
                          </a:ln>
                          <a:solidFill>
                            <a:schemeClr val="tx1"/>
                          </a:solidFill>
                          <a:effectLst/>
                        </a:rPr>
                        <a:t>dụ</a:t>
                      </a:r>
                      <a:endParaRPr kumimoji="0" lang="en-US" sz="3000" b="0" i="0" u="sng"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anchor="ctr" horzOverflow="overflow">
                    <a:solidFill>
                      <a:schemeClr val="accent6">
                        <a:lumMod val="60000"/>
                        <a:lumOff val="40000"/>
                      </a:schemeClr>
                    </a:solidFill>
                  </a:tcPr>
                </a:tc>
                <a:tc rowSpan="3">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rPr>
                        <a:t>Chia sẻ thông tin</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anchor="ctr" horzOverflow="overflow">
                    <a:solidFill>
                      <a:schemeClr val="accent1"/>
                    </a:solidFill>
                  </a:tcPr>
                </a:tc>
                <a:tc rowSpan="3">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rPr>
                        <a:t>Chia sẻ phần cứng</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anchor="ctr" horzOverflow="overflow">
                    <a:solidFill>
                      <a:schemeClr val="accent1"/>
                    </a:solidFill>
                  </a:tcPr>
                </a:tc>
                <a:tc rowSpan="3">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rPr>
                        <a:t>Thiết bị đầu cuối</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anchor="ctr" horzOverflow="overflow">
                    <a:solidFill>
                      <a:schemeClr val="accent1"/>
                    </a:solidFill>
                  </a:tcPr>
                </a:tc>
                <a:tc gridSpan="3">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dirty="0" err="1">
                          <a:ln>
                            <a:noFill/>
                          </a:ln>
                          <a:solidFill>
                            <a:schemeClr val="tx1"/>
                          </a:solidFill>
                          <a:effectLst/>
                        </a:rPr>
                        <a:t>Thiết</a:t>
                      </a:r>
                      <a:r>
                        <a:rPr kumimoji="0" lang="en-US" sz="3000" b="0" u="none" strike="noStrike" cap="none" normalizeH="0" baseline="0" dirty="0">
                          <a:ln>
                            <a:noFill/>
                          </a:ln>
                          <a:solidFill>
                            <a:schemeClr val="tx1"/>
                          </a:solidFill>
                          <a:effectLst/>
                        </a:rPr>
                        <a:t> </a:t>
                      </a:r>
                      <a:r>
                        <a:rPr kumimoji="0" lang="en-US" sz="3000" b="0" u="none" strike="noStrike" cap="none" normalizeH="0" baseline="0" dirty="0" err="1">
                          <a:ln>
                            <a:noFill/>
                          </a:ln>
                          <a:solidFill>
                            <a:schemeClr val="tx1"/>
                          </a:solidFill>
                          <a:effectLst/>
                        </a:rPr>
                        <a:t>bị</a:t>
                      </a:r>
                      <a:r>
                        <a:rPr kumimoji="0" lang="en-US" sz="3000" b="0" u="none" strike="noStrike" cap="none" normalizeH="0" baseline="0" dirty="0">
                          <a:ln>
                            <a:noFill/>
                          </a:ln>
                          <a:solidFill>
                            <a:schemeClr val="tx1"/>
                          </a:solidFill>
                          <a:effectLst/>
                        </a:rPr>
                        <a:t> </a:t>
                      </a:r>
                      <a:r>
                        <a:rPr kumimoji="0" lang="en-US" sz="3000" b="0" u="none" strike="noStrike" cap="none" normalizeH="0" baseline="0" dirty="0" err="1">
                          <a:ln>
                            <a:noFill/>
                          </a:ln>
                          <a:solidFill>
                            <a:schemeClr val="tx1"/>
                          </a:solidFill>
                          <a:effectLst/>
                        </a:rPr>
                        <a:t>kết</a:t>
                      </a:r>
                      <a:r>
                        <a:rPr kumimoji="0" lang="en-US" sz="3000" b="0" u="none" strike="noStrike" cap="none" normalizeH="0" baseline="0" dirty="0">
                          <a:ln>
                            <a:noFill/>
                          </a:ln>
                          <a:solidFill>
                            <a:schemeClr val="tx1"/>
                          </a:solidFill>
                          <a:effectLst/>
                        </a:rPr>
                        <a:t> </a:t>
                      </a:r>
                      <a:r>
                        <a:rPr kumimoji="0" lang="en-US" sz="3000" b="0" u="none" strike="noStrike" cap="none" normalizeH="0" baseline="0" dirty="0" err="1">
                          <a:ln>
                            <a:noFill/>
                          </a:ln>
                          <a:solidFill>
                            <a:schemeClr val="tx1"/>
                          </a:solidFill>
                          <a:effectLst/>
                        </a:rPr>
                        <a:t>nối</a:t>
                      </a:r>
                      <a:endParaRPr kumimoji="0" lang="en-US" sz="3000" b="0" i="0" u="sng"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anchor="ctr" horzOverflow="overflow">
                    <a:solidFill>
                      <a:schemeClr val="accent1"/>
                    </a:solidFill>
                  </a:tcPr>
                </a:tc>
                <a:tc hMerge="1">
                  <a:txBody>
                    <a:bodyPr/>
                    <a:lstStyle/>
                    <a:p>
                      <a:endParaRPr lang="en-US"/>
                    </a:p>
                  </a:txBody>
                  <a:tcPr/>
                </a:tc>
                <a:tc hMerge="1">
                  <a:txBody>
                    <a:bodyPr/>
                    <a:lstStyle/>
                    <a:p>
                      <a:endParaRPr lang="en-US"/>
                    </a:p>
                  </a:txBody>
                  <a:tcPr/>
                </a:tc>
                <a:tc rowSpan="3">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rPr>
                        <a:t>Phần mềm mạng</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anchor="ctr" horzOverflow="overflow">
                    <a:solidFill>
                      <a:schemeClr val="accent1"/>
                    </a:solidFill>
                  </a:tcPr>
                </a:tc>
                <a:extLst>
                  <a:ext uri="{0D108BD9-81ED-4DB2-BD59-A6C34878D82A}">
                    <a16:rowId xmlns:a16="http://schemas.microsoft.com/office/drawing/2014/main" val="10001"/>
                  </a:ext>
                </a:extLst>
              </a:tr>
              <a:tr h="50720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rowSpan="2">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rPr>
                        <a:t>Khác</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anchor="ctr" horzOverflow="overflow">
                    <a:solidFill>
                      <a:schemeClr val="accent2">
                        <a:lumMod val="60000"/>
                        <a:lumOff val="40000"/>
                      </a:schemeClr>
                    </a:solidFill>
                  </a:tcPr>
                </a:tc>
                <a:tc gridSpan="2">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rPr>
                        <a:t>Đường truyền dữ liệu</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anchor="ctr" horzOverflow="overflow">
                    <a:solidFill>
                      <a:schemeClr val="accent2">
                        <a:lumMod val="60000"/>
                        <a:lumOff val="40000"/>
                      </a:schemeClr>
                    </a:solidFill>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0002"/>
                  </a:ext>
                </a:extLst>
              </a:tr>
              <a:tr h="507207">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rPr>
                        <a:t>Có dây</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anchor="ctr" horzOverflow="overflow">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rPr>
                        <a:t>Không dây</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anchor="ctr" horzOverflow="overflow">
                    <a:solidFill>
                      <a:schemeClr val="accent3">
                        <a:lumMod val="60000"/>
                        <a:lumOff val="40000"/>
                      </a:schemeClr>
                    </a:solidFill>
                  </a:tcPr>
                </a:tc>
                <a:tc vMerge="1">
                  <a:txBody>
                    <a:bodyPr/>
                    <a:lstStyle/>
                    <a:p>
                      <a:endParaRPr lang="en-US"/>
                    </a:p>
                  </a:txBody>
                  <a:tcPr/>
                </a:tc>
                <a:extLst>
                  <a:ext uri="{0D108BD9-81ED-4DB2-BD59-A6C34878D82A}">
                    <a16:rowId xmlns:a16="http://schemas.microsoft.com/office/drawing/2014/main" val="10003"/>
                  </a:ext>
                </a:extLst>
              </a:tr>
              <a:tr h="626269">
                <a:tc>
                  <a:txBody>
                    <a:body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sz="2800" b="0" u="none" strike="noStrike" cap="none" normalizeH="0" baseline="0" dirty="0" err="1">
                          <a:ln>
                            <a:noFill/>
                          </a:ln>
                          <a:solidFill>
                            <a:schemeClr val="tx1"/>
                          </a:solidFill>
                          <a:effectLst/>
                        </a:rPr>
                        <a:t>Dùng</a:t>
                      </a:r>
                      <a:r>
                        <a:rPr kumimoji="0" lang="en-US" sz="2800" b="0" u="none" strike="noStrike" cap="none" normalizeH="0" baseline="0" dirty="0">
                          <a:ln>
                            <a:noFill/>
                          </a:ln>
                          <a:solidFill>
                            <a:schemeClr val="tx1"/>
                          </a:solidFill>
                          <a:effectLst/>
                        </a:rPr>
                        <a:t> </a:t>
                      </a:r>
                      <a:r>
                        <a:rPr kumimoji="0" lang="en-US" sz="2800" b="0" u="none" strike="noStrike" cap="none" normalizeH="0" baseline="0" dirty="0" err="1">
                          <a:ln>
                            <a:noFill/>
                          </a:ln>
                          <a:solidFill>
                            <a:schemeClr val="tx1"/>
                          </a:solidFill>
                          <a:effectLst/>
                        </a:rPr>
                        <a:t>chung</a:t>
                      </a:r>
                      <a:r>
                        <a:rPr kumimoji="0" lang="en-US" sz="2800" b="0" u="none" strike="noStrike" cap="none" normalizeH="0" baseline="0" dirty="0">
                          <a:ln>
                            <a:noFill/>
                          </a:ln>
                          <a:solidFill>
                            <a:schemeClr val="tx1"/>
                          </a:solidFill>
                          <a:effectLst/>
                        </a:rPr>
                        <a:t> </a:t>
                      </a:r>
                      <a:r>
                        <a:rPr kumimoji="0" lang="en-US" sz="2800" b="0" u="none" strike="noStrike" cap="none" normalizeH="0" baseline="0" dirty="0" err="1">
                          <a:ln>
                            <a:noFill/>
                          </a:ln>
                          <a:solidFill>
                            <a:schemeClr val="tx1"/>
                          </a:solidFill>
                          <a:effectLst/>
                        </a:rPr>
                        <a:t>máy</a:t>
                      </a:r>
                      <a:r>
                        <a:rPr kumimoji="0" lang="en-US" sz="2800" b="0" u="none" strike="noStrike" cap="none" normalizeH="0" baseline="0" dirty="0">
                          <a:ln>
                            <a:noFill/>
                          </a:ln>
                          <a:solidFill>
                            <a:schemeClr val="tx1"/>
                          </a:solidFill>
                          <a:effectLst/>
                        </a:rPr>
                        <a:t> in</a:t>
                      </a:r>
                      <a:endParaRPr kumimoji="0" lang="en-US" sz="2800" b="0" i="0" u="sng"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3">
                        <a:lumMod val="40000"/>
                        <a:lumOff val="6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3">
                        <a:lumMod val="40000"/>
                        <a:lumOff val="60000"/>
                      </a:schemeClr>
                    </a:solidFill>
                  </a:tcPr>
                </a:tc>
                <a:extLst>
                  <a:ext uri="{0D108BD9-81ED-4DB2-BD59-A6C34878D82A}">
                    <a16:rowId xmlns:a16="http://schemas.microsoft.com/office/drawing/2014/main" val="10004"/>
                  </a:ext>
                </a:extLst>
              </a:tr>
              <a:tr h="609600">
                <a:tc>
                  <a:txBody>
                    <a:body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rPr>
                        <a:t>Máy tính bàn</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dirty="0">
                          <a:ln>
                            <a:noFill/>
                          </a:ln>
                          <a:solidFill>
                            <a:schemeClr val="tx1"/>
                          </a:solidFill>
                          <a:effectLst/>
                          <a:sym typeface="Wingdings" pitchFamily="2" charset="2"/>
                        </a:rPr>
                        <a:t></a:t>
                      </a:r>
                      <a:endParaRPr kumimoji="0" lang="en-US" sz="3000" b="0" i="0" u="sng"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dirty="0">
                          <a:ln>
                            <a:noFill/>
                          </a:ln>
                          <a:solidFill>
                            <a:schemeClr val="tx1"/>
                          </a:solidFill>
                          <a:effectLst/>
                          <a:sym typeface="Wingdings" pitchFamily="2" charset="2"/>
                        </a:rPr>
                        <a:t></a:t>
                      </a:r>
                      <a:endParaRPr kumimoji="0" lang="en-US" sz="3000" b="0" i="0" u="sng"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dirty="0">
                          <a:ln>
                            <a:noFill/>
                          </a:ln>
                          <a:solidFill>
                            <a:schemeClr val="tx1"/>
                          </a:solidFill>
                          <a:effectLst/>
                          <a:sym typeface="Wingdings" pitchFamily="2" charset="2"/>
                        </a:rPr>
                        <a:t></a:t>
                      </a:r>
                      <a:endParaRPr kumimoji="0" lang="en-US" sz="3000" b="0" i="0" u="sng"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dirty="0">
                          <a:ln>
                            <a:noFill/>
                          </a:ln>
                          <a:solidFill>
                            <a:schemeClr val="tx1"/>
                          </a:solidFill>
                          <a:effectLst/>
                          <a:sym typeface="Wingdings" pitchFamily="2" charset="2"/>
                        </a:rPr>
                        <a:t></a:t>
                      </a:r>
                      <a:endParaRPr kumimoji="0" lang="en-US" sz="3000" b="0" i="0" u="sng"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2">
                        <a:lumMod val="40000"/>
                        <a:lumOff val="6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2">
                        <a:lumMod val="40000"/>
                        <a:lumOff val="60000"/>
                      </a:schemeClr>
                    </a:solidFill>
                  </a:tcPr>
                </a:tc>
                <a:extLst>
                  <a:ext uri="{0D108BD9-81ED-4DB2-BD59-A6C34878D82A}">
                    <a16:rowId xmlns:a16="http://schemas.microsoft.com/office/drawing/2014/main" val="10005"/>
                  </a:ext>
                </a:extLst>
              </a:tr>
              <a:tr h="507207">
                <a:tc>
                  <a:txBody>
                    <a:body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rPr>
                        <a:t>Điện thoại</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1"/>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dirty="0">
                          <a:ln>
                            <a:noFill/>
                          </a:ln>
                          <a:solidFill>
                            <a:schemeClr val="tx1"/>
                          </a:solidFill>
                          <a:effectLst/>
                          <a:sym typeface="Wingdings" pitchFamily="2" charset="2"/>
                        </a:rPr>
                        <a:t></a:t>
                      </a:r>
                      <a:endParaRPr kumimoji="0" lang="en-US" sz="3000" b="0" i="0" u="sng"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1"/>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1"/>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1"/>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dirty="0">
                          <a:ln>
                            <a:noFill/>
                          </a:ln>
                          <a:solidFill>
                            <a:schemeClr val="tx1"/>
                          </a:solidFill>
                          <a:effectLst/>
                          <a:sym typeface="Wingdings" pitchFamily="2" charset="2"/>
                        </a:rPr>
                        <a:t></a:t>
                      </a:r>
                      <a:endParaRPr kumimoji="0" lang="en-US" sz="3000" b="0" i="0" u="sng"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1"/>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1"/>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1"/>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1"/>
                    </a:solidFill>
                  </a:tcPr>
                </a:tc>
                <a:extLst>
                  <a:ext uri="{0D108BD9-81ED-4DB2-BD59-A6C34878D82A}">
                    <a16:rowId xmlns:a16="http://schemas.microsoft.com/office/drawing/2014/main" val="10006"/>
                  </a:ext>
                </a:extLst>
              </a:tr>
              <a:tr h="559593">
                <a:tc>
                  <a:txBody>
                    <a:body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it-IT" sz="3000" b="0" u="none" strike="noStrike" cap="none" normalizeH="0" baseline="0">
                          <a:ln>
                            <a:noFill/>
                          </a:ln>
                          <a:solidFill>
                            <a:schemeClr val="tx1"/>
                          </a:solidFill>
                          <a:effectLst/>
                        </a:rPr>
                        <a:t>Cáp quang</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rgbClr val="FF66FF"/>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rgbClr val="FF66FF"/>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rgbClr val="FF66FF"/>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rgbClr val="FF66FF"/>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dirty="0">
                          <a:ln>
                            <a:noFill/>
                          </a:ln>
                          <a:solidFill>
                            <a:schemeClr val="tx1"/>
                          </a:solidFill>
                          <a:effectLst/>
                          <a:sym typeface="Wingdings" pitchFamily="2" charset="2"/>
                        </a:rPr>
                        <a:t></a:t>
                      </a:r>
                      <a:endParaRPr kumimoji="0" lang="en-US" sz="3000" b="0" i="0" u="sng"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horzOverflow="overflow">
                    <a:solidFill>
                      <a:srgbClr val="FF66FF"/>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dirty="0">
                          <a:ln>
                            <a:noFill/>
                          </a:ln>
                          <a:solidFill>
                            <a:schemeClr val="tx1"/>
                          </a:solidFill>
                          <a:effectLst/>
                          <a:sym typeface="Wingdings" pitchFamily="2" charset="2"/>
                        </a:rPr>
                        <a:t></a:t>
                      </a:r>
                      <a:endParaRPr kumimoji="0" lang="en-US" sz="3000" b="0" i="0" u="sng"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horzOverflow="overflow">
                    <a:solidFill>
                      <a:srgbClr val="FF66FF"/>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rgbClr val="FF66FF"/>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rgbClr val="FF66FF"/>
                    </a:solidFill>
                  </a:tcPr>
                </a:tc>
                <a:extLst>
                  <a:ext uri="{0D108BD9-81ED-4DB2-BD59-A6C34878D82A}">
                    <a16:rowId xmlns:a16="http://schemas.microsoft.com/office/drawing/2014/main" val="10007"/>
                  </a:ext>
                </a:extLst>
              </a:tr>
              <a:tr h="507207">
                <a:tc>
                  <a:txBody>
                    <a:body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rPr>
                        <a:t>Sóng Wifi</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2"/>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2"/>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2"/>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2"/>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2"/>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dirty="0">
                          <a:ln>
                            <a:noFill/>
                          </a:ln>
                          <a:solidFill>
                            <a:schemeClr val="tx1"/>
                          </a:solidFill>
                          <a:effectLst/>
                          <a:sym typeface="Wingdings" pitchFamily="2" charset="2"/>
                        </a:rPr>
                        <a:t></a:t>
                      </a:r>
                      <a:endParaRPr kumimoji="0" lang="en-US" sz="3000" b="0" i="0" u="sng"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2"/>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2"/>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2"/>
                    </a:solidFill>
                  </a:tcPr>
                </a:tc>
                <a:extLst>
                  <a:ext uri="{0D108BD9-81ED-4DB2-BD59-A6C34878D82A}">
                    <a16:rowId xmlns:a16="http://schemas.microsoft.com/office/drawing/2014/main" val="10008"/>
                  </a:ext>
                </a:extLst>
              </a:tr>
              <a:tr h="507207">
                <a:tc>
                  <a:txBody>
                    <a:body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rPr>
                        <a:t>Tivi</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rgbClr val="FFC000"/>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rgbClr val="FFC000"/>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rgbClr val="FFC000"/>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rgbClr val="FFC000"/>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rgbClr val="FFC000"/>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dirty="0">
                          <a:ln>
                            <a:noFill/>
                          </a:ln>
                          <a:solidFill>
                            <a:schemeClr val="tx1"/>
                          </a:solidFill>
                          <a:effectLst/>
                          <a:sym typeface="Wingdings" pitchFamily="2" charset="2"/>
                        </a:rPr>
                        <a:t></a:t>
                      </a:r>
                      <a:endParaRPr kumimoji="0" lang="en-US" sz="3000" b="0" i="0" u="sng"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horzOverflow="overflow">
                    <a:solidFill>
                      <a:srgbClr val="FFC000"/>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dirty="0">
                          <a:ln>
                            <a:noFill/>
                          </a:ln>
                          <a:solidFill>
                            <a:schemeClr val="tx1"/>
                          </a:solidFill>
                          <a:effectLst/>
                          <a:sym typeface="Wingdings" pitchFamily="2" charset="2"/>
                        </a:rPr>
                        <a:t></a:t>
                      </a:r>
                      <a:endParaRPr kumimoji="0" lang="en-US" sz="3000" b="0" i="0" u="sng"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horzOverflow="overflow">
                    <a:solidFill>
                      <a:srgbClr val="FFC000"/>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rgbClr val="FFC000"/>
                    </a:solidFill>
                  </a:tcPr>
                </a:tc>
                <a:extLst>
                  <a:ext uri="{0D108BD9-81ED-4DB2-BD59-A6C34878D82A}">
                    <a16:rowId xmlns:a16="http://schemas.microsoft.com/office/drawing/2014/main" val="10009"/>
                  </a:ext>
                </a:extLst>
              </a:tr>
              <a:tr h="507207">
                <a:tc>
                  <a:txBody>
                    <a:body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rPr>
                        <a:t>Bộ định tuyến</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dirty="0">
                          <a:ln>
                            <a:noFill/>
                          </a:ln>
                          <a:solidFill>
                            <a:schemeClr val="tx1"/>
                          </a:solidFill>
                          <a:effectLst/>
                          <a:sym typeface="Wingdings" pitchFamily="2" charset="2"/>
                        </a:rPr>
                        <a:t></a:t>
                      </a:r>
                      <a:endParaRPr kumimoji="0" lang="en-US" sz="3000" b="0" i="0" u="sng"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6">
                        <a:lumMod val="60000"/>
                        <a:lumOff val="4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6">
                        <a:lumMod val="60000"/>
                        <a:lumOff val="40000"/>
                      </a:schemeClr>
                    </a:solidFill>
                  </a:tcPr>
                </a:tc>
                <a:extLst>
                  <a:ext uri="{0D108BD9-81ED-4DB2-BD59-A6C34878D82A}">
                    <a16:rowId xmlns:a16="http://schemas.microsoft.com/office/drawing/2014/main" val="10010"/>
                  </a:ext>
                </a:extLst>
              </a:tr>
              <a:tr h="507207">
                <a:tc>
                  <a:txBody>
                    <a:body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rPr>
                        <a:t>Bộ chuyển mạch</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1"/>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1"/>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1"/>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1"/>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1"/>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1"/>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1"/>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bg1"/>
                    </a:solidFill>
                  </a:tcPr>
                </a:tc>
                <a:extLst>
                  <a:ext uri="{0D108BD9-81ED-4DB2-BD59-A6C34878D82A}">
                    <a16:rowId xmlns:a16="http://schemas.microsoft.com/office/drawing/2014/main" val="10011"/>
                  </a:ext>
                </a:extLst>
              </a:tr>
              <a:tr h="507207">
                <a:tc>
                  <a:txBody>
                    <a:body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rPr>
                        <a:t>Thư điện tử</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dirty="0">
                          <a:ln>
                            <a:noFill/>
                          </a:ln>
                          <a:solidFill>
                            <a:schemeClr val="tx1"/>
                          </a:solidFill>
                          <a:effectLst/>
                          <a:sym typeface="Wingdings" pitchFamily="2" charset="2"/>
                        </a:rPr>
                        <a:t></a:t>
                      </a:r>
                      <a:endParaRPr kumimoji="0" lang="en-US" sz="3000" b="0" i="0" u="sng"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3">
                        <a:lumMod val="60000"/>
                        <a:lumOff val="4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3">
                        <a:lumMod val="60000"/>
                        <a:lumOff val="40000"/>
                      </a:schemeClr>
                    </a:solidFill>
                  </a:tcPr>
                </a:tc>
                <a:extLst>
                  <a:ext uri="{0D108BD9-81ED-4DB2-BD59-A6C34878D82A}">
                    <a16:rowId xmlns:a16="http://schemas.microsoft.com/office/drawing/2014/main" val="10012"/>
                  </a:ext>
                </a:extLst>
              </a:tr>
              <a:tr h="507207">
                <a:tc>
                  <a:txBody>
                    <a:body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rPr>
                        <a:t>Zalo</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4">
                        <a:lumMod val="40000"/>
                        <a:lumOff val="60000"/>
                      </a:schemeClr>
                    </a:solidFill>
                  </a:tcPr>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dirty="0">
                          <a:ln>
                            <a:noFill/>
                          </a:ln>
                          <a:solidFill>
                            <a:schemeClr val="tx1"/>
                          </a:solidFill>
                          <a:effectLst/>
                          <a:sym typeface="Wingdings" pitchFamily="2" charset="2"/>
                        </a:rPr>
                        <a:t></a:t>
                      </a:r>
                      <a:endParaRPr kumimoji="0" lang="en-US" sz="3000" b="0" i="0" u="sng"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horzOverflow="overflow">
                    <a:solidFill>
                      <a:schemeClr val="accent4">
                        <a:lumMod val="40000"/>
                        <a:lumOff val="60000"/>
                      </a:schemeClr>
                    </a:solidFill>
                  </a:tcPr>
                </a:tc>
                <a:extLst>
                  <a:ext uri="{0D108BD9-81ED-4DB2-BD59-A6C34878D82A}">
                    <a16:rowId xmlns:a16="http://schemas.microsoft.com/office/drawing/2014/main" val="10013"/>
                  </a:ext>
                </a:extLst>
              </a:tr>
              <a:tr h="507207">
                <a:tc>
                  <a:txBody>
                    <a:body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rPr>
                        <a:t>Facebook</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dirty="0">
                          <a:ln>
                            <a:noFill/>
                          </a:ln>
                          <a:solidFill>
                            <a:schemeClr val="tx1"/>
                          </a:solidFill>
                          <a:effectLst/>
                          <a:sym typeface="Wingdings" pitchFamily="2" charset="2"/>
                        </a:rPr>
                        <a:t></a:t>
                      </a:r>
                      <a:endParaRPr kumimoji="0" lang="en-US" sz="3000" b="0" i="0" u="sng"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horzOverflow="overflow"/>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a:ln>
                            <a:noFill/>
                          </a:ln>
                          <a:solidFill>
                            <a:schemeClr val="tx1"/>
                          </a:solidFill>
                          <a:effectLst/>
                          <a:sym typeface="Wingdings" pitchFamily="2" charset="2"/>
                        </a:rPr>
                        <a:t></a:t>
                      </a:r>
                      <a:endParaRPr kumimoji="0" lang="en-US" sz="3000" b="0" i="0" u="sng" strike="noStrike" cap="none" normalizeH="0" baseline="0">
                        <a:ln>
                          <a:noFill/>
                        </a:ln>
                        <a:solidFill>
                          <a:schemeClr val="tx1"/>
                        </a:solidFill>
                        <a:effectLst/>
                        <a:latin typeface="Times New Roman" pitchFamily="18" charset="0"/>
                        <a:cs typeface="Times New Roman" pitchFamily="18" charset="0"/>
                      </a:endParaRPr>
                    </a:p>
                  </a:txBody>
                  <a:tcPr marL="102870" marR="102870" marT="0" marB="0" horzOverflow="overflow"/>
                </a:tc>
                <a:tc>
                  <a:txBody>
                    <a:bodyPr/>
                    <a:lstStyle/>
                    <a:p>
                      <a:pPr marL="0" marR="0" lvl="0" indent="0" algn="ctr" defTabSz="914400" rtl="0" eaLnBrk="1" fontAlgn="base" latinLnBrk="0" hangingPunct="1">
                        <a:lnSpc>
                          <a:spcPct val="100000"/>
                        </a:lnSpc>
                        <a:spcBef>
                          <a:spcPts val="300"/>
                        </a:spcBef>
                        <a:spcAft>
                          <a:spcPts val="300"/>
                        </a:spcAft>
                        <a:buClrTx/>
                        <a:buSzTx/>
                        <a:buFontTx/>
                        <a:buNone/>
                        <a:tabLst/>
                      </a:pPr>
                      <a:r>
                        <a:rPr kumimoji="0" lang="en-US" sz="3000" b="0" u="none" strike="noStrike" cap="none" normalizeH="0" baseline="0" dirty="0">
                          <a:ln>
                            <a:noFill/>
                          </a:ln>
                          <a:solidFill>
                            <a:schemeClr val="tx1"/>
                          </a:solidFill>
                          <a:effectLst/>
                          <a:sym typeface="Wingdings" pitchFamily="2" charset="2"/>
                        </a:rPr>
                        <a:t></a:t>
                      </a:r>
                      <a:endParaRPr kumimoji="0" lang="en-US" sz="3000" b="0" i="0" u="sng" strike="noStrike" cap="none" normalizeH="0" baseline="0" dirty="0">
                        <a:ln>
                          <a:noFill/>
                        </a:ln>
                        <a:solidFill>
                          <a:schemeClr val="tx1"/>
                        </a:solidFill>
                        <a:effectLst/>
                        <a:latin typeface="Times New Roman" pitchFamily="18" charset="0"/>
                        <a:cs typeface="Times New Roman" pitchFamily="18" charset="0"/>
                      </a:endParaRPr>
                    </a:p>
                  </a:txBody>
                  <a:tcPr marL="102870" marR="102870" marT="0" marB="0" horzOverflow="overflow"/>
                </a:tc>
                <a:extLst>
                  <a:ext uri="{0D108BD9-81ED-4DB2-BD59-A6C34878D82A}">
                    <a16:rowId xmlns:a16="http://schemas.microsoft.com/office/drawing/2014/main" val="10014"/>
                  </a:ext>
                </a:extLst>
              </a:tr>
            </a:tbl>
          </a:graphicData>
        </a:graphic>
      </p:graphicFrame>
      <p:sp>
        <p:nvSpPr>
          <p:cNvPr id="23" name="TextBox 22"/>
          <p:cNvSpPr txBox="1">
            <a:spLocks noChangeArrowheads="1"/>
          </p:cNvSpPr>
          <p:nvPr/>
        </p:nvSpPr>
        <p:spPr bwMode="auto">
          <a:xfrm>
            <a:off x="12049126" y="5619750"/>
            <a:ext cx="500063" cy="415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2100" b="1">
                <a:solidFill>
                  <a:srgbClr val="FFFF00"/>
                </a:solidFill>
                <a:latin typeface="Times New Roman" pitchFamily="18" charset="0"/>
                <a:cs typeface="Times New Roman" pitchFamily="18" charset="0"/>
              </a:rPr>
              <a:t>X</a:t>
            </a:r>
          </a:p>
        </p:txBody>
      </p:sp>
      <p:pic>
        <p:nvPicPr>
          <p:cNvPr id="1026" name="Picture 2" descr="mark - Trung Tâm Đào Tạo VTE">
            <a:extLst>
              <a:ext uri="{FF2B5EF4-FFF2-40B4-BE49-F238E27FC236}">
                <a16:creationId xmlns:a16="http://schemas.microsoft.com/office/drawing/2014/main" id="{8E27754B-73B7-EFAD-9BA7-239DE4B7E28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3811210"/>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mark - Trung Tâm Đào Tạo VTE">
            <a:extLst>
              <a:ext uri="{FF2B5EF4-FFF2-40B4-BE49-F238E27FC236}">
                <a16:creationId xmlns:a16="http://schemas.microsoft.com/office/drawing/2014/main" id="{8E6A5358-FD55-2632-7CDD-CB7DF474FD1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9600" y="4371975"/>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mark - Trung Tâm Đào Tạo VTE">
            <a:extLst>
              <a:ext uri="{FF2B5EF4-FFF2-40B4-BE49-F238E27FC236}">
                <a16:creationId xmlns:a16="http://schemas.microsoft.com/office/drawing/2014/main" id="{F5EB4EAE-3BBD-B88D-9D53-002006AEF5E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9599" y="5048406"/>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mark - Trung Tâm Đào Tạo VTE">
            <a:extLst>
              <a:ext uri="{FF2B5EF4-FFF2-40B4-BE49-F238E27FC236}">
                <a16:creationId xmlns:a16="http://schemas.microsoft.com/office/drawing/2014/main" id="{C68C92B5-A356-12EB-1B85-96E942340D1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99157" y="5614597"/>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rk - Trung Tâm Đào Tạo VTE">
            <a:extLst>
              <a:ext uri="{FF2B5EF4-FFF2-40B4-BE49-F238E27FC236}">
                <a16:creationId xmlns:a16="http://schemas.microsoft.com/office/drawing/2014/main" id="{049A398A-A94F-128F-CB17-B150082AB2D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423524" y="6134100"/>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mark - Trung Tâm Đào Tạo VTE">
            <a:extLst>
              <a:ext uri="{FF2B5EF4-FFF2-40B4-BE49-F238E27FC236}">
                <a16:creationId xmlns:a16="http://schemas.microsoft.com/office/drawing/2014/main" id="{265CA97D-A1D1-8194-AAC5-A048ABE0221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9598" y="6591300"/>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mark - Trung Tâm Đào Tạo VTE">
            <a:extLst>
              <a:ext uri="{FF2B5EF4-FFF2-40B4-BE49-F238E27FC236}">
                <a16:creationId xmlns:a16="http://schemas.microsoft.com/office/drawing/2014/main" id="{3802FAA4-B6C2-14B9-D944-D017F195C0F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0800" y="7124700"/>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mark - Trung Tâm Đào Tạo VTE">
            <a:extLst>
              <a:ext uri="{FF2B5EF4-FFF2-40B4-BE49-F238E27FC236}">
                <a16:creationId xmlns:a16="http://schemas.microsoft.com/office/drawing/2014/main" id="{D93714BF-7604-F996-D872-E48DAC1853A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19544" y="7597554"/>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mark - Trung Tâm Đào Tạo VTE">
            <a:extLst>
              <a:ext uri="{FF2B5EF4-FFF2-40B4-BE49-F238E27FC236}">
                <a16:creationId xmlns:a16="http://schemas.microsoft.com/office/drawing/2014/main" id="{F9B4CAFA-7A31-3B7A-56BD-C298740279F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35425" y="8115300"/>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mark - Trung Tâm Đào Tạo VTE">
            <a:extLst>
              <a:ext uri="{FF2B5EF4-FFF2-40B4-BE49-F238E27FC236}">
                <a16:creationId xmlns:a16="http://schemas.microsoft.com/office/drawing/2014/main" id="{DF823F1C-5069-BA05-7EEB-E064EBFB35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0578" y="8115299"/>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mark - Trung Tâm Đào Tạo VTE">
            <a:extLst>
              <a:ext uri="{FF2B5EF4-FFF2-40B4-BE49-F238E27FC236}">
                <a16:creationId xmlns:a16="http://schemas.microsoft.com/office/drawing/2014/main" id="{A729C20B-5DEC-D8F8-3EC2-1A25E400F7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10441" y="8569751"/>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mark - Trung Tâm Đào Tạo VTE">
            <a:extLst>
              <a:ext uri="{FF2B5EF4-FFF2-40B4-BE49-F238E27FC236}">
                <a16:creationId xmlns:a16="http://schemas.microsoft.com/office/drawing/2014/main" id="{2234B051-7A16-2EA4-1DA4-8B5DF8A2996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95594" y="8569750"/>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mark - Trung Tâm Đào Tạo VTE">
            <a:extLst>
              <a:ext uri="{FF2B5EF4-FFF2-40B4-BE49-F238E27FC236}">
                <a16:creationId xmlns:a16="http://schemas.microsoft.com/office/drawing/2014/main" id="{4B1E3981-D404-8E43-DF25-9F8A5F6D0B6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35425" y="9095984"/>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mark - Trung Tâm Đào Tạo VTE">
            <a:extLst>
              <a:ext uri="{FF2B5EF4-FFF2-40B4-BE49-F238E27FC236}">
                <a16:creationId xmlns:a16="http://schemas.microsoft.com/office/drawing/2014/main" id="{0D19A17D-52AB-3152-8F76-F8026ED9C07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0578" y="9095983"/>
            <a:ext cx="771525" cy="771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1000"/>
                                        <p:tgtEl>
                                          <p:spTgt spid="1026"/>
                                        </p:tgtEl>
                                      </p:cBhvr>
                                    </p:animEffect>
                                    <p:anim calcmode="lin" valueType="num">
                                      <p:cBhvr>
                                        <p:cTn id="12" dur="1000" fill="hold"/>
                                        <p:tgtEl>
                                          <p:spTgt spid="1026"/>
                                        </p:tgtEl>
                                        <p:attrNameLst>
                                          <p:attrName>ppt_x</p:attrName>
                                        </p:attrNameLst>
                                      </p:cBhvr>
                                      <p:tavLst>
                                        <p:tav tm="0">
                                          <p:val>
                                            <p:strVal val="#ppt_x"/>
                                          </p:val>
                                        </p:tav>
                                        <p:tav tm="100000">
                                          <p:val>
                                            <p:strVal val="#ppt_x"/>
                                          </p:val>
                                        </p:tav>
                                      </p:tavLst>
                                    </p:anim>
                                    <p:anim calcmode="lin" valueType="num">
                                      <p:cBhvr>
                                        <p:cTn id="13"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fade">
                                      <p:cBhvr>
                                        <p:cTn id="39" dur="1000"/>
                                        <p:tgtEl>
                                          <p:spTgt spid="7"/>
                                        </p:tgtEl>
                                      </p:cBhvr>
                                    </p:animEffect>
                                    <p:anim calcmode="lin" valueType="num">
                                      <p:cBhvr>
                                        <p:cTn id="40" dur="1000" fill="hold"/>
                                        <p:tgtEl>
                                          <p:spTgt spid="7"/>
                                        </p:tgtEl>
                                        <p:attrNameLst>
                                          <p:attrName>ppt_x</p:attrName>
                                        </p:attrNameLst>
                                      </p:cBhvr>
                                      <p:tavLst>
                                        <p:tav tm="0">
                                          <p:val>
                                            <p:strVal val="#ppt_x"/>
                                          </p:val>
                                        </p:tav>
                                        <p:tav tm="100000">
                                          <p:val>
                                            <p:strVal val="#ppt_x"/>
                                          </p:val>
                                        </p:tav>
                                      </p:tavLst>
                                    </p:anim>
                                    <p:anim calcmode="lin" valueType="num">
                                      <p:cBhvr>
                                        <p:cTn id="4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0"/>
                                        <p:tgtEl>
                                          <p:spTgt spid="9"/>
                                        </p:tgtEl>
                                      </p:cBhvr>
                                    </p:animEffect>
                                    <p:anim calcmode="lin" valueType="num">
                                      <p:cBhvr>
                                        <p:cTn id="54" dur="1000" fill="hold"/>
                                        <p:tgtEl>
                                          <p:spTgt spid="9"/>
                                        </p:tgtEl>
                                        <p:attrNameLst>
                                          <p:attrName>ppt_x</p:attrName>
                                        </p:attrNameLst>
                                      </p:cBhvr>
                                      <p:tavLst>
                                        <p:tav tm="0">
                                          <p:val>
                                            <p:strVal val="#ppt_x"/>
                                          </p:val>
                                        </p:tav>
                                        <p:tav tm="100000">
                                          <p:val>
                                            <p:strVal val="#ppt_x"/>
                                          </p:val>
                                        </p:tav>
                                      </p:tavLst>
                                    </p:anim>
                                    <p:anim calcmode="lin" valueType="num">
                                      <p:cBhvr>
                                        <p:cTn id="5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nodeType="click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1000"/>
                                        <p:tgtEl>
                                          <p:spTgt spid="10"/>
                                        </p:tgtEl>
                                      </p:cBhvr>
                                    </p:animEffect>
                                    <p:anim calcmode="lin" valueType="num">
                                      <p:cBhvr>
                                        <p:cTn id="61" dur="1000" fill="hold"/>
                                        <p:tgtEl>
                                          <p:spTgt spid="10"/>
                                        </p:tgtEl>
                                        <p:attrNameLst>
                                          <p:attrName>ppt_x</p:attrName>
                                        </p:attrNameLst>
                                      </p:cBhvr>
                                      <p:tavLst>
                                        <p:tav tm="0">
                                          <p:val>
                                            <p:strVal val="#ppt_x"/>
                                          </p:val>
                                        </p:tav>
                                        <p:tav tm="100000">
                                          <p:val>
                                            <p:strVal val="#ppt_x"/>
                                          </p:val>
                                        </p:tav>
                                      </p:tavLst>
                                    </p:anim>
                                    <p:anim calcmode="lin" valueType="num">
                                      <p:cBhvr>
                                        <p:cTn id="6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fade">
                                      <p:cBhvr>
                                        <p:cTn id="67" dur="1000"/>
                                        <p:tgtEl>
                                          <p:spTgt spid="11"/>
                                        </p:tgtEl>
                                      </p:cBhvr>
                                    </p:animEffect>
                                    <p:anim calcmode="lin" valueType="num">
                                      <p:cBhvr>
                                        <p:cTn id="68" dur="1000" fill="hold"/>
                                        <p:tgtEl>
                                          <p:spTgt spid="11"/>
                                        </p:tgtEl>
                                        <p:attrNameLst>
                                          <p:attrName>ppt_x</p:attrName>
                                        </p:attrNameLst>
                                      </p:cBhvr>
                                      <p:tavLst>
                                        <p:tav tm="0">
                                          <p:val>
                                            <p:strVal val="#ppt_x"/>
                                          </p:val>
                                        </p:tav>
                                        <p:tav tm="100000">
                                          <p:val>
                                            <p:strVal val="#ppt_x"/>
                                          </p:val>
                                        </p:tav>
                                      </p:tavLst>
                                    </p:anim>
                                    <p:anim calcmode="lin" valueType="num">
                                      <p:cBhvr>
                                        <p:cTn id="6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nodeType="click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fade">
                                      <p:cBhvr>
                                        <p:cTn id="74" dur="1000"/>
                                        <p:tgtEl>
                                          <p:spTgt spid="12"/>
                                        </p:tgtEl>
                                      </p:cBhvr>
                                    </p:animEffect>
                                    <p:anim calcmode="lin" valueType="num">
                                      <p:cBhvr>
                                        <p:cTn id="75" dur="1000" fill="hold"/>
                                        <p:tgtEl>
                                          <p:spTgt spid="12"/>
                                        </p:tgtEl>
                                        <p:attrNameLst>
                                          <p:attrName>ppt_x</p:attrName>
                                        </p:attrNameLst>
                                      </p:cBhvr>
                                      <p:tavLst>
                                        <p:tav tm="0">
                                          <p:val>
                                            <p:strVal val="#ppt_x"/>
                                          </p:val>
                                        </p:tav>
                                        <p:tav tm="100000">
                                          <p:val>
                                            <p:strVal val="#ppt_x"/>
                                          </p:val>
                                        </p:tav>
                                      </p:tavLst>
                                    </p:anim>
                                    <p:anim calcmode="lin" valueType="num">
                                      <p:cBhvr>
                                        <p:cTn id="7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13"/>
                                        </p:tgtEl>
                                        <p:attrNameLst>
                                          <p:attrName>style.visibility</p:attrName>
                                        </p:attrNameLst>
                                      </p:cBhvr>
                                      <p:to>
                                        <p:strVal val="visible"/>
                                      </p:to>
                                    </p:set>
                                    <p:animEffect transition="in" filter="fade">
                                      <p:cBhvr>
                                        <p:cTn id="81" dur="1000"/>
                                        <p:tgtEl>
                                          <p:spTgt spid="13"/>
                                        </p:tgtEl>
                                      </p:cBhvr>
                                    </p:animEffect>
                                    <p:anim calcmode="lin" valueType="num">
                                      <p:cBhvr>
                                        <p:cTn id="82" dur="1000" fill="hold"/>
                                        <p:tgtEl>
                                          <p:spTgt spid="13"/>
                                        </p:tgtEl>
                                        <p:attrNameLst>
                                          <p:attrName>ppt_x</p:attrName>
                                        </p:attrNameLst>
                                      </p:cBhvr>
                                      <p:tavLst>
                                        <p:tav tm="0">
                                          <p:val>
                                            <p:strVal val="#ppt_x"/>
                                          </p:val>
                                        </p:tav>
                                        <p:tav tm="100000">
                                          <p:val>
                                            <p:strVal val="#ppt_x"/>
                                          </p:val>
                                        </p:tav>
                                      </p:tavLst>
                                    </p:anim>
                                    <p:anim calcmode="lin" valueType="num">
                                      <p:cBhvr>
                                        <p:cTn id="8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nodeType="clickEffect">
                                  <p:stCondLst>
                                    <p:cond delay="0"/>
                                  </p:stCondLst>
                                  <p:childTnLst>
                                    <p:set>
                                      <p:cBhvr>
                                        <p:cTn id="87" dur="1" fill="hold">
                                          <p:stCondLst>
                                            <p:cond delay="0"/>
                                          </p:stCondLst>
                                        </p:cTn>
                                        <p:tgtEl>
                                          <p:spTgt spid="14"/>
                                        </p:tgtEl>
                                        <p:attrNameLst>
                                          <p:attrName>style.visibility</p:attrName>
                                        </p:attrNameLst>
                                      </p:cBhvr>
                                      <p:to>
                                        <p:strVal val="visible"/>
                                      </p:to>
                                    </p:set>
                                    <p:animEffect transition="in" filter="fade">
                                      <p:cBhvr>
                                        <p:cTn id="88" dur="1000"/>
                                        <p:tgtEl>
                                          <p:spTgt spid="14"/>
                                        </p:tgtEl>
                                      </p:cBhvr>
                                    </p:animEffect>
                                    <p:anim calcmode="lin" valueType="num">
                                      <p:cBhvr>
                                        <p:cTn id="89" dur="1000" fill="hold"/>
                                        <p:tgtEl>
                                          <p:spTgt spid="14"/>
                                        </p:tgtEl>
                                        <p:attrNameLst>
                                          <p:attrName>ppt_x</p:attrName>
                                        </p:attrNameLst>
                                      </p:cBhvr>
                                      <p:tavLst>
                                        <p:tav tm="0">
                                          <p:val>
                                            <p:strVal val="#ppt_x"/>
                                          </p:val>
                                        </p:tav>
                                        <p:tav tm="100000">
                                          <p:val>
                                            <p:strVal val="#ppt_x"/>
                                          </p:val>
                                        </p:tav>
                                      </p:tavLst>
                                    </p:anim>
                                    <p:anim calcmode="lin" valueType="num">
                                      <p:cBhvr>
                                        <p:cTn id="9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91" fill="hold">
                      <p:stCondLst>
                        <p:cond delay="indefinite"/>
                      </p:stCondLst>
                      <p:childTnLst>
                        <p:par>
                          <p:cTn id="92" fill="hold">
                            <p:stCondLst>
                              <p:cond delay="0"/>
                            </p:stCondLst>
                            <p:childTnLst>
                              <p:par>
                                <p:cTn id="93" presetID="42" presetClass="entr" presetSubtype="0" fill="hold" nodeType="clickEffect">
                                  <p:stCondLst>
                                    <p:cond delay="0"/>
                                  </p:stCondLst>
                                  <p:childTnLst>
                                    <p:set>
                                      <p:cBhvr>
                                        <p:cTn id="94" dur="1" fill="hold">
                                          <p:stCondLst>
                                            <p:cond delay="0"/>
                                          </p:stCondLst>
                                        </p:cTn>
                                        <p:tgtEl>
                                          <p:spTgt spid="15"/>
                                        </p:tgtEl>
                                        <p:attrNameLst>
                                          <p:attrName>style.visibility</p:attrName>
                                        </p:attrNameLst>
                                      </p:cBhvr>
                                      <p:to>
                                        <p:strVal val="visible"/>
                                      </p:to>
                                    </p:set>
                                    <p:animEffect transition="in" filter="fade">
                                      <p:cBhvr>
                                        <p:cTn id="95" dur="1000"/>
                                        <p:tgtEl>
                                          <p:spTgt spid="15"/>
                                        </p:tgtEl>
                                      </p:cBhvr>
                                    </p:animEffect>
                                    <p:anim calcmode="lin" valueType="num">
                                      <p:cBhvr>
                                        <p:cTn id="96" dur="1000" fill="hold"/>
                                        <p:tgtEl>
                                          <p:spTgt spid="15"/>
                                        </p:tgtEl>
                                        <p:attrNameLst>
                                          <p:attrName>ppt_x</p:attrName>
                                        </p:attrNameLst>
                                      </p:cBhvr>
                                      <p:tavLst>
                                        <p:tav tm="0">
                                          <p:val>
                                            <p:strVal val="#ppt_x"/>
                                          </p:val>
                                        </p:tav>
                                        <p:tav tm="100000">
                                          <p:val>
                                            <p:strVal val="#ppt_x"/>
                                          </p:val>
                                        </p:tav>
                                      </p:tavLst>
                                    </p:anim>
                                    <p:anim calcmode="lin" valueType="num">
                                      <p:cBhvr>
                                        <p:cTn id="9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2" presetClass="entr" presetSubtype="0" fill="hold" nodeType="clickEffect">
                                  <p:stCondLst>
                                    <p:cond delay="0"/>
                                  </p:stCondLst>
                                  <p:childTnLst>
                                    <p:set>
                                      <p:cBhvr>
                                        <p:cTn id="101" dur="1" fill="hold">
                                          <p:stCondLst>
                                            <p:cond delay="0"/>
                                          </p:stCondLst>
                                        </p:cTn>
                                        <p:tgtEl>
                                          <p:spTgt spid="16"/>
                                        </p:tgtEl>
                                        <p:attrNameLst>
                                          <p:attrName>style.visibility</p:attrName>
                                        </p:attrNameLst>
                                      </p:cBhvr>
                                      <p:to>
                                        <p:strVal val="visible"/>
                                      </p:to>
                                    </p:set>
                                    <p:animEffect transition="in" filter="fade">
                                      <p:cBhvr>
                                        <p:cTn id="102" dur="1000"/>
                                        <p:tgtEl>
                                          <p:spTgt spid="16"/>
                                        </p:tgtEl>
                                      </p:cBhvr>
                                    </p:animEffect>
                                    <p:anim calcmode="lin" valueType="num">
                                      <p:cBhvr>
                                        <p:cTn id="103" dur="1000" fill="hold"/>
                                        <p:tgtEl>
                                          <p:spTgt spid="16"/>
                                        </p:tgtEl>
                                        <p:attrNameLst>
                                          <p:attrName>ppt_x</p:attrName>
                                        </p:attrNameLst>
                                      </p:cBhvr>
                                      <p:tavLst>
                                        <p:tav tm="0">
                                          <p:val>
                                            <p:strVal val="#ppt_x"/>
                                          </p:val>
                                        </p:tav>
                                        <p:tav tm="100000">
                                          <p:val>
                                            <p:strVal val="#ppt_x"/>
                                          </p:val>
                                        </p:tav>
                                      </p:tavLst>
                                    </p:anim>
                                    <p:anim calcmode="lin" valueType="num">
                                      <p:cBhvr>
                                        <p:cTn id="10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2" name="Title 1"/>
          <p:cNvSpPr>
            <a:spLocks noGrp="1"/>
          </p:cNvSpPr>
          <p:nvPr>
            <p:ph type="title"/>
          </p:nvPr>
        </p:nvSpPr>
        <p:spPr>
          <a:xfrm>
            <a:off x="962025" y="0"/>
            <a:ext cx="15773400" cy="1304925"/>
          </a:xfrm>
        </p:spPr>
        <p:txBody>
          <a:bodyPr/>
          <a:lstStyle/>
          <a:p>
            <a:pPr eaLnBrk="1" hangingPunct="1"/>
            <a:r>
              <a:rPr lang="en-US" b="1">
                <a:solidFill>
                  <a:srgbClr val="FF0000"/>
                </a:solidFill>
                <a:latin typeface="Times New Roman" pitchFamily="18" charset="0"/>
                <a:cs typeface="Times New Roman" pitchFamily="18" charset="0"/>
              </a:rPr>
              <a:t>HOẠT ĐỘNG LUYỆN TẬP</a:t>
            </a:r>
            <a:endParaRPr lang="en-US">
              <a:solidFill>
                <a:srgbClr val="FF0000"/>
              </a:solidFill>
              <a:latin typeface="Times New Roman" pitchFamily="18" charset="0"/>
              <a:cs typeface="Times New Roman" pitchFamily="18" charset="0"/>
            </a:endParaRPr>
          </a:p>
        </p:txBody>
      </p:sp>
      <p:sp>
        <p:nvSpPr>
          <p:cNvPr id="7" name="TextBox 6"/>
          <p:cNvSpPr txBox="1"/>
          <p:nvPr/>
        </p:nvSpPr>
        <p:spPr>
          <a:xfrm>
            <a:off x="972980" y="1634847"/>
            <a:ext cx="10341770" cy="7017306"/>
          </a:xfrm>
          <a:prstGeom prst="rect">
            <a:avLst/>
          </a:prstGeom>
          <a:noFill/>
          <a:ln w="57150">
            <a:solidFill>
              <a:schemeClr val="accent6">
                <a:lumMod val="75000"/>
              </a:schemeClr>
            </a:solidFill>
          </a:ln>
        </p:spPr>
        <p:txBody>
          <a:bodyPr>
            <a:spAutoFit/>
          </a:bodyPr>
          <a:lstStyle/>
          <a:p>
            <a:pPr marL="514350" indent="-514350">
              <a:buFontTx/>
              <a:buAutoNum type="arabicPeriod"/>
              <a:defRPr/>
            </a:pPr>
            <a:r>
              <a:rPr lang="en-US" sz="3750" dirty="0" err="1">
                <a:latin typeface="Times New Roman" panose="02020603050405020304" pitchFamily="18" charset="0"/>
                <a:cs typeface="Times New Roman" panose="02020603050405020304" pitchFamily="18" charset="0"/>
              </a:rPr>
              <a:t>Em</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hãy</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chọn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phương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án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đúng</a:t>
            </a:r>
            <a:r>
              <a:rPr lang="en-US" sz="3750" dirty="0">
                <a:latin typeface="Times New Roman" panose="02020603050405020304" pitchFamily="18" charset="0"/>
                <a:cs typeface="Times New Roman" panose="02020603050405020304" pitchFamily="18" charset="0"/>
              </a:rPr>
              <a:t>.</a:t>
            </a:r>
          </a:p>
          <a:p>
            <a:pPr>
              <a:defRPr/>
            </a:pPr>
            <a:r>
              <a:rPr lang="en-US" sz="3750" dirty="0" err="1">
                <a:latin typeface="Times New Roman" panose="02020603050405020304" pitchFamily="18" charset="0"/>
                <a:cs typeface="Times New Roman" panose="02020603050405020304" pitchFamily="18" charset="0"/>
              </a:rPr>
              <a:t>Máy</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tính</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kết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nối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với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nhau</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để</a:t>
            </a:r>
            <a:r>
              <a:rPr lang="en-US" sz="3750" dirty="0">
                <a:latin typeface="Times New Roman" panose="02020603050405020304" pitchFamily="18" charset="0"/>
                <a:cs typeface="Times New Roman" panose="02020603050405020304" pitchFamily="18" charset="0"/>
              </a:rPr>
              <a:t>:</a:t>
            </a:r>
          </a:p>
          <a:p>
            <a:pPr>
              <a:defRPr/>
            </a:pPr>
            <a:r>
              <a:rPr lang="en-US" sz="3750" dirty="0">
                <a:latin typeface="Times New Roman" panose="02020603050405020304" pitchFamily="18" charset="0"/>
                <a:cs typeface="Times New Roman" panose="02020603050405020304" pitchFamily="18" charset="0"/>
              </a:rPr>
              <a:t>A.   </a:t>
            </a:r>
            <a:r>
              <a:rPr lang="en-US" sz="3750" dirty="0" err="1">
                <a:latin typeface="Times New Roman" panose="02020603050405020304" pitchFamily="18" charset="0"/>
                <a:cs typeface="Times New Roman" panose="02020603050405020304" pitchFamily="18" charset="0"/>
              </a:rPr>
              <a:t>Chia</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sẻ</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các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thiết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bị</a:t>
            </a:r>
            <a:endParaRPr lang="en-US" sz="3750" dirty="0">
              <a:latin typeface="Times New Roman" panose="02020603050405020304" pitchFamily="18" charset="0"/>
              <a:cs typeface="Times New Roman" panose="02020603050405020304" pitchFamily="18" charset="0"/>
            </a:endParaRPr>
          </a:p>
          <a:p>
            <a:pPr>
              <a:defRPr/>
            </a:pPr>
            <a:r>
              <a:rPr lang="en-US" sz="3750" dirty="0">
                <a:latin typeface="Times New Roman" panose="02020603050405020304" pitchFamily="18" charset="0"/>
                <a:cs typeface="Times New Roman" panose="02020603050405020304" pitchFamily="18" charset="0"/>
              </a:rPr>
              <a:t>B.   </a:t>
            </a:r>
            <a:r>
              <a:rPr lang="en-US" sz="3750" dirty="0" err="1">
                <a:latin typeface="Times New Roman" panose="02020603050405020304" pitchFamily="18" charset="0"/>
                <a:cs typeface="Times New Roman" panose="02020603050405020304" pitchFamily="18" charset="0"/>
              </a:rPr>
              <a:t>Tiết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kiệm</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điện</a:t>
            </a:r>
            <a:endParaRPr lang="en-US" sz="3750" dirty="0">
              <a:latin typeface="Times New Roman" panose="02020603050405020304" pitchFamily="18" charset="0"/>
              <a:cs typeface="Times New Roman" panose="02020603050405020304" pitchFamily="18" charset="0"/>
            </a:endParaRPr>
          </a:p>
          <a:p>
            <a:pPr>
              <a:defRPr/>
            </a:pPr>
            <a:r>
              <a:rPr lang="en-US" sz="3750" dirty="0">
                <a:latin typeface="Times New Roman" panose="02020603050405020304" pitchFamily="18" charset="0"/>
                <a:cs typeface="Times New Roman" panose="02020603050405020304" pitchFamily="18" charset="0"/>
              </a:rPr>
              <a:t>C.   </a:t>
            </a:r>
            <a:r>
              <a:rPr lang="en-US" sz="3750" dirty="0" err="1">
                <a:latin typeface="Times New Roman" panose="02020603050405020304" pitchFamily="18" charset="0"/>
                <a:cs typeface="Times New Roman" panose="02020603050405020304" pitchFamily="18" charset="0"/>
              </a:rPr>
              <a:t>Trao</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đổi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dữ</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liệu</a:t>
            </a:r>
            <a:endParaRPr lang="en-US" sz="3750" dirty="0">
              <a:latin typeface="Times New Roman" panose="02020603050405020304" pitchFamily="18" charset="0"/>
              <a:cs typeface="Times New Roman" panose="02020603050405020304" pitchFamily="18" charset="0"/>
            </a:endParaRPr>
          </a:p>
          <a:p>
            <a:pPr>
              <a:defRPr/>
            </a:pPr>
            <a:r>
              <a:rPr lang="en-US" sz="3750" dirty="0">
                <a:latin typeface="Times New Roman" panose="02020603050405020304" pitchFamily="18" charset="0"/>
                <a:cs typeface="Times New Roman" panose="02020603050405020304" pitchFamily="18" charset="0"/>
              </a:rPr>
              <a:t>D.   </a:t>
            </a:r>
            <a:r>
              <a:rPr lang="en-US" sz="3750" dirty="0" err="1">
                <a:latin typeface="Times New Roman" panose="02020603050405020304" pitchFamily="18" charset="0"/>
                <a:cs typeface="Times New Roman" panose="02020603050405020304" pitchFamily="18" charset="0"/>
              </a:rPr>
              <a:t>Thuận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lợi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cho</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việc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sửa</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chữa</a:t>
            </a:r>
            <a:r>
              <a:rPr lang="en-US" sz="3750" dirty="0">
                <a:latin typeface="Times New Roman" panose="02020603050405020304" pitchFamily="18" charset="0"/>
                <a:cs typeface="Times New Roman" panose="02020603050405020304" pitchFamily="18" charset="0"/>
              </a:rPr>
              <a:t>.</a:t>
            </a:r>
          </a:p>
          <a:p>
            <a:pPr>
              <a:defRPr/>
            </a:pPr>
            <a:r>
              <a:rPr lang="en-US" sz="3750" dirty="0">
                <a:latin typeface="Times New Roman" panose="02020603050405020304" pitchFamily="18" charset="0"/>
                <a:cs typeface="Times New Roman" panose="02020603050405020304" pitchFamily="18" charset="0"/>
              </a:rPr>
              <a:t>2. </a:t>
            </a:r>
            <a:r>
              <a:rPr lang="en-US" sz="3750" dirty="0" err="1">
                <a:latin typeface="Times New Roman" panose="02020603050405020304" pitchFamily="18" charset="0"/>
                <a:cs typeface="Times New Roman" panose="02020603050405020304" pitchFamily="18" charset="0"/>
              </a:rPr>
              <a:t>Em</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hãy</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chọn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các</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phương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án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đúng</a:t>
            </a:r>
            <a:r>
              <a:rPr lang="en-US" sz="3750" dirty="0">
                <a:latin typeface="Times New Roman" panose="02020603050405020304" pitchFamily="18" charset="0"/>
                <a:cs typeface="Times New Roman" panose="02020603050405020304" pitchFamily="18" charset="0"/>
              </a:rPr>
              <a:t>.</a:t>
            </a:r>
          </a:p>
          <a:p>
            <a:pPr>
              <a:defRPr/>
            </a:pPr>
            <a:r>
              <a:rPr lang="en-US" sz="3750" dirty="0" err="1">
                <a:latin typeface="Times New Roman" panose="02020603050405020304" pitchFamily="18" charset="0"/>
                <a:cs typeface="Times New Roman" panose="02020603050405020304" pitchFamily="18" charset="0"/>
              </a:rPr>
              <a:t>Thiết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bị</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có</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kết</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nối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không</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dây</a:t>
            </a:r>
            <a:r>
              <a:rPr lang="en-US" sz="3750" dirty="0">
                <a:latin typeface="Times New Roman" panose="02020603050405020304" pitchFamily="18" charset="0"/>
                <a:cs typeface="Times New Roman" panose="02020603050405020304" pitchFamily="18" charset="0"/>
              </a:rPr>
              <a:t> ở </a:t>
            </a:r>
            <a:r>
              <a:rPr lang="en-US" sz="3750" dirty="0" err="1">
                <a:latin typeface="Times New Roman" panose="02020603050405020304" pitchFamily="18" charset="0"/>
                <a:cs typeface="Times New Roman" panose="02020603050405020304" pitchFamily="18" charset="0"/>
              </a:rPr>
              <a:t>hình</a:t>
            </a:r>
            <a:r>
              <a:rPr lang="en-US" sz="3750" dirty="0">
                <a:latin typeface="Times New Roman" panose="02020603050405020304" pitchFamily="18" charset="0"/>
                <a:cs typeface="Times New Roman" panose="02020603050405020304" pitchFamily="18" charset="0"/>
              </a:rPr>
              <a:t> 2.2 </a:t>
            </a:r>
            <a:r>
              <a:rPr lang="en-US" sz="3750" dirty="0" err="1">
                <a:latin typeface="Times New Roman" panose="02020603050405020304" pitchFamily="18" charset="0"/>
                <a:cs typeface="Times New Roman" panose="02020603050405020304" pitchFamily="18" charset="0"/>
              </a:rPr>
              <a:t>là</a:t>
            </a:r>
            <a:r>
              <a:rPr lang="en-US" sz="3750" dirty="0">
                <a:latin typeface="Times New Roman" panose="02020603050405020304" pitchFamily="18" charset="0"/>
                <a:cs typeface="Times New Roman" panose="02020603050405020304" pitchFamily="18" charset="0"/>
              </a:rPr>
              <a:t>:</a:t>
            </a:r>
          </a:p>
          <a:p>
            <a:pPr marL="514350" indent="-514350">
              <a:buFontTx/>
              <a:buAutoNum type="alphaUcPeriod"/>
              <a:defRPr/>
            </a:pP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Máy</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tính</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để</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bàn</a:t>
            </a:r>
            <a:endParaRPr lang="en-US" sz="3750" dirty="0">
              <a:latin typeface="Times New Roman" panose="02020603050405020304" pitchFamily="18" charset="0"/>
              <a:cs typeface="Times New Roman" panose="02020603050405020304" pitchFamily="18" charset="0"/>
            </a:endParaRPr>
          </a:p>
          <a:p>
            <a:pPr>
              <a:defRPr/>
            </a:pPr>
            <a:r>
              <a:rPr lang="en-US" sz="3750" dirty="0">
                <a:latin typeface="Times New Roman" panose="02020603050405020304" pitchFamily="18" charset="0"/>
                <a:cs typeface="Times New Roman" panose="02020603050405020304" pitchFamily="18" charset="0"/>
              </a:rPr>
              <a:t>B.    </a:t>
            </a:r>
            <a:r>
              <a:rPr lang="en-US" sz="3750" dirty="0" err="1">
                <a:latin typeface="Times New Roman" panose="02020603050405020304" pitchFamily="18" charset="0"/>
                <a:cs typeface="Times New Roman" panose="02020603050405020304" pitchFamily="18" charset="0"/>
              </a:rPr>
              <a:t>Máy</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tính</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xách</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tay</a:t>
            </a:r>
            <a:endParaRPr lang="en-US" sz="3750" dirty="0">
              <a:latin typeface="Times New Roman" panose="02020603050405020304" pitchFamily="18" charset="0"/>
              <a:cs typeface="Times New Roman" panose="02020603050405020304" pitchFamily="18" charset="0"/>
            </a:endParaRPr>
          </a:p>
          <a:p>
            <a:pPr>
              <a:defRPr/>
            </a:pPr>
            <a:r>
              <a:rPr lang="en-US" sz="3750" dirty="0">
                <a:latin typeface="Times New Roman" panose="02020603050405020304" pitchFamily="18" charset="0"/>
                <a:cs typeface="Times New Roman" panose="02020603050405020304" pitchFamily="18" charset="0"/>
              </a:rPr>
              <a:t>C.    </a:t>
            </a:r>
            <a:r>
              <a:rPr lang="en-US" sz="3750" dirty="0" err="1">
                <a:latin typeface="Times New Roman" panose="02020603050405020304" pitchFamily="18" charset="0"/>
                <a:cs typeface="Times New Roman" panose="02020603050405020304" pitchFamily="18" charset="0"/>
              </a:rPr>
              <a:t>Điện</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thoại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di</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động</a:t>
            </a:r>
            <a:endParaRPr lang="en-US" sz="3750" dirty="0">
              <a:latin typeface="Times New Roman" panose="02020603050405020304" pitchFamily="18" charset="0"/>
              <a:cs typeface="Times New Roman" panose="02020603050405020304" pitchFamily="18" charset="0"/>
            </a:endParaRPr>
          </a:p>
          <a:p>
            <a:pPr>
              <a:defRPr/>
            </a:pPr>
            <a:r>
              <a:rPr lang="en-US" sz="3750" dirty="0">
                <a:latin typeface="Times New Roman" panose="02020603050405020304" pitchFamily="18" charset="0"/>
                <a:cs typeface="Times New Roman" panose="02020603050405020304" pitchFamily="18" charset="0"/>
              </a:rPr>
              <a:t>D.    </a:t>
            </a:r>
            <a:r>
              <a:rPr lang="en-US" sz="3750" dirty="0" err="1">
                <a:latin typeface="Times New Roman" panose="02020603050405020304" pitchFamily="18" charset="0"/>
                <a:cs typeface="Times New Roman" panose="02020603050405020304" pitchFamily="18" charset="0"/>
              </a:rPr>
              <a:t>Bộ</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định</a:t>
            </a:r>
            <a:r>
              <a:rPr lang="en-US" sz="3750" dirty="0">
                <a:latin typeface="Times New Roman" panose="02020603050405020304" pitchFamily="18" charset="0"/>
                <a:cs typeface="Times New Roman" panose="02020603050405020304" pitchFamily="18" charset="0"/>
              </a:rPr>
              <a:t> </a:t>
            </a:r>
            <a:r>
              <a:rPr lang="en-US" sz="3750" dirty="0" err="1">
                <a:latin typeface="Times New Roman" panose="02020603050405020304" pitchFamily="18" charset="0"/>
                <a:cs typeface="Times New Roman" panose="02020603050405020304" pitchFamily="18" charset="0"/>
              </a:rPr>
              <a:t>tuyến</a:t>
            </a:r>
            <a:endParaRPr lang="en-US" sz="3750" dirty="0">
              <a:latin typeface="Times New Roman" panose="02020603050405020304" pitchFamily="18" charset="0"/>
              <a:cs typeface="Times New Roman" panose="02020603050405020304" pitchFamily="18" charset="0"/>
            </a:endParaRPr>
          </a:p>
        </p:txBody>
      </p:sp>
      <p:pic>
        <p:nvPicPr>
          <p:cNvPr id="20484"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113170" y="1519238"/>
            <a:ext cx="7634288" cy="751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11"/>
          <p:cNvSpPr>
            <a:spLocks noChangeArrowheads="1"/>
          </p:cNvSpPr>
          <p:nvPr/>
        </p:nvSpPr>
        <p:spPr bwMode="auto">
          <a:xfrm>
            <a:off x="962026" y="2845595"/>
            <a:ext cx="731045" cy="731043"/>
          </a:xfrm>
          <a:prstGeom prst="ellipse">
            <a:avLst/>
          </a:prstGeom>
          <a:noFill/>
          <a:ln>
            <a:solidFill>
              <a:srgbClr val="FF0000"/>
            </a:solidFill>
            <a:headEnd/>
            <a:tailEnd/>
          </a:ln>
        </p:spPr>
        <p:style>
          <a:lnRef idx="2">
            <a:schemeClr val="dk1"/>
          </a:lnRef>
          <a:fillRef idx="1">
            <a:schemeClr val="lt1"/>
          </a:fillRef>
          <a:effectRef idx="0">
            <a:schemeClr val="dk1"/>
          </a:effectRef>
          <a:fontRef idx="minor">
            <a:schemeClr val="dk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endParaRPr lang="en-US" altLang="en-US" sz="2700" b="1"/>
          </a:p>
        </p:txBody>
      </p:sp>
      <p:sp>
        <p:nvSpPr>
          <p:cNvPr id="10" name="Oval 11"/>
          <p:cNvSpPr>
            <a:spLocks noChangeArrowheads="1"/>
          </p:cNvSpPr>
          <p:nvPr/>
        </p:nvSpPr>
        <p:spPr bwMode="auto">
          <a:xfrm>
            <a:off x="962026" y="3969545"/>
            <a:ext cx="731045" cy="731043"/>
          </a:xfrm>
          <a:prstGeom prst="ellipse">
            <a:avLst/>
          </a:prstGeom>
          <a:noFill/>
          <a:ln>
            <a:solidFill>
              <a:srgbClr val="FF0000"/>
            </a:solidFill>
            <a:headEnd/>
            <a:tailEnd/>
          </a:ln>
        </p:spPr>
        <p:style>
          <a:lnRef idx="2">
            <a:schemeClr val="dk1"/>
          </a:lnRef>
          <a:fillRef idx="1">
            <a:schemeClr val="lt1"/>
          </a:fillRef>
          <a:effectRef idx="0">
            <a:schemeClr val="dk1"/>
          </a:effectRef>
          <a:fontRef idx="minor">
            <a:schemeClr val="dk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endParaRPr lang="en-US" altLang="en-US" sz="2700" b="1"/>
          </a:p>
        </p:txBody>
      </p:sp>
      <p:sp>
        <p:nvSpPr>
          <p:cNvPr id="11" name="Oval 11"/>
          <p:cNvSpPr>
            <a:spLocks noChangeArrowheads="1"/>
          </p:cNvSpPr>
          <p:nvPr/>
        </p:nvSpPr>
        <p:spPr bwMode="auto">
          <a:xfrm>
            <a:off x="988220" y="6898482"/>
            <a:ext cx="731043" cy="728663"/>
          </a:xfrm>
          <a:prstGeom prst="ellipse">
            <a:avLst/>
          </a:prstGeom>
          <a:noFill/>
          <a:ln>
            <a:solidFill>
              <a:srgbClr val="FF0000"/>
            </a:solidFill>
            <a:headEnd/>
            <a:tailEnd/>
          </a:ln>
        </p:spPr>
        <p:style>
          <a:lnRef idx="2">
            <a:schemeClr val="dk1"/>
          </a:lnRef>
          <a:fillRef idx="1">
            <a:schemeClr val="lt1"/>
          </a:fillRef>
          <a:effectRef idx="0">
            <a:schemeClr val="dk1"/>
          </a:effectRef>
          <a:fontRef idx="minor">
            <a:schemeClr val="dk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endParaRPr lang="en-US" altLang="en-US" sz="2700" b="1"/>
          </a:p>
        </p:txBody>
      </p:sp>
      <p:sp>
        <p:nvSpPr>
          <p:cNvPr id="12" name="Oval 11"/>
          <p:cNvSpPr>
            <a:spLocks noChangeArrowheads="1"/>
          </p:cNvSpPr>
          <p:nvPr/>
        </p:nvSpPr>
        <p:spPr bwMode="auto">
          <a:xfrm>
            <a:off x="914400" y="7353300"/>
            <a:ext cx="731043" cy="731045"/>
          </a:xfrm>
          <a:prstGeom prst="ellipse">
            <a:avLst/>
          </a:prstGeom>
          <a:noFill/>
          <a:ln>
            <a:solidFill>
              <a:srgbClr val="FF0000"/>
            </a:solidFill>
            <a:headEnd/>
            <a:tailEnd/>
          </a:ln>
        </p:spPr>
        <p:style>
          <a:lnRef idx="2">
            <a:schemeClr val="dk1"/>
          </a:lnRef>
          <a:fillRef idx="1">
            <a:schemeClr val="lt1"/>
          </a:fillRef>
          <a:effectRef idx="0">
            <a:schemeClr val="dk1"/>
          </a:effectRef>
          <a:fontRef idx="minor">
            <a:schemeClr val="dk1"/>
          </a:fontRef>
        </p:style>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defRPr/>
            </a:pPr>
            <a:endParaRPr lang="en-US" altLang="en-US" sz="2700" b="1"/>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1000" fill="hold"/>
                                        <p:tgtEl>
                                          <p:spTgt spid="10"/>
                                        </p:tgtEl>
                                        <p:attrNameLst>
                                          <p:attrName>ppt_w</p:attrName>
                                        </p:attrNameLst>
                                      </p:cBhvr>
                                      <p:tavLst>
                                        <p:tav tm="0">
                                          <p:val>
                                            <p:fltVal val="0"/>
                                          </p:val>
                                        </p:tav>
                                        <p:tav tm="100000">
                                          <p:val>
                                            <p:strVal val="#ppt_w"/>
                                          </p:val>
                                        </p:tav>
                                      </p:tavLst>
                                    </p:anim>
                                    <p:anim calcmode="lin" valueType="num">
                                      <p:cBhvr>
                                        <p:cTn id="14" dur="1000" fill="hold"/>
                                        <p:tgtEl>
                                          <p:spTgt spid="10"/>
                                        </p:tgtEl>
                                        <p:attrNameLst>
                                          <p:attrName>ppt_h</p:attrName>
                                        </p:attrNameLst>
                                      </p:cBhvr>
                                      <p:tavLst>
                                        <p:tav tm="0">
                                          <p:val>
                                            <p:fltVal val="0"/>
                                          </p:val>
                                        </p:tav>
                                        <p:tav tm="100000">
                                          <p:val>
                                            <p:strVal val="#ppt_h"/>
                                          </p:val>
                                        </p:tav>
                                      </p:tavLst>
                                    </p:anim>
                                    <p:anim calcmode="lin" valueType="num">
                                      <p:cBhvr>
                                        <p:cTn id="15" dur="1000" fill="hold"/>
                                        <p:tgtEl>
                                          <p:spTgt spid="10"/>
                                        </p:tgtEl>
                                        <p:attrNameLst>
                                          <p:attrName>style.rotation</p:attrName>
                                        </p:attrNameLst>
                                      </p:cBhvr>
                                      <p:tavLst>
                                        <p:tav tm="0">
                                          <p:val>
                                            <p:fltVal val="90"/>
                                          </p:val>
                                        </p:tav>
                                        <p:tav tm="100000">
                                          <p:val>
                                            <p:fltVal val="0"/>
                                          </p:val>
                                        </p:tav>
                                      </p:tavLst>
                                    </p:anim>
                                    <p:animEffect transition="in" filter="fade">
                                      <p:cBhvr>
                                        <p:cTn id="16" dur="1000"/>
                                        <p:tgtEl>
                                          <p:spTgt spid="1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linds(horizontal)">
                                      <p:cBhvr>
                                        <p:cTn id="21" dur="500"/>
                                        <p:tgtEl>
                                          <p:spTgt spid="11"/>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blinds(horizontal)">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6" name="Title 1"/>
          <p:cNvSpPr>
            <a:spLocks noGrp="1"/>
          </p:cNvSpPr>
          <p:nvPr>
            <p:ph type="title"/>
          </p:nvPr>
        </p:nvSpPr>
        <p:spPr>
          <a:xfrm>
            <a:off x="962025" y="0"/>
            <a:ext cx="15773400" cy="1304925"/>
          </a:xfrm>
        </p:spPr>
        <p:txBody>
          <a:bodyPr/>
          <a:lstStyle/>
          <a:p>
            <a:pPr eaLnBrk="1" hangingPunct="1"/>
            <a:r>
              <a:rPr lang="en-US" b="1">
                <a:solidFill>
                  <a:srgbClr val="FF0000"/>
                </a:solidFill>
                <a:latin typeface="Times New Roman" pitchFamily="18" charset="0"/>
                <a:cs typeface="Times New Roman" pitchFamily="18" charset="0"/>
              </a:rPr>
              <a:t>HOẠT ĐỘNG VẬN DỤNG</a:t>
            </a:r>
            <a:endParaRPr lang="en-US">
              <a:solidFill>
                <a:srgbClr val="FF0000"/>
              </a:solidFill>
              <a:latin typeface="Times New Roman" pitchFamily="18" charset="0"/>
              <a:cs typeface="Times New Roman" pitchFamily="18" charset="0"/>
            </a:endParaRPr>
          </a:p>
        </p:txBody>
      </p:sp>
      <p:sp>
        <p:nvSpPr>
          <p:cNvPr id="21507" name="Content Placeholder 2"/>
          <p:cNvSpPr>
            <a:spLocks noGrp="1"/>
          </p:cNvSpPr>
          <p:nvPr>
            <p:ph idx="1"/>
          </p:nvPr>
        </p:nvSpPr>
        <p:spPr>
          <a:xfrm>
            <a:off x="1933575" y="2286001"/>
            <a:ext cx="14801850" cy="3314700"/>
          </a:xfrm>
        </p:spPr>
        <p:style>
          <a:lnRef idx="2">
            <a:schemeClr val="accent2"/>
          </a:lnRef>
          <a:fillRef idx="1">
            <a:schemeClr val="lt1"/>
          </a:fillRef>
          <a:effectRef idx="0">
            <a:schemeClr val="accent2"/>
          </a:effectRef>
          <a:fontRef idx="minor">
            <a:schemeClr val="dk1"/>
          </a:fontRef>
        </p:style>
        <p:txBody>
          <a:bodyPr/>
          <a:lstStyle/>
          <a:p>
            <a:pPr marL="0" indent="0">
              <a:buNone/>
            </a:pPr>
            <a:r>
              <a:rPr lang="en-US" sz="4200" b="1">
                <a:latin typeface="Times New Roman" pitchFamily="18" charset="0"/>
                <a:cs typeface="Times New Roman" pitchFamily="18" charset="0"/>
              </a:rPr>
              <a:t>     Chuyển giao nhiệm vụ học tập</a:t>
            </a:r>
            <a:endParaRPr lang="en-US" sz="4200" u="sng">
              <a:latin typeface="Times New Roman" pitchFamily="18" charset="0"/>
              <a:cs typeface="Times New Roman" pitchFamily="18" charset="0"/>
            </a:endParaRPr>
          </a:p>
          <a:p>
            <a:pPr marL="0" indent="0">
              <a:buNone/>
            </a:pPr>
            <a:r>
              <a:rPr lang="en-US" sz="4200">
                <a:latin typeface="Times New Roman" pitchFamily="18" charset="0"/>
                <a:cs typeface="Times New Roman" pitchFamily="18" charset="0"/>
              </a:rPr>
              <a:t>     Vận dụng các kiến thức đã học giải quyết 2 tình huống trong SGK trang 19  (về nhà làm vào vở)</a:t>
            </a:r>
          </a:p>
          <a:p>
            <a:pPr marL="0" indent="0">
              <a:buNone/>
            </a:pPr>
            <a:r>
              <a:rPr lang="en-US" sz="4200">
                <a:latin typeface="Times New Roman" pitchFamily="18" charset="0"/>
                <a:cs typeface="Times New Roman" pitchFamily="18" charset="0"/>
              </a:rPr>
              <a:t>     Tiết sau báo cáo</a:t>
            </a:r>
          </a:p>
          <a:p>
            <a:pPr marL="0" indent="0">
              <a:buNone/>
            </a:pPr>
            <a:r>
              <a:rPr lang="en-US" sz="4200" b="1">
                <a:latin typeface="Times New Roman" pitchFamily="18" charset="0"/>
                <a:cs typeface="Times New Roman" pitchFamily="18" charset="0"/>
              </a:rPr>
              <a:t> </a:t>
            </a:r>
            <a:endParaRPr lang="en-US" sz="4200">
              <a:latin typeface="Times New Roman" pitchFamily="18" charset="0"/>
              <a:cs typeface="Times New Roman" pitchFamily="18" charset="0"/>
            </a:endParaRPr>
          </a:p>
        </p:txBody>
      </p:sp>
    </p:spTree>
  </p:cSld>
  <p:clrMapOvr>
    <a:masterClrMapping/>
  </p:clrMapOvr>
  <p:transition spd="slow">
    <p:circle/>
  </p:transition>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30" name="Title 1"/>
          <p:cNvSpPr>
            <a:spLocks noGrp="1"/>
          </p:cNvSpPr>
          <p:nvPr>
            <p:ph type="title"/>
          </p:nvPr>
        </p:nvSpPr>
        <p:spPr>
          <a:xfrm>
            <a:off x="962025" y="0"/>
            <a:ext cx="15773400" cy="1304925"/>
          </a:xfrm>
        </p:spPr>
        <p:txBody>
          <a:bodyPr/>
          <a:lstStyle/>
          <a:p>
            <a:pPr eaLnBrk="1" hangingPunct="1"/>
            <a:r>
              <a:rPr lang="en-US" b="1">
                <a:solidFill>
                  <a:srgbClr val="FF0000"/>
                </a:solidFill>
                <a:latin typeface="Times New Roman" pitchFamily="18" charset="0"/>
                <a:cs typeface="Times New Roman" pitchFamily="18" charset="0"/>
              </a:rPr>
              <a:t>HOẠT ĐỘNG VẬN DỤNG</a:t>
            </a:r>
            <a:endParaRPr lang="en-US">
              <a:solidFill>
                <a:srgbClr val="FF0000"/>
              </a:solidFill>
              <a:latin typeface="Times New Roman" pitchFamily="18" charset="0"/>
              <a:cs typeface="Times New Roman" pitchFamily="18" charset="0"/>
            </a:endParaRPr>
          </a:p>
        </p:txBody>
      </p:sp>
      <p:sp>
        <p:nvSpPr>
          <p:cNvPr id="22531" name="Rectangle 4"/>
          <p:cNvSpPr>
            <a:spLocks noChangeArrowheads="1"/>
          </p:cNvSpPr>
          <p:nvPr/>
        </p:nvSpPr>
        <p:spPr bwMode="auto">
          <a:xfrm>
            <a:off x="507208" y="1493045"/>
            <a:ext cx="17252156" cy="615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sz="3750">
                <a:latin typeface="Times New Roman" pitchFamily="18" charset="0"/>
                <a:cs typeface="Times New Roman" pitchFamily="18" charset="0"/>
              </a:rPr>
              <a:t>Vận dụng các kiến thức đã học giải quyết 2 tình huống sau: </a:t>
            </a:r>
            <a:endParaRPr lang="en-US" sz="3750" u="sng">
              <a:latin typeface="Times New Roman" pitchFamily="18" charset="0"/>
              <a:cs typeface="Times New Roman" pitchFamily="18" charset="0"/>
            </a:endParaRPr>
          </a:p>
          <a:p>
            <a:pPr algn="just">
              <a:spcAft>
                <a:spcPts val="845"/>
              </a:spcAft>
            </a:pPr>
            <a:r>
              <a:rPr lang="en-US" sz="4200" b="1">
                <a:latin typeface="Times New Roman" pitchFamily="18" charset="0"/>
                <a:cs typeface="Times New Roman" pitchFamily="18" charset="0"/>
              </a:rPr>
              <a:t>? </a:t>
            </a:r>
            <a:r>
              <a:rPr lang="en-US" sz="3750">
                <a:latin typeface="Times New Roman" pitchFamily="18" charset="0"/>
                <a:ea typeface="Arial" charset="0"/>
                <a:cs typeface="Times New Roman" pitchFamily="18" charset="0"/>
              </a:rPr>
              <a:t>TH1: Phòng thư viện của trường có 5 máy tính cần kết nối thành một mạng. Có </a:t>
            </a:r>
            <a:r>
              <a:rPr lang="vi-VN" sz="3750">
                <a:latin typeface="Times New Roman" pitchFamily="18" charset="0"/>
                <a:ea typeface="Arial" charset="0"/>
                <a:cs typeface="Times New Roman" pitchFamily="18" charset="0"/>
              </a:rPr>
              <a:t>thể</a:t>
            </a:r>
            <a:r>
              <a:rPr lang="en-US" sz="3750">
                <a:latin typeface="Times New Roman" pitchFamily="18" charset="0"/>
                <a:ea typeface="Arial" charset="0"/>
                <a:cs typeface="Times New Roman" pitchFamily="18" charset="0"/>
              </a:rPr>
              <a:t> có </a:t>
            </a:r>
            <a:r>
              <a:rPr lang="vi-VN" sz="3750">
                <a:latin typeface="Times New Roman" pitchFamily="18" charset="0"/>
                <a:ea typeface="Arial" charset="0"/>
                <a:cs typeface="Times New Roman" pitchFamily="18" charset="0"/>
              </a:rPr>
              <a:t>nhiều</a:t>
            </a:r>
            <a:r>
              <a:rPr lang="en-US" sz="3750">
                <a:latin typeface="Times New Roman" pitchFamily="18" charset="0"/>
                <a:ea typeface="Arial" charset="0"/>
                <a:cs typeface="Times New Roman" pitchFamily="18" charset="0"/>
              </a:rPr>
              <a:t> cách kết nối ví dụ như Hình 2.3 sgk.</a:t>
            </a:r>
          </a:p>
          <a:p>
            <a:pPr algn="just">
              <a:spcAft>
                <a:spcPts val="57"/>
              </a:spcAft>
            </a:pPr>
            <a:r>
              <a:rPr lang="en-US" sz="3750">
                <a:latin typeface="Times New Roman" pitchFamily="18" charset="0"/>
                <a:ea typeface="Arial" charset="0"/>
                <a:cs typeface="Times New Roman" pitchFamily="18" charset="0"/>
              </a:rPr>
              <a:t>Em hãy vẽ hai cách khác để kết nối chúng thành một mạng.</a:t>
            </a:r>
          </a:p>
          <a:p>
            <a:pPr algn="just">
              <a:spcAft>
                <a:spcPts val="57"/>
              </a:spcAft>
            </a:pPr>
            <a:r>
              <a:rPr lang="en-US" sz="3750">
                <a:latin typeface="Times New Roman" pitchFamily="18" charset="0"/>
                <a:ea typeface="Arial" charset="0"/>
                <a:cs typeface="Times New Roman" pitchFamily="18" charset="0"/>
              </a:rPr>
              <a:t> </a:t>
            </a:r>
          </a:p>
          <a:p>
            <a:pPr algn="just">
              <a:spcAft>
                <a:spcPts val="57"/>
              </a:spcAft>
            </a:pPr>
            <a:endParaRPr lang="en-US" sz="3750">
              <a:latin typeface="Times New Roman" pitchFamily="18" charset="0"/>
              <a:ea typeface="Arial" charset="0"/>
              <a:cs typeface="Times New Roman" pitchFamily="18" charset="0"/>
            </a:endParaRPr>
          </a:p>
          <a:p>
            <a:pPr algn="just">
              <a:spcAft>
                <a:spcPts val="57"/>
              </a:spcAft>
            </a:pPr>
            <a:endParaRPr lang="en-US" sz="3750">
              <a:latin typeface="Times New Roman" pitchFamily="18" charset="0"/>
              <a:ea typeface="Arial" charset="0"/>
              <a:cs typeface="Times New Roman" pitchFamily="18" charset="0"/>
            </a:endParaRPr>
          </a:p>
          <a:p>
            <a:pPr algn="just"/>
            <a:r>
              <a:rPr lang="en-US" sz="4200" b="1">
                <a:latin typeface="Times New Roman" pitchFamily="18" charset="0"/>
                <a:cs typeface="Times New Roman" pitchFamily="18" charset="0"/>
              </a:rPr>
              <a:t>? </a:t>
            </a:r>
            <a:r>
              <a:rPr lang="en-US" sz="3750">
                <a:latin typeface="Times New Roman" pitchFamily="18" charset="0"/>
                <a:cs typeface="Times New Roman" pitchFamily="18" charset="0"/>
              </a:rPr>
              <a:t>TH2:  Nhà bạn An có điện thoại di động của bố, của mẹ và một máy tính xách tay đang cùng truy cập mạng Internet. Theo em, các thiết bị đó có đang được kết nối thành một mạng máy tính không? Nếu có, em hãy chỉ ra các thiết bị đầu cuối và thiết bị kết nối.</a:t>
            </a:r>
          </a:p>
        </p:txBody>
      </p:sp>
      <p:sp>
        <p:nvSpPr>
          <p:cNvPr id="22532" name="Rectangle 9"/>
          <p:cNvSpPr>
            <a:spLocks noChangeArrowheads="1"/>
          </p:cNvSpPr>
          <p:nvPr/>
        </p:nvSpPr>
        <p:spPr bwMode="auto">
          <a:xfrm>
            <a:off x="809626" y="950999"/>
            <a:ext cx="18473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2700"/>
          </a:p>
        </p:txBody>
      </p:sp>
      <p:graphicFrame>
        <p:nvGraphicFramePr>
          <p:cNvPr id="14" name="Object 13"/>
          <p:cNvGraphicFramePr>
            <a:graphicFrameLocks noChangeAspect="1"/>
          </p:cNvGraphicFramePr>
          <p:nvPr/>
        </p:nvGraphicFramePr>
        <p:xfrm>
          <a:off x="2128838" y="4329113"/>
          <a:ext cx="6415088" cy="1290638"/>
        </p:xfrm>
        <a:graphic>
          <a:graphicData uri="http://schemas.openxmlformats.org/presentationml/2006/ole">
            <mc:AlternateContent xmlns:mc="http://schemas.openxmlformats.org/markup-compatibility/2006">
              <mc:Choice xmlns:v="urn:schemas-microsoft-com:vml" Requires="v">
                <p:oleObj name="Bitmap Image" r:id="rId2" imgW="3561905" imgH="752381" progId="Paint.Picture">
                  <p:embed/>
                </p:oleObj>
              </mc:Choice>
              <mc:Fallback>
                <p:oleObj name="Bitmap Image" r:id="rId2" imgW="3561905" imgH="752381" progId="Paint.Picture">
                  <p:embed/>
                  <p:pic>
                    <p:nvPicPr>
                      <p:cNvPr id="14" name="Object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8838" y="4329113"/>
                        <a:ext cx="6415088" cy="129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2534" name="Rectangle 13"/>
          <p:cNvSpPr>
            <a:spLocks noChangeArrowheads="1"/>
          </p:cNvSpPr>
          <p:nvPr/>
        </p:nvSpPr>
        <p:spPr bwMode="auto">
          <a:xfrm>
            <a:off x="10956133" y="6751724"/>
            <a:ext cx="184731" cy="507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en-US" sz="2700"/>
          </a:p>
        </p:txBody>
      </p:sp>
      <p:graphicFrame>
        <p:nvGraphicFramePr>
          <p:cNvPr id="18" name="Object 17"/>
          <p:cNvGraphicFramePr>
            <a:graphicFrameLocks noChangeAspect="1"/>
          </p:cNvGraphicFramePr>
          <p:nvPr/>
        </p:nvGraphicFramePr>
        <p:xfrm>
          <a:off x="10625138" y="4329113"/>
          <a:ext cx="4064795" cy="1385888"/>
        </p:xfrm>
        <a:graphic>
          <a:graphicData uri="http://schemas.openxmlformats.org/presentationml/2006/ole">
            <mc:AlternateContent xmlns:mc="http://schemas.openxmlformats.org/markup-compatibility/2006">
              <mc:Choice xmlns:v="urn:schemas-microsoft-com:vml" Requires="v">
                <p:oleObj name="Bitmap Image" r:id="rId4" imgW="3228571" imgH="1181265" progId="Paint.Picture">
                  <p:embed/>
                </p:oleObj>
              </mc:Choice>
              <mc:Fallback>
                <p:oleObj name="Bitmap Image" r:id="rId4" imgW="3228571" imgH="1181265" progId="Paint.Picture">
                  <p:embed/>
                  <p:pic>
                    <p:nvPicPr>
                      <p:cNvPr id="18" name="Object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25138" y="4329113"/>
                        <a:ext cx="4064795" cy="138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TextBox 18"/>
          <p:cNvSpPr txBox="1">
            <a:spLocks noChangeArrowheads="1"/>
          </p:cNvSpPr>
          <p:nvPr/>
        </p:nvSpPr>
        <p:spPr bwMode="auto">
          <a:xfrm>
            <a:off x="628650" y="8081963"/>
            <a:ext cx="17366457"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r>
              <a:rPr lang="en-US" sz="3750">
                <a:solidFill>
                  <a:schemeClr val="bg1"/>
                </a:solidFill>
                <a:latin typeface="Times New Roman" pitchFamily="18" charset="0"/>
                <a:cs typeface="Times New Roman" pitchFamily="18" charset="0"/>
              </a:rPr>
              <a:t>- Các thiết bị được kết nối thành mạng. </a:t>
            </a:r>
            <a:endParaRPr lang="en-US" sz="3750" u="sng">
              <a:solidFill>
                <a:schemeClr val="bg1"/>
              </a:solidFill>
              <a:latin typeface="Times New Roman" pitchFamily="18" charset="0"/>
              <a:cs typeface="Times New Roman" pitchFamily="18" charset="0"/>
            </a:endParaRPr>
          </a:p>
          <a:p>
            <a:pPr eaLnBrk="1" hangingPunct="1"/>
            <a:r>
              <a:rPr lang="en-US" sz="3750">
                <a:solidFill>
                  <a:schemeClr val="bg1"/>
                </a:solidFill>
                <a:latin typeface="Times New Roman" pitchFamily="18" charset="0"/>
                <a:cs typeface="Times New Roman" pitchFamily="18" charset="0"/>
              </a:rPr>
              <a:t>- Thiết bị đầu cuối gồm hai điện thoại thông minh và một máy tính xách tay. </a:t>
            </a:r>
            <a:endParaRPr lang="en-US" sz="3750" u="sng">
              <a:solidFill>
                <a:schemeClr val="bg1"/>
              </a:solidFill>
              <a:latin typeface="Times New Roman" pitchFamily="18" charset="0"/>
              <a:cs typeface="Times New Roman" pitchFamily="18" charset="0"/>
            </a:endParaRPr>
          </a:p>
          <a:p>
            <a:pPr eaLnBrk="1" hangingPunct="1"/>
            <a:r>
              <a:rPr lang="en-US" sz="3750">
                <a:solidFill>
                  <a:schemeClr val="bg1"/>
                </a:solidFill>
                <a:latin typeface="Times New Roman" pitchFamily="18" charset="0"/>
                <a:cs typeface="Times New Roman" pitchFamily="18" charset="0"/>
              </a:rPr>
              <a:t>- Thiết bị kết nối bao gồm modem hoặc bộ định tuyến, dây dẫn</a:t>
            </a:r>
            <a:endParaRPr lang="en-US" sz="3750" u="sng">
              <a:solidFill>
                <a:schemeClr val="bg1"/>
              </a:solidFill>
              <a:latin typeface="Times New Roman" pitchFamily="18" charset="0"/>
              <a:cs typeface="Times New Roman" pitchFamily="18" charset="0"/>
            </a:endParaRPr>
          </a:p>
          <a:p>
            <a:pPr algn="just" eaLnBrk="1" hangingPunct="1"/>
            <a:endParaRPr lang="en-US" sz="3750" u="sng">
              <a:solidFill>
                <a:schemeClr val="bg1"/>
              </a:solidFill>
              <a:latin typeface="Times New Roman" pitchFamily="18" charset="0"/>
              <a:cs typeface="Times New Roman" pitchFamily="18"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ppt_x"/>
                                          </p:val>
                                        </p:tav>
                                        <p:tav tm="100000">
                                          <p:val>
                                            <p:strVal val="#ppt_x"/>
                                          </p:val>
                                        </p:tav>
                                      </p:tavLst>
                                    </p:anim>
                                    <p:anim calcmode="lin" valueType="num">
                                      <p:cBhvr additive="base">
                                        <p:cTn id="1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554" name="Title 1"/>
          <p:cNvSpPr>
            <a:spLocks noGrp="1"/>
          </p:cNvSpPr>
          <p:nvPr>
            <p:ph type="title"/>
          </p:nvPr>
        </p:nvSpPr>
        <p:spPr>
          <a:xfrm>
            <a:off x="928688" y="1123950"/>
            <a:ext cx="15773400" cy="1304925"/>
          </a:xfrm>
        </p:spPr>
        <p:txBody>
          <a:bodyPr/>
          <a:lstStyle/>
          <a:p>
            <a:pPr eaLnBrk="1" hangingPunct="1"/>
            <a:r>
              <a:rPr lang="en-US" b="1">
                <a:solidFill>
                  <a:srgbClr val="FF0000"/>
                </a:solidFill>
                <a:latin typeface="Times New Roman" pitchFamily="18" charset="0"/>
                <a:cs typeface="Times New Roman" pitchFamily="18" charset="0"/>
              </a:rPr>
              <a:t>HƯỚNG DẪN HỌC TẬP Ở NHÀ</a:t>
            </a:r>
            <a:endParaRPr lang="en-US">
              <a:solidFill>
                <a:srgbClr val="FF0000"/>
              </a:solidFill>
              <a:latin typeface="Times New Roman" pitchFamily="18" charset="0"/>
              <a:cs typeface="Times New Roman" pitchFamily="18" charset="0"/>
            </a:endParaRPr>
          </a:p>
        </p:txBody>
      </p:sp>
      <p:sp>
        <p:nvSpPr>
          <p:cNvPr id="3" name="Content Placeholder 2"/>
          <p:cNvSpPr>
            <a:spLocks noGrp="1"/>
          </p:cNvSpPr>
          <p:nvPr>
            <p:ph idx="1"/>
          </p:nvPr>
        </p:nvSpPr>
        <p:spPr>
          <a:xfrm>
            <a:off x="2364583" y="3759995"/>
            <a:ext cx="9996488" cy="2569368"/>
          </a:xfrm>
        </p:spPr>
        <p:txBody>
          <a:bodyPr/>
          <a:lstStyle/>
          <a:p>
            <a:pPr marL="0" indent="0" algn="just">
              <a:buNone/>
            </a:pPr>
            <a:r>
              <a:rPr lang="nb-NO" sz="4500">
                <a:latin typeface="Times New Roman" pitchFamily="18" charset="0"/>
                <a:cs typeface="Times New Roman" pitchFamily="18" charset="0"/>
              </a:rPr>
              <a:t>Hoàn thành phần vận dụng </a:t>
            </a:r>
          </a:p>
          <a:p>
            <a:pPr marL="0" indent="0" algn="just">
              <a:buNone/>
            </a:pPr>
            <a:r>
              <a:rPr lang="nb-NO" sz="4500">
                <a:latin typeface="Times New Roman" pitchFamily="18" charset="0"/>
                <a:cs typeface="Times New Roman" pitchFamily="18" charset="0"/>
              </a:rPr>
              <a:t>Đọc bài tiếp theo để chuẩn bị tiết </a:t>
            </a:r>
            <a:r>
              <a:rPr lang="vi-VN" sz="4500">
                <a:latin typeface="Times New Roman" pitchFamily="18" charset="0"/>
                <a:cs typeface="Times New Roman" pitchFamily="18" charset="0"/>
              </a:rPr>
              <a:t>học </a:t>
            </a:r>
            <a:r>
              <a:rPr lang="nb-NO" sz="4500">
                <a:latin typeface="Times New Roman" pitchFamily="18" charset="0"/>
                <a:cs typeface="Times New Roman" pitchFamily="18" charset="0"/>
              </a:rPr>
              <a:t>sau.</a:t>
            </a:r>
            <a:endParaRPr lang="en-US" sz="4500" u="sng">
              <a:latin typeface="Times New Roman" pitchFamily="18" charset="0"/>
              <a:cs typeface="Times New Roman" pitchFamily="18"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Hình ảnh 12" descr="Ảnh có chứa hoa, hoa hướng dương, thực vật, cười&#10;&#10;Mô tả được tạo tự động">
            <a:extLst>
              <a:ext uri="{FF2B5EF4-FFF2-40B4-BE49-F238E27FC236}">
                <a16:creationId xmlns:a16="http://schemas.microsoft.com/office/drawing/2014/main" id="{6BAD3DDC-FC25-0BF5-EA87-23CA1ECFC0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425" y="3105666"/>
            <a:ext cx="7143750" cy="7143750"/>
          </a:xfrm>
          <a:prstGeom prst="rect">
            <a:avLst/>
          </a:prstGeom>
        </p:spPr>
      </p:pic>
      <p:sp>
        <p:nvSpPr>
          <p:cNvPr id="9" name="TextBox 9"/>
          <p:cNvSpPr txBox="1"/>
          <p:nvPr/>
        </p:nvSpPr>
        <p:spPr>
          <a:xfrm rot="-185126">
            <a:off x="3296440" y="7175056"/>
            <a:ext cx="8814530" cy="947182"/>
          </a:xfrm>
          <a:prstGeom prst="rect">
            <a:avLst/>
          </a:prstGeom>
        </p:spPr>
        <p:txBody>
          <a:bodyPr lIns="0" tIns="0" rIns="0" bIns="0" rtlCol="0" anchor="t">
            <a:spAutoFit/>
          </a:bodyPr>
          <a:lstStyle/>
          <a:p>
            <a:pPr algn="ctr">
              <a:lnSpc>
                <a:spcPts val="6746"/>
              </a:lnSpc>
            </a:pPr>
            <a:r>
              <a:rPr lang="en-US" sz="8432">
                <a:solidFill>
                  <a:srgbClr val="000000"/>
                </a:solidFill>
                <a:latin typeface="Dancing Script"/>
              </a:rPr>
              <a:t>Gv: S.Mai</a:t>
            </a:r>
          </a:p>
        </p:txBody>
      </p:sp>
      <p:pic>
        <p:nvPicPr>
          <p:cNvPr id="17" name="Hình ảnh 16" descr="Ảnh có chứa thực vật, hoa, hoa hướng dương, ngoài trời&#10;&#10;Mô tả được tạo tự động">
            <a:extLst>
              <a:ext uri="{FF2B5EF4-FFF2-40B4-BE49-F238E27FC236}">
                <a16:creationId xmlns:a16="http://schemas.microsoft.com/office/drawing/2014/main" id="{CEDAD4AC-EADC-8CCF-339D-5E1DD3B073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557736">
            <a:off x="9502345" y="1857167"/>
            <a:ext cx="14106467" cy="7942830"/>
          </a:xfrm>
          <a:prstGeom prst="rect">
            <a:avLst/>
          </a:prstGeom>
        </p:spPr>
      </p:pic>
      <p:pic>
        <p:nvPicPr>
          <p:cNvPr id="18" name="Hình ảnh 17" descr="Ảnh có chứa thực vật, hoa, hoa hướng dương, ngoài trời&#10;&#10;Mô tả được tạo tự động">
            <a:extLst>
              <a:ext uri="{FF2B5EF4-FFF2-40B4-BE49-F238E27FC236}">
                <a16:creationId xmlns:a16="http://schemas.microsoft.com/office/drawing/2014/main" id="{7344DA13-C8FE-A762-3F0D-FAD704EB72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6543877">
            <a:off x="-5726749" y="1448874"/>
            <a:ext cx="14106467" cy="7942830"/>
          </a:xfrm>
          <a:prstGeom prst="rect">
            <a:avLst/>
          </a:prstGeom>
        </p:spPr>
      </p:pic>
      <p:sp>
        <p:nvSpPr>
          <p:cNvPr id="11" name="TextBox 11"/>
          <p:cNvSpPr txBox="1"/>
          <p:nvPr/>
        </p:nvSpPr>
        <p:spPr>
          <a:xfrm>
            <a:off x="3715196" y="2981152"/>
            <a:ext cx="13634957" cy="2410916"/>
          </a:xfrm>
          <a:prstGeom prst="rect">
            <a:avLst/>
          </a:prstGeom>
        </p:spPr>
        <p:txBody>
          <a:bodyPr wrap="square" lIns="0" tIns="0" rIns="0" bIns="0" rtlCol="0" anchor="t">
            <a:spAutoFit/>
          </a:bodyPr>
          <a:lstStyle/>
          <a:p>
            <a:pPr algn="ctr">
              <a:lnSpc>
                <a:spcPts val="9431"/>
              </a:lnSpc>
            </a:pPr>
            <a:r>
              <a:rPr lang="en-US" sz="6735">
                <a:solidFill>
                  <a:srgbClr val="000000"/>
                </a:solidFill>
                <a:latin typeface="Bogart Black"/>
              </a:rPr>
              <a:t>Tiết học đến đây là kết thúc. </a:t>
            </a:r>
          </a:p>
          <a:p>
            <a:pPr algn="ctr">
              <a:lnSpc>
                <a:spcPts val="9431"/>
              </a:lnSpc>
            </a:pPr>
            <a:r>
              <a:rPr lang="vi-VN" sz="6735">
                <a:solidFill>
                  <a:srgbClr val="000000"/>
                </a:solidFill>
                <a:latin typeface="Bogart Black"/>
              </a:rPr>
              <a:t>CẢM ƠN THẦY</a:t>
            </a:r>
            <a:r>
              <a:rPr lang="en-US" sz="6735">
                <a:solidFill>
                  <a:srgbClr val="000000"/>
                </a:solidFill>
                <a:latin typeface="Bogart Black"/>
              </a:rPr>
              <a:t>/</a:t>
            </a:r>
            <a:r>
              <a:rPr lang="vi-VN" sz="6735">
                <a:solidFill>
                  <a:srgbClr val="000000"/>
                </a:solidFill>
                <a:latin typeface="Bogart Black"/>
              </a:rPr>
              <a:t>CÔ và Cả lớp!</a:t>
            </a:r>
            <a:endParaRPr lang="en-US" sz="6735">
              <a:solidFill>
                <a:srgbClr val="000000"/>
              </a:solidFill>
              <a:latin typeface="Bogart Black"/>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2000"/>
            <a:lum/>
          </a:blip>
          <a:srcRect/>
          <a:stretch>
            <a:fillRect t="-9000" b="-9000"/>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3BDCA7B9-CA84-C647-4E31-B3FBFA559480}"/>
              </a:ext>
            </a:extLst>
          </p:cNvPr>
          <p:cNvSpPr txBox="1"/>
          <p:nvPr/>
        </p:nvSpPr>
        <p:spPr>
          <a:xfrm>
            <a:off x="533400" y="499640"/>
            <a:ext cx="16992600" cy="1569660"/>
          </a:xfrm>
          <a:prstGeom prst="rect">
            <a:avLst/>
          </a:prstGeom>
          <a:noFill/>
        </p:spPr>
        <p:txBody>
          <a:bodyPr wrap="square" rtlCol="0">
            <a:spAutoFit/>
          </a:bodyPr>
          <a:lstStyle/>
          <a:p>
            <a:r>
              <a:rPr lang="vi-VN" sz="4800">
                <a:latin typeface="Times Neue Roman" panose="020B0604020202020204" charset="-93"/>
              </a:rPr>
              <a:t>Câu 2. Em hãy quan sát hình sau và cho biết thông tin về dung lượng của ổ đĩa?</a:t>
            </a:r>
          </a:p>
        </p:txBody>
      </p:sp>
      <p:sp>
        <p:nvSpPr>
          <p:cNvPr id="3" name="Hộp Văn bản 2">
            <a:extLst>
              <a:ext uri="{FF2B5EF4-FFF2-40B4-BE49-F238E27FC236}">
                <a16:creationId xmlns:a16="http://schemas.microsoft.com/office/drawing/2014/main" id="{AF6BC3B7-C142-5288-2349-619EAFF5EDBB}"/>
              </a:ext>
            </a:extLst>
          </p:cNvPr>
          <p:cNvSpPr txBox="1"/>
          <p:nvPr/>
        </p:nvSpPr>
        <p:spPr>
          <a:xfrm>
            <a:off x="3505200" y="4590649"/>
            <a:ext cx="9753600" cy="769441"/>
          </a:xfrm>
          <a:prstGeom prst="rect">
            <a:avLst/>
          </a:prstGeom>
          <a:noFill/>
        </p:spPr>
        <p:txBody>
          <a:bodyPr wrap="square" rtlCol="0">
            <a:spAutoFit/>
          </a:bodyPr>
          <a:lstStyle/>
          <a:p>
            <a:r>
              <a:rPr lang="vi-VN" sz="4400">
                <a:latin typeface="Times Neue Roman" panose="020B0604020202020204" charset="-93"/>
              </a:rPr>
              <a:t>A. Ổ đĩa E có dung lượng 111 GB .</a:t>
            </a:r>
          </a:p>
        </p:txBody>
      </p:sp>
      <p:sp>
        <p:nvSpPr>
          <p:cNvPr id="4" name="Hộp Văn bản 3">
            <a:extLst>
              <a:ext uri="{FF2B5EF4-FFF2-40B4-BE49-F238E27FC236}">
                <a16:creationId xmlns:a16="http://schemas.microsoft.com/office/drawing/2014/main" id="{EEF4F1EB-63B3-4B6D-225E-6086E2C9787C}"/>
              </a:ext>
            </a:extLst>
          </p:cNvPr>
          <p:cNvSpPr txBox="1"/>
          <p:nvPr/>
        </p:nvSpPr>
        <p:spPr>
          <a:xfrm>
            <a:off x="3505200" y="5819574"/>
            <a:ext cx="9753600" cy="769441"/>
          </a:xfrm>
          <a:prstGeom prst="rect">
            <a:avLst/>
          </a:prstGeom>
          <a:noFill/>
        </p:spPr>
        <p:txBody>
          <a:bodyPr wrap="square" rtlCol="0">
            <a:spAutoFit/>
          </a:bodyPr>
          <a:lstStyle/>
          <a:p>
            <a:r>
              <a:rPr lang="vi-VN" sz="4400">
                <a:latin typeface="Times Neue Roman" panose="020B0604020202020204" charset="-93"/>
              </a:rPr>
              <a:t>B. Ổ đĩa E có dung lượng 120 GB.</a:t>
            </a:r>
          </a:p>
        </p:txBody>
      </p:sp>
      <p:sp>
        <p:nvSpPr>
          <p:cNvPr id="5" name="Hộp Văn bản 4">
            <a:extLst>
              <a:ext uri="{FF2B5EF4-FFF2-40B4-BE49-F238E27FC236}">
                <a16:creationId xmlns:a16="http://schemas.microsoft.com/office/drawing/2014/main" id="{CB5872F9-C84C-FBA3-896C-2E98CEDC341B}"/>
              </a:ext>
            </a:extLst>
          </p:cNvPr>
          <p:cNvSpPr txBox="1"/>
          <p:nvPr/>
        </p:nvSpPr>
        <p:spPr>
          <a:xfrm>
            <a:off x="3505200" y="7048500"/>
            <a:ext cx="9753600" cy="769441"/>
          </a:xfrm>
          <a:prstGeom prst="rect">
            <a:avLst/>
          </a:prstGeom>
          <a:noFill/>
        </p:spPr>
        <p:txBody>
          <a:bodyPr wrap="square" rtlCol="0">
            <a:spAutoFit/>
          </a:bodyPr>
          <a:lstStyle/>
          <a:p>
            <a:r>
              <a:rPr lang="vi-VN" sz="4400">
                <a:latin typeface="Times Neue Roman" panose="020B0604020202020204" charset="-93"/>
              </a:rPr>
              <a:t>C. Ổ đĩa E có dung lượng 9 GB.</a:t>
            </a:r>
          </a:p>
        </p:txBody>
      </p:sp>
      <p:pic>
        <p:nvPicPr>
          <p:cNvPr id="7" name="Hình ảnh 6">
            <a:extLst>
              <a:ext uri="{FF2B5EF4-FFF2-40B4-BE49-F238E27FC236}">
                <a16:creationId xmlns:a16="http://schemas.microsoft.com/office/drawing/2014/main" id="{8FFFCF7F-A397-B32F-A0F5-D76C35A83806}"/>
              </a:ext>
            </a:extLst>
          </p:cNvPr>
          <p:cNvPicPr>
            <a:picLocks noChangeAspect="1"/>
          </p:cNvPicPr>
          <p:nvPr/>
        </p:nvPicPr>
        <p:blipFill>
          <a:blip r:embed="rId3"/>
          <a:stretch>
            <a:fillRect/>
          </a:stretch>
        </p:blipFill>
        <p:spPr>
          <a:xfrm>
            <a:off x="4158091" y="1698044"/>
            <a:ext cx="8697654" cy="2119364"/>
          </a:xfrm>
          <a:prstGeom prst="rect">
            <a:avLst/>
          </a:prstGeom>
        </p:spPr>
      </p:pic>
      <p:pic>
        <p:nvPicPr>
          <p:cNvPr id="6" name="Picture 2" descr="mark - Trung Tâm Đào Tạo VTE">
            <a:extLst>
              <a:ext uri="{FF2B5EF4-FFF2-40B4-BE49-F238E27FC236}">
                <a16:creationId xmlns:a16="http://schemas.microsoft.com/office/drawing/2014/main" id="{B2792E49-E3DB-74D2-7FFA-CFDDAEF1BC1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19437" y="5747568"/>
            <a:ext cx="771525" cy="77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979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2000"/>
            <a:lum/>
          </a:blip>
          <a:srcRect/>
          <a:stretch>
            <a:fillRect t="-9000" b="-9000"/>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3BDCA7B9-CA84-C647-4E31-B3FBFA559480}"/>
              </a:ext>
            </a:extLst>
          </p:cNvPr>
          <p:cNvSpPr txBox="1"/>
          <p:nvPr/>
        </p:nvSpPr>
        <p:spPr>
          <a:xfrm>
            <a:off x="609600" y="1028700"/>
            <a:ext cx="16459200" cy="830997"/>
          </a:xfrm>
          <a:prstGeom prst="rect">
            <a:avLst/>
          </a:prstGeom>
          <a:noFill/>
        </p:spPr>
        <p:txBody>
          <a:bodyPr wrap="square" rtlCol="0">
            <a:spAutoFit/>
          </a:bodyPr>
          <a:lstStyle/>
          <a:p>
            <a:r>
              <a:rPr lang="vi-VN" sz="4800">
                <a:latin typeface="Times Neue Roman" panose="020B0604020202020204" charset="-93"/>
              </a:rPr>
              <a:t>Câu 3. Thứ tự từ nhỏ đến lớn của các đơn vị đo thông tin là?</a:t>
            </a:r>
          </a:p>
        </p:txBody>
      </p:sp>
      <p:sp>
        <p:nvSpPr>
          <p:cNvPr id="3" name="Hộp Văn bản 2">
            <a:extLst>
              <a:ext uri="{FF2B5EF4-FFF2-40B4-BE49-F238E27FC236}">
                <a16:creationId xmlns:a16="http://schemas.microsoft.com/office/drawing/2014/main" id="{AF6BC3B7-C142-5288-2349-619EAFF5EDBB}"/>
              </a:ext>
            </a:extLst>
          </p:cNvPr>
          <p:cNvSpPr txBox="1"/>
          <p:nvPr/>
        </p:nvSpPr>
        <p:spPr>
          <a:xfrm>
            <a:off x="3200400" y="2705100"/>
            <a:ext cx="9753600" cy="830997"/>
          </a:xfrm>
          <a:prstGeom prst="rect">
            <a:avLst/>
          </a:prstGeom>
          <a:noFill/>
        </p:spPr>
        <p:txBody>
          <a:bodyPr wrap="square" rtlCol="0">
            <a:spAutoFit/>
          </a:bodyPr>
          <a:lstStyle/>
          <a:p>
            <a:r>
              <a:rPr lang="vi-VN" sz="4800">
                <a:latin typeface="Times Neue Roman" panose="020B0604020202020204" charset="-93"/>
              </a:rPr>
              <a:t>A. KB – B – MB – TB - GB .</a:t>
            </a:r>
          </a:p>
        </p:txBody>
      </p:sp>
      <p:sp>
        <p:nvSpPr>
          <p:cNvPr id="4" name="Hộp Văn bản 3">
            <a:extLst>
              <a:ext uri="{FF2B5EF4-FFF2-40B4-BE49-F238E27FC236}">
                <a16:creationId xmlns:a16="http://schemas.microsoft.com/office/drawing/2014/main" id="{EEF4F1EB-63B3-4B6D-225E-6086E2C9787C}"/>
              </a:ext>
            </a:extLst>
          </p:cNvPr>
          <p:cNvSpPr txBox="1"/>
          <p:nvPr/>
        </p:nvSpPr>
        <p:spPr>
          <a:xfrm>
            <a:off x="3230880" y="3966001"/>
            <a:ext cx="9753600" cy="830997"/>
          </a:xfrm>
          <a:prstGeom prst="rect">
            <a:avLst/>
          </a:prstGeom>
          <a:noFill/>
        </p:spPr>
        <p:txBody>
          <a:bodyPr wrap="square" rtlCol="0">
            <a:spAutoFit/>
          </a:bodyPr>
          <a:lstStyle/>
          <a:p>
            <a:r>
              <a:rPr lang="vi-VN" sz="4800">
                <a:latin typeface="Times Neue Roman" panose="020B0604020202020204" charset="-93"/>
              </a:rPr>
              <a:t>B. MB – KB – TB – GB - B.</a:t>
            </a:r>
          </a:p>
        </p:txBody>
      </p:sp>
      <p:sp>
        <p:nvSpPr>
          <p:cNvPr id="5" name="Hộp Văn bản 4">
            <a:extLst>
              <a:ext uri="{FF2B5EF4-FFF2-40B4-BE49-F238E27FC236}">
                <a16:creationId xmlns:a16="http://schemas.microsoft.com/office/drawing/2014/main" id="{CB5872F9-C84C-FBA3-896C-2E98CEDC341B}"/>
              </a:ext>
            </a:extLst>
          </p:cNvPr>
          <p:cNvSpPr txBox="1"/>
          <p:nvPr/>
        </p:nvSpPr>
        <p:spPr>
          <a:xfrm>
            <a:off x="3200400" y="5162951"/>
            <a:ext cx="9753600" cy="830997"/>
          </a:xfrm>
          <a:prstGeom prst="rect">
            <a:avLst/>
          </a:prstGeom>
          <a:noFill/>
        </p:spPr>
        <p:txBody>
          <a:bodyPr wrap="square" rtlCol="0">
            <a:spAutoFit/>
          </a:bodyPr>
          <a:lstStyle/>
          <a:p>
            <a:r>
              <a:rPr lang="vi-VN" sz="4800">
                <a:latin typeface="Times Neue Roman" panose="020B0604020202020204" charset="-93"/>
              </a:rPr>
              <a:t>C. B – KB – MB- GB - TB.</a:t>
            </a:r>
          </a:p>
        </p:txBody>
      </p:sp>
      <p:pic>
        <p:nvPicPr>
          <p:cNvPr id="6" name="Picture 2" descr="mark - Trung Tâm Đào Tạo VTE">
            <a:extLst>
              <a:ext uri="{FF2B5EF4-FFF2-40B4-BE49-F238E27FC236}">
                <a16:creationId xmlns:a16="http://schemas.microsoft.com/office/drawing/2014/main" id="{FE2D2818-52B7-EE50-1382-B5E0D37A525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90800" y="5143500"/>
            <a:ext cx="771525" cy="77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012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alphaModFix amt="32000"/>
            <a:lum/>
          </a:blip>
          <a:srcRect/>
          <a:stretch>
            <a:fillRect t="-9000" b="-9000"/>
          </a:stretch>
        </a:blip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3BDCA7B9-CA84-C647-4E31-B3FBFA559480}"/>
              </a:ext>
            </a:extLst>
          </p:cNvPr>
          <p:cNvSpPr txBox="1"/>
          <p:nvPr/>
        </p:nvSpPr>
        <p:spPr>
          <a:xfrm>
            <a:off x="609600" y="1028700"/>
            <a:ext cx="16764000" cy="1754326"/>
          </a:xfrm>
          <a:prstGeom prst="rect">
            <a:avLst/>
          </a:prstGeom>
          <a:noFill/>
        </p:spPr>
        <p:txBody>
          <a:bodyPr wrap="square" rtlCol="0">
            <a:spAutoFit/>
          </a:bodyPr>
          <a:lstStyle/>
          <a:p>
            <a:r>
              <a:rPr lang="vi-VN" sz="5400">
                <a:latin typeface="Times Neue Roman" panose="020B0604020202020204" charset="-93"/>
              </a:rPr>
              <a:t>Câu 4. Giả sử một bài hát có dung lượng khoảng 2MB. Vậy một thẻ nhớ 2 GB có thể chứa bao nhiêu bài hát?</a:t>
            </a:r>
          </a:p>
        </p:txBody>
      </p:sp>
      <p:sp>
        <p:nvSpPr>
          <p:cNvPr id="3" name="Hộp Văn bản 2">
            <a:extLst>
              <a:ext uri="{FF2B5EF4-FFF2-40B4-BE49-F238E27FC236}">
                <a16:creationId xmlns:a16="http://schemas.microsoft.com/office/drawing/2014/main" id="{AF6BC3B7-C142-5288-2349-619EAFF5EDBB}"/>
              </a:ext>
            </a:extLst>
          </p:cNvPr>
          <p:cNvSpPr txBox="1"/>
          <p:nvPr/>
        </p:nvSpPr>
        <p:spPr>
          <a:xfrm>
            <a:off x="3561413" y="4040549"/>
            <a:ext cx="9753600" cy="830997"/>
          </a:xfrm>
          <a:prstGeom prst="rect">
            <a:avLst/>
          </a:prstGeom>
          <a:noFill/>
        </p:spPr>
        <p:txBody>
          <a:bodyPr wrap="square" rtlCol="0">
            <a:spAutoFit/>
          </a:bodyPr>
          <a:lstStyle/>
          <a:p>
            <a:r>
              <a:rPr lang="vi-VN" sz="4800">
                <a:latin typeface="Times Neue Roman" panose="020B0604020202020204" charset="-93"/>
              </a:rPr>
              <a:t>A. 2048 bài hát .</a:t>
            </a:r>
          </a:p>
        </p:txBody>
      </p:sp>
      <p:sp>
        <p:nvSpPr>
          <p:cNvPr id="4" name="Hộp Văn bản 3">
            <a:extLst>
              <a:ext uri="{FF2B5EF4-FFF2-40B4-BE49-F238E27FC236}">
                <a16:creationId xmlns:a16="http://schemas.microsoft.com/office/drawing/2014/main" id="{EEF4F1EB-63B3-4B6D-225E-6086E2C9787C}"/>
              </a:ext>
            </a:extLst>
          </p:cNvPr>
          <p:cNvSpPr txBox="1"/>
          <p:nvPr/>
        </p:nvSpPr>
        <p:spPr>
          <a:xfrm>
            <a:off x="3561413" y="5298072"/>
            <a:ext cx="9753600" cy="830997"/>
          </a:xfrm>
          <a:prstGeom prst="rect">
            <a:avLst/>
          </a:prstGeom>
          <a:noFill/>
        </p:spPr>
        <p:txBody>
          <a:bodyPr wrap="square" rtlCol="0">
            <a:spAutoFit/>
          </a:bodyPr>
          <a:lstStyle/>
          <a:p>
            <a:r>
              <a:rPr lang="vi-VN" sz="4800">
                <a:latin typeface="Times Neue Roman" panose="020B0604020202020204" charset="-93"/>
              </a:rPr>
              <a:t>B. 1024 bài hát.</a:t>
            </a:r>
          </a:p>
        </p:txBody>
      </p:sp>
      <p:sp>
        <p:nvSpPr>
          <p:cNvPr id="5" name="Hộp Văn bản 4">
            <a:extLst>
              <a:ext uri="{FF2B5EF4-FFF2-40B4-BE49-F238E27FC236}">
                <a16:creationId xmlns:a16="http://schemas.microsoft.com/office/drawing/2014/main" id="{CB5872F9-C84C-FBA3-896C-2E98CEDC341B}"/>
              </a:ext>
            </a:extLst>
          </p:cNvPr>
          <p:cNvSpPr txBox="1"/>
          <p:nvPr/>
        </p:nvSpPr>
        <p:spPr>
          <a:xfrm>
            <a:off x="3561413" y="6498400"/>
            <a:ext cx="9753600" cy="830997"/>
          </a:xfrm>
          <a:prstGeom prst="rect">
            <a:avLst/>
          </a:prstGeom>
          <a:noFill/>
        </p:spPr>
        <p:txBody>
          <a:bodyPr wrap="square" rtlCol="0">
            <a:spAutoFit/>
          </a:bodyPr>
          <a:lstStyle/>
          <a:p>
            <a:r>
              <a:rPr lang="vi-VN" sz="4800">
                <a:latin typeface="Times Neue Roman" panose="020B0604020202020204" charset="-93"/>
              </a:rPr>
              <a:t>C. 4024 bài hát.</a:t>
            </a:r>
          </a:p>
        </p:txBody>
      </p:sp>
      <p:pic>
        <p:nvPicPr>
          <p:cNvPr id="6" name="Picture 2" descr="mark - Trung Tâm Đào Tạo VTE">
            <a:extLst>
              <a:ext uri="{FF2B5EF4-FFF2-40B4-BE49-F238E27FC236}">
                <a16:creationId xmlns:a16="http://schemas.microsoft.com/office/drawing/2014/main" id="{1BABFD06-B3E4-51DB-E6D4-E7EEF4921C1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71800" y="5224603"/>
            <a:ext cx="771525" cy="771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0960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3BDCA7B9-CA84-C647-4E31-B3FBFA559480}"/>
              </a:ext>
            </a:extLst>
          </p:cNvPr>
          <p:cNvSpPr txBox="1"/>
          <p:nvPr/>
        </p:nvSpPr>
        <p:spPr>
          <a:xfrm>
            <a:off x="561507" y="662469"/>
            <a:ext cx="14249400" cy="830997"/>
          </a:xfrm>
          <a:prstGeom prst="rect">
            <a:avLst/>
          </a:prstGeom>
          <a:noFill/>
        </p:spPr>
        <p:txBody>
          <a:bodyPr wrap="square" rtlCol="0">
            <a:spAutoFit/>
          </a:bodyPr>
          <a:lstStyle/>
          <a:p>
            <a:r>
              <a:rPr lang="vi-VN" sz="4800">
                <a:latin typeface="Times Neue Roman" panose="020B0604020202020204" charset="-93"/>
              </a:rPr>
              <a:t>Câu 5. Những ngôi nhà được kết nối với nhau bởi gì?</a:t>
            </a:r>
          </a:p>
        </p:txBody>
      </p:sp>
      <p:sp>
        <p:nvSpPr>
          <p:cNvPr id="3" name="Hộp Văn bản 2">
            <a:extLst>
              <a:ext uri="{FF2B5EF4-FFF2-40B4-BE49-F238E27FC236}">
                <a16:creationId xmlns:a16="http://schemas.microsoft.com/office/drawing/2014/main" id="{AF6BC3B7-C142-5288-2349-619EAFF5EDBB}"/>
              </a:ext>
            </a:extLst>
          </p:cNvPr>
          <p:cNvSpPr txBox="1"/>
          <p:nvPr/>
        </p:nvSpPr>
        <p:spPr>
          <a:xfrm>
            <a:off x="2433365" y="1607725"/>
            <a:ext cx="9753600" cy="830997"/>
          </a:xfrm>
          <a:prstGeom prst="rect">
            <a:avLst/>
          </a:prstGeom>
          <a:noFill/>
        </p:spPr>
        <p:txBody>
          <a:bodyPr wrap="square" rtlCol="0">
            <a:spAutoFit/>
          </a:bodyPr>
          <a:lstStyle/>
          <a:p>
            <a:r>
              <a:rPr lang="vi-VN" sz="4800">
                <a:solidFill>
                  <a:srgbClr val="FF0000"/>
                </a:solidFill>
                <a:latin typeface="Times Neue Roman" panose="020B0604020202020204" charset="-93"/>
              </a:rPr>
              <a:t>Những con đường.</a:t>
            </a:r>
          </a:p>
        </p:txBody>
      </p:sp>
      <p:sp>
        <p:nvSpPr>
          <p:cNvPr id="5" name="Hộp Văn bản 4">
            <a:extLst>
              <a:ext uri="{FF2B5EF4-FFF2-40B4-BE49-F238E27FC236}">
                <a16:creationId xmlns:a16="http://schemas.microsoft.com/office/drawing/2014/main" id="{CB5872F9-C84C-FBA3-896C-2E98CEDC341B}"/>
              </a:ext>
            </a:extLst>
          </p:cNvPr>
          <p:cNvSpPr txBox="1"/>
          <p:nvPr/>
        </p:nvSpPr>
        <p:spPr>
          <a:xfrm>
            <a:off x="3274247" y="4945848"/>
            <a:ext cx="9753600" cy="830997"/>
          </a:xfrm>
          <a:prstGeom prst="rect">
            <a:avLst/>
          </a:prstGeom>
          <a:noFill/>
        </p:spPr>
        <p:txBody>
          <a:bodyPr wrap="square" rtlCol="0">
            <a:spAutoFit/>
          </a:bodyPr>
          <a:lstStyle/>
          <a:p>
            <a:r>
              <a:rPr lang="vi-VN" sz="4800">
                <a:solidFill>
                  <a:srgbClr val="FF0000"/>
                </a:solidFill>
                <a:latin typeface="Times Neue Roman" panose="020B0604020202020204" charset="-93"/>
              </a:rPr>
              <a:t>Mạng lưới giao thông đường bộ</a:t>
            </a:r>
          </a:p>
        </p:txBody>
      </p:sp>
      <p:pic>
        <p:nvPicPr>
          <p:cNvPr id="1026" name="Picture 2" descr="Ngôi Nhà Hoạt Hình Hình ảnh PNG | Vector Và Các Tập Tin PSD | Tải Về Miễn  Phí Trên Pngtree">
            <a:extLst>
              <a:ext uri="{FF2B5EF4-FFF2-40B4-BE49-F238E27FC236}">
                <a16:creationId xmlns:a16="http://schemas.microsoft.com/office/drawing/2014/main" id="{19236428-13F6-DAC3-6913-C006BB4E37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73224" y="2203429"/>
            <a:ext cx="209550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llustration Vectorielle Maison Isolé Sur Fond Blanc Maison Dessin Animé  Maison Clipart PNG , Clipart Maison, Clipart, Accueil PNG et vecteur pour  téléchargement gratuit">
            <a:extLst>
              <a:ext uri="{FF2B5EF4-FFF2-40B4-BE49-F238E27FC236}">
                <a16:creationId xmlns:a16="http://schemas.microsoft.com/office/drawing/2014/main" id="{AB9B33AD-F531-6254-0383-54AC6AACE7B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77598" y="422910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AISON CLIPART - 19px Image #19">
            <a:extLst>
              <a:ext uri="{FF2B5EF4-FFF2-40B4-BE49-F238E27FC236}">
                <a16:creationId xmlns:a16="http://schemas.microsoft.com/office/drawing/2014/main" id="{29497616-5E8A-E335-E280-2B8E88532C7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448"/>
          <a:stretch/>
        </p:blipFill>
        <p:spPr bwMode="auto">
          <a:xfrm>
            <a:off x="11963400" y="6111105"/>
            <a:ext cx="2114550" cy="19147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aison avec jardin clipart gratuit - Architecture dessin, picture, image,  graphic, clip art télécharger gratuit">
            <a:extLst>
              <a:ext uri="{FF2B5EF4-FFF2-40B4-BE49-F238E27FC236}">
                <a16:creationId xmlns:a16="http://schemas.microsoft.com/office/drawing/2014/main" id="{34F871A1-E791-3713-6EC4-352D51873F6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16522"/>
          <a:stretch/>
        </p:blipFill>
        <p:spPr bwMode="auto">
          <a:xfrm>
            <a:off x="15566223" y="312929"/>
            <a:ext cx="2190750" cy="20728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aison avec toit rouge images gratuites - Architecture dessin, picture,  image, graphic, clip art télécharger gratuit">
            <a:extLst>
              <a:ext uri="{FF2B5EF4-FFF2-40B4-BE49-F238E27FC236}">
                <a16:creationId xmlns:a16="http://schemas.microsoft.com/office/drawing/2014/main" id="{6B9E2EA0-B7B2-F710-63A0-B9003726C84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10112"/>
          <a:stretch/>
        </p:blipFill>
        <p:spPr bwMode="auto">
          <a:xfrm>
            <a:off x="15712346" y="7886700"/>
            <a:ext cx="2543175" cy="228600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7">
            <p14:nvContentPartPr>
              <p14:cNvPr id="6" name="Viết tay 5">
                <a:extLst>
                  <a:ext uri="{FF2B5EF4-FFF2-40B4-BE49-F238E27FC236}">
                    <a16:creationId xmlns:a16="http://schemas.microsoft.com/office/drawing/2014/main" id="{0A1AAAA1-89E4-F9AB-5C9E-DCC63834523D}"/>
                  </a:ext>
                </a:extLst>
              </p14:cNvPr>
              <p14:cNvContentPartPr/>
              <p14:nvPr/>
            </p14:nvContentPartPr>
            <p14:xfrm>
              <a:off x="8288357" y="7433824"/>
              <a:ext cx="360" cy="360"/>
            </p14:xfrm>
          </p:contentPart>
        </mc:Choice>
        <mc:Fallback xmlns="">
          <p:pic>
            <p:nvPicPr>
              <p:cNvPr id="6" name="Viết tay 5">
                <a:extLst>
                  <a:ext uri="{FF2B5EF4-FFF2-40B4-BE49-F238E27FC236}">
                    <a16:creationId xmlns:a16="http://schemas.microsoft.com/office/drawing/2014/main" id="{0A1AAAA1-89E4-F9AB-5C9E-DCC63834523D}"/>
                  </a:ext>
                </a:extLst>
              </p:cNvPr>
              <p:cNvPicPr/>
              <p:nvPr/>
            </p:nvPicPr>
            <p:blipFill>
              <a:blip r:embed="rId8"/>
              <a:stretch>
                <a:fillRect/>
              </a:stretch>
            </p:blipFill>
            <p:spPr>
              <a:xfrm>
                <a:off x="8279357" y="7424824"/>
                <a:ext cx="18000" cy="18000"/>
              </a:xfrm>
              <a:prstGeom prst="rect">
                <a:avLst/>
              </a:prstGeom>
            </p:spPr>
          </p:pic>
        </mc:Fallback>
      </mc:AlternateContent>
      <p:sp>
        <p:nvSpPr>
          <p:cNvPr id="44" name="Hộp Văn bản 43">
            <a:extLst>
              <a:ext uri="{FF2B5EF4-FFF2-40B4-BE49-F238E27FC236}">
                <a16:creationId xmlns:a16="http://schemas.microsoft.com/office/drawing/2014/main" id="{200CA483-6918-8537-A1B4-B0DBC80C3573}"/>
              </a:ext>
            </a:extLst>
          </p:cNvPr>
          <p:cNvSpPr txBox="1"/>
          <p:nvPr/>
        </p:nvSpPr>
        <p:spPr>
          <a:xfrm>
            <a:off x="585241" y="6355905"/>
            <a:ext cx="12746823" cy="1569660"/>
          </a:xfrm>
          <a:prstGeom prst="rect">
            <a:avLst/>
          </a:prstGeom>
          <a:noFill/>
        </p:spPr>
        <p:txBody>
          <a:bodyPr wrap="square" rtlCol="0">
            <a:spAutoFit/>
          </a:bodyPr>
          <a:lstStyle/>
          <a:p>
            <a:r>
              <a:rPr lang="vi-VN" sz="4800">
                <a:latin typeface="Times Neue Roman" panose="020B0604020202020204" charset="-93"/>
              </a:rPr>
              <a:t>Những gì được vận chuyển trên mạng lưới giao thông đường bộ?</a:t>
            </a:r>
          </a:p>
        </p:txBody>
      </p:sp>
      <p:sp>
        <p:nvSpPr>
          <p:cNvPr id="45" name="Hộp Văn bản 44">
            <a:extLst>
              <a:ext uri="{FF2B5EF4-FFF2-40B4-BE49-F238E27FC236}">
                <a16:creationId xmlns:a16="http://schemas.microsoft.com/office/drawing/2014/main" id="{0A86A715-D563-D45D-AC9B-4887DE76D2E8}"/>
              </a:ext>
            </a:extLst>
          </p:cNvPr>
          <p:cNvSpPr txBox="1"/>
          <p:nvPr/>
        </p:nvSpPr>
        <p:spPr>
          <a:xfrm>
            <a:off x="1292465" y="8084017"/>
            <a:ext cx="9753600" cy="830997"/>
          </a:xfrm>
          <a:prstGeom prst="rect">
            <a:avLst/>
          </a:prstGeom>
          <a:noFill/>
        </p:spPr>
        <p:txBody>
          <a:bodyPr wrap="square" rtlCol="0">
            <a:spAutoFit/>
          </a:bodyPr>
          <a:lstStyle/>
          <a:p>
            <a:r>
              <a:rPr lang="vi-VN" sz="4800">
                <a:solidFill>
                  <a:srgbClr val="FF0000"/>
                </a:solidFill>
                <a:latin typeface="Times Neue Roman" panose="020B0604020202020204" charset="-93"/>
              </a:rPr>
              <a:t>Xe, con người, hàng hóa, ….</a:t>
            </a:r>
          </a:p>
        </p:txBody>
      </p:sp>
      <p:sp>
        <p:nvSpPr>
          <p:cNvPr id="4" name="Hộp Văn bản 3">
            <a:extLst>
              <a:ext uri="{FF2B5EF4-FFF2-40B4-BE49-F238E27FC236}">
                <a16:creationId xmlns:a16="http://schemas.microsoft.com/office/drawing/2014/main" id="{34127111-58F2-B85B-BE23-7612A51DC07E}"/>
              </a:ext>
            </a:extLst>
          </p:cNvPr>
          <p:cNvSpPr txBox="1"/>
          <p:nvPr/>
        </p:nvSpPr>
        <p:spPr>
          <a:xfrm>
            <a:off x="585241" y="5306260"/>
            <a:ext cx="14249400" cy="769441"/>
          </a:xfrm>
          <a:prstGeom prst="rect">
            <a:avLst/>
          </a:prstGeom>
          <a:noFill/>
        </p:spPr>
        <p:txBody>
          <a:bodyPr wrap="square" rtlCol="0">
            <a:spAutoFit/>
          </a:bodyPr>
          <a:lstStyle/>
          <a:p>
            <a:r>
              <a:rPr lang="vi-VN" sz="4400">
                <a:latin typeface="Times Neue Roman" panose="020B0604020202020204" charset="-93"/>
              </a:rPr>
              <a:t>Tạo thành: ……………….……… ………….</a:t>
            </a:r>
          </a:p>
        </p:txBody>
      </p:sp>
      <p:pic>
        <p:nvPicPr>
          <p:cNvPr id="8" name="Picture 4" descr="Hình dấu hỏi chấm đẹp | VFO.VN">
            <a:extLst>
              <a:ext uri="{FF2B5EF4-FFF2-40B4-BE49-F238E27FC236}">
                <a16:creationId xmlns:a16="http://schemas.microsoft.com/office/drawing/2014/main" id="{80B85D91-B1DC-9BD9-AAB0-3664AE8E00A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602737" y="3145269"/>
            <a:ext cx="771445" cy="76944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Hình dấu hỏi chấm đẹp | VFO.VN">
            <a:extLst>
              <a:ext uri="{FF2B5EF4-FFF2-40B4-BE49-F238E27FC236}">
                <a16:creationId xmlns:a16="http://schemas.microsoft.com/office/drawing/2014/main" id="{947E977F-9E71-0968-623F-73D2F0AEE61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596661" y="4659979"/>
            <a:ext cx="771445" cy="76944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ình dấu hỏi chấm đẹp | VFO.VN">
            <a:extLst>
              <a:ext uri="{FF2B5EF4-FFF2-40B4-BE49-F238E27FC236}">
                <a16:creationId xmlns:a16="http://schemas.microsoft.com/office/drawing/2014/main" id="{720D7970-B851-D2A0-F2C2-5B9B359A471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388074" y="6906196"/>
            <a:ext cx="771445" cy="76944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Hình dấu hỏi chấm đẹp | VFO.VN">
            <a:extLst>
              <a:ext uri="{FF2B5EF4-FFF2-40B4-BE49-F238E27FC236}">
                <a16:creationId xmlns:a16="http://schemas.microsoft.com/office/drawing/2014/main" id="{8E554DE8-0B61-77DD-0119-7BCE173EB61F}"/>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4853605" y="6489997"/>
            <a:ext cx="771445" cy="76944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Hình dấu hỏi chấm đẹp | VFO.VN">
            <a:extLst>
              <a:ext uri="{FF2B5EF4-FFF2-40B4-BE49-F238E27FC236}">
                <a16:creationId xmlns:a16="http://schemas.microsoft.com/office/drawing/2014/main" id="{B85CE87B-8CF3-CD18-0D33-909430D6ABD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920598" y="7068485"/>
            <a:ext cx="771445" cy="76944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ác loại đường giao thông theo quy định pháp luật bạn nên biết">
            <a:extLst>
              <a:ext uri="{FF2B5EF4-FFF2-40B4-BE49-F238E27FC236}">
                <a16:creationId xmlns:a16="http://schemas.microsoft.com/office/drawing/2014/main" id="{C34AF984-EE76-FBED-DB21-5508B9691D95}"/>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50632" y="1719343"/>
            <a:ext cx="4786735" cy="314727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662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circle(in)">
                                      <p:cBhvr>
                                        <p:cTn id="24" dur="20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45"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3BDCA7B9-CA84-C647-4E31-B3FBFA559480}"/>
              </a:ext>
            </a:extLst>
          </p:cNvPr>
          <p:cNvSpPr txBox="1"/>
          <p:nvPr/>
        </p:nvSpPr>
        <p:spPr>
          <a:xfrm>
            <a:off x="609600" y="1028700"/>
            <a:ext cx="14249400" cy="769441"/>
          </a:xfrm>
          <a:prstGeom prst="rect">
            <a:avLst/>
          </a:prstGeom>
          <a:noFill/>
        </p:spPr>
        <p:txBody>
          <a:bodyPr wrap="square" rtlCol="0">
            <a:spAutoFit/>
          </a:bodyPr>
          <a:lstStyle/>
          <a:p>
            <a:r>
              <a:rPr lang="vi-VN" sz="4400">
                <a:latin typeface="Times Neue Roman" panose="020B0604020202020204" charset="-93"/>
              </a:rPr>
              <a:t>Câu 6. Những nhà ga được kết nối với nhau bởi gì?</a:t>
            </a:r>
          </a:p>
        </p:txBody>
      </p:sp>
      <p:sp>
        <p:nvSpPr>
          <p:cNvPr id="3" name="Hộp Văn bản 2">
            <a:extLst>
              <a:ext uri="{FF2B5EF4-FFF2-40B4-BE49-F238E27FC236}">
                <a16:creationId xmlns:a16="http://schemas.microsoft.com/office/drawing/2014/main" id="{AF6BC3B7-C142-5288-2349-619EAFF5EDBB}"/>
              </a:ext>
            </a:extLst>
          </p:cNvPr>
          <p:cNvSpPr txBox="1"/>
          <p:nvPr/>
        </p:nvSpPr>
        <p:spPr>
          <a:xfrm>
            <a:off x="990601" y="2025239"/>
            <a:ext cx="9753600" cy="769441"/>
          </a:xfrm>
          <a:prstGeom prst="rect">
            <a:avLst/>
          </a:prstGeom>
          <a:noFill/>
        </p:spPr>
        <p:txBody>
          <a:bodyPr wrap="square" rtlCol="0">
            <a:spAutoFit/>
          </a:bodyPr>
          <a:lstStyle/>
          <a:p>
            <a:r>
              <a:rPr lang="vi-VN" sz="4400">
                <a:solidFill>
                  <a:srgbClr val="FF0000"/>
                </a:solidFill>
                <a:latin typeface="Times Neue Roman" panose="020B0604020202020204" charset="-93"/>
              </a:rPr>
              <a:t>Những con đường sắt</a:t>
            </a:r>
          </a:p>
        </p:txBody>
      </p:sp>
      <p:sp>
        <p:nvSpPr>
          <p:cNvPr id="5" name="Hộp Văn bản 4">
            <a:extLst>
              <a:ext uri="{FF2B5EF4-FFF2-40B4-BE49-F238E27FC236}">
                <a16:creationId xmlns:a16="http://schemas.microsoft.com/office/drawing/2014/main" id="{CB5872F9-C84C-FBA3-896C-2E98CEDC341B}"/>
              </a:ext>
            </a:extLst>
          </p:cNvPr>
          <p:cNvSpPr txBox="1"/>
          <p:nvPr/>
        </p:nvSpPr>
        <p:spPr>
          <a:xfrm>
            <a:off x="2547127" y="4588425"/>
            <a:ext cx="9753600" cy="769441"/>
          </a:xfrm>
          <a:prstGeom prst="rect">
            <a:avLst/>
          </a:prstGeom>
          <a:noFill/>
        </p:spPr>
        <p:txBody>
          <a:bodyPr wrap="square" rtlCol="0">
            <a:spAutoFit/>
          </a:bodyPr>
          <a:lstStyle/>
          <a:p>
            <a:r>
              <a:rPr lang="vi-VN" sz="4400">
                <a:solidFill>
                  <a:srgbClr val="FF0000"/>
                </a:solidFill>
                <a:latin typeface="Times Neue Roman" panose="020B0604020202020204" charset="-93"/>
              </a:rPr>
              <a:t>Mạng lưới giao thông đường sắt</a:t>
            </a:r>
          </a:p>
        </p:txBody>
      </p:sp>
      <mc:AlternateContent xmlns:mc="http://schemas.openxmlformats.org/markup-compatibility/2006" xmlns:p14="http://schemas.microsoft.com/office/powerpoint/2010/main">
        <mc:Choice Requires="p14">
          <p:contentPart p14:bwMode="auto" r:id="rId2">
            <p14:nvContentPartPr>
              <p14:cNvPr id="6" name="Viết tay 5">
                <a:extLst>
                  <a:ext uri="{FF2B5EF4-FFF2-40B4-BE49-F238E27FC236}">
                    <a16:creationId xmlns:a16="http://schemas.microsoft.com/office/drawing/2014/main" id="{0A1AAAA1-89E4-F9AB-5C9E-DCC63834523D}"/>
                  </a:ext>
                </a:extLst>
              </p14:cNvPr>
              <p14:cNvContentPartPr/>
              <p14:nvPr/>
            </p14:nvContentPartPr>
            <p14:xfrm>
              <a:off x="8138892" y="5186969"/>
              <a:ext cx="360" cy="360"/>
            </p14:xfrm>
          </p:contentPart>
        </mc:Choice>
        <mc:Fallback xmlns="">
          <p:pic>
            <p:nvPicPr>
              <p:cNvPr id="6" name="Viết tay 5">
                <a:extLst>
                  <a:ext uri="{FF2B5EF4-FFF2-40B4-BE49-F238E27FC236}">
                    <a16:creationId xmlns:a16="http://schemas.microsoft.com/office/drawing/2014/main" id="{0A1AAAA1-89E4-F9AB-5C9E-DCC63834523D}"/>
                  </a:ext>
                </a:extLst>
              </p:cNvPr>
              <p:cNvPicPr/>
              <p:nvPr/>
            </p:nvPicPr>
            <p:blipFill>
              <a:blip r:embed="rId3"/>
              <a:stretch>
                <a:fillRect/>
              </a:stretch>
            </p:blipFill>
            <p:spPr>
              <a:xfrm>
                <a:off x="8129892" y="5177969"/>
                <a:ext cx="18000" cy="18000"/>
              </a:xfrm>
              <a:prstGeom prst="rect">
                <a:avLst/>
              </a:prstGeom>
            </p:spPr>
          </p:pic>
        </mc:Fallback>
      </mc:AlternateContent>
      <p:sp>
        <p:nvSpPr>
          <p:cNvPr id="43" name="Hộp Văn bản 42">
            <a:extLst>
              <a:ext uri="{FF2B5EF4-FFF2-40B4-BE49-F238E27FC236}">
                <a16:creationId xmlns:a16="http://schemas.microsoft.com/office/drawing/2014/main" id="{CB7988D6-6FCC-75C4-94A4-AF511C7C9C09}"/>
              </a:ext>
            </a:extLst>
          </p:cNvPr>
          <p:cNvSpPr txBox="1"/>
          <p:nvPr/>
        </p:nvSpPr>
        <p:spPr>
          <a:xfrm>
            <a:off x="299227" y="4873770"/>
            <a:ext cx="14249400" cy="646331"/>
          </a:xfrm>
          <a:prstGeom prst="rect">
            <a:avLst/>
          </a:prstGeom>
          <a:noFill/>
        </p:spPr>
        <p:txBody>
          <a:bodyPr wrap="square" rtlCol="0">
            <a:spAutoFit/>
          </a:bodyPr>
          <a:lstStyle/>
          <a:p>
            <a:r>
              <a:rPr lang="vi-VN" sz="3600">
                <a:latin typeface="Times Neue Roman" panose="020B0604020202020204" charset="-93"/>
              </a:rPr>
              <a:t>Tạo thành: ……………….…….…… ………….</a:t>
            </a:r>
          </a:p>
        </p:txBody>
      </p:sp>
      <p:pic>
        <p:nvPicPr>
          <p:cNvPr id="9" name="Hình ảnh 8">
            <a:extLst>
              <a:ext uri="{FF2B5EF4-FFF2-40B4-BE49-F238E27FC236}">
                <a16:creationId xmlns:a16="http://schemas.microsoft.com/office/drawing/2014/main" id="{202901ED-09CE-9CA9-CE57-55C6FC957417}"/>
              </a:ext>
            </a:extLst>
          </p:cNvPr>
          <p:cNvPicPr>
            <a:picLocks noChangeAspect="1"/>
          </p:cNvPicPr>
          <p:nvPr/>
        </p:nvPicPr>
        <p:blipFill>
          <a:blip r:embed="rId4"/>
          <a:stretch>
            <a:fillRect/>
          </a:stretch>
        </p:blipFill>
        <p:spPr>
          <a:xfrm>
            <a:off x="12420600" y="387920"/>
            <a:ext cx="5568173" cy="3377417"/>
          </a:xfrm>
          <a:prstGeom prst="ellipse">
            <a:avLst/>
          </a:prstGeom>
          <a:ln>
            <a:noFill/>
          </a:ln>
          <a:effectLst>
            <a:softEdge rad="112500"/>
          </a:effectLst>
        </p:spPr>
      </p:pic>
      <p:pic>
        <p:nvPicPr>
          <p:cNvPr id="11" name="Hình ảnh 10">
            <a:extLst>
              <a:ext uri="{FF2B5EF4-FFF2-40B4-BE49-F238E27FC236}">
                <a16:creationId xmlns:a16="http://schemas.microsoft.com/office/drawing/2014/main" id="{0CFFA60A-09CB-BFB9-D6FD-E76C22CC4C92}"/>
              </a:ext>
            </a:extLst>
          </p:cNvPr>
          <p:cNvPicPr>
            <a:picLocks noChangeAspect="1"/>
          </p:cNvPicPr>
          <p:nvPr/>
        </p:nvPicPr>
        <p:blipFill>
          <a:blip r:embed="rId5"/>
          <a:stretch>
            <a:fillRect/>
          </a:stretch>
        </p:blipFill>
        <p:spPr>
          <a:xfrm>
            <a:off x="9836522" y="3050739"/>
            <a:ext cx="4004942" cy="3663576"/>
          </a:xfrm>
          <a:prstGeom prst="ellipse">
            <a:avLst/>
          </a:prstGeom>
          <a:ln>
            <a:noFill/>
          </a:ln>
          <a:effectLst>
            <a:softEdge rad="112500"/>
          </a:effectLst>
        </p:spPr>
      </p:pic>
      <p:pic>
        <p:nvPicPr>
          <p:cNvPr id="13" name="Hình ảnh 12">
            <a:extLst>
              <a:ext uri="{FF2B5EF4-FFF2-40B4-BE49-F238E27FC236}">
                <a16:creationId xmlns:a16="http://schemas.microsoft.com/office/drawing/2014/main" id="{645D90FA-FCDF-36AD-BDF7-7544771828E8}"/>
              </a:ext>
            </a:extLst>
          </p:cNvPr>
          <p:cNvPicPr>
            <a:picLocks noChangeAspect="1"/>
          </p:cNvPicPr>
          <p:nvPr/>
        </p:nvPicPr>
        <p:blipFill>
          <a:blip r:embed="rId6"/>
          <a:stretch>
            <a:fillRect/>
          </a:stretch>
        </p:blipFill>
        <p:spPr>
          <a:xfrm>
            <a:off x="14212548" y="4622852"/>
            <a:ext cx="3838953" cy="3249906"/>
          </a:xfrm>
          <a:prstGeom prst="ellipse">
            <a:avLst/>
          </a:prstGeom>
          <a:ln>
            <a:noFill/>
          </a:ln>
          <a:effectLst>
            <a:softEdge rad="112500"/>
          </a:effectLst>
        </p:spPr>
      </p:pic>
      <p:pic>
        <p:nvPicPr>
          <p:cNvPr id="21" name="Hình ảnh 20">
            <a:extLst>
              <a:ext uri="{FF2B5EF4-FFF2-40B4-BE49-F238E27FC236}">
                <a16:creationId xmlns:a16="http://schemas.microsoft.com/office/drawing/2014/main" id="{BFBAC5D0-640D-3FE4-9930-B50D9FAAD425}"/>
              </a:ext>
            </a:extLst>
          </p:cNvPr>
          <p:cNvPicPr>
            <a:picLocks noChangeAspect="1"/>
          </p:cNvPicPr>
          <p:nvPr/>
        </p:nvPicPr>
        <p:blipFill>
          <a:blip r:embed="rId7"/>
          <a:stretch>
            <a:fillRect/>
          </a:stretch>
        </p:blipFill>
        <p:spPr>
          <a:xfrm>
            <a:off x="6410538" y="2054200"/>
            <a:ext cx="2270847" cy="19380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mc:AlternateContent xmlns:mc="http://schemas.openxmlformats.org/markup-compatibility/2006" xmlns:p14="http://schemas.microsoft.com/office/powerpoint/2010/main">
        <mc:Choice Requires="p14">
          <p:contentPart p14:bwMode="auto" r:id="rId8">
            <p14:nvContentPartPr>
              <p14:cNvPr id="23" name="Viết tay 22">
                <a:extLst>
                  <a:ext uri="{FF2B5EF4-FFF2-40B4-BE49-F238E27FC236}">
                    <a16:creationId xmlns:a16="http://schemas.microsoft.com/office/drawing/2014/main" id="{91462F35-1233-5390-634F-78C92C7FFB55}"/>
                  </a:ext>
                </a:extLst>
              </p14:cNvPr>
              <p14:cNvContentPartPr/>
              <p14:nvPr/>
            </p14:nvContentPartPr>
            <p14:xfrm>
              <a:off x="8236391" y="7706453"/>
              <a:ext cx="360" cy="360"/>
            </p14:xfrm>
          </p:contentPart>
        </mc:Choice>
        <mc:Fallback xmlns="">
          <p:pic>
            <p:nvPicPr>
              <p:cNvPr id="23" name="Viết tay 22">
                <a:extLst>
                  <a:ext uri="{FF2B5EF4-FFF2-40B4-BE49-F238E27FC236}">
                    <a16:creationId xmlns:a16="http://schemas.microsoft.com/office/drawing/2014/main" id="{91462F35-1233-5390-634F-78C92C7FFB55}"/>
                  </a:ext>
                </a:extLst>
              </p:cNvPr>
              <p:cNvPicPr/>
              <p:nvPr/>
            </p:nvPicPr>
            <p:blipFill>
              <a:blip r:embed="rId3"/>
              <a:stretch>
                <a:fillRect/>
              </a:stretch>
            </p:blipFill>
            <p:spPr>
              <a:xfrm>
                <a:off x="8227391" y="7697453"/>
                <a:ext cx="18000" cy="18000"/>
              </a:xfrm>
              <a:prstGeom prst="rect">
                <a:avLst/>
              </a:prstGeom>
            </p:spPr>
          </p:pic>
        </mc:Fallback>
      </mc:AlternateContent>
      <p:sp>
        <p:nvSpPr>
          <p:cNvPr id="24" name="Hộp Văn bản 23">
            <a:extLst>
              <a:ext uri="{FF2B5EF4-FFF2-40B4-BE49-F238E27FC236}">
                <a16:creationId xmlns:a16="http://schemas.microsoft.com/office/drawing/2014/main" id="{F3279963-9B7A-0C90-77B7-FF15DF6533B1}"/>
              </a:ext>
            </a:extLst>
          </p:cNvPr>
          <p:cNvSpPr txBox="1"/>
          <p:nvPr/>
        </p:nvSpPr>
        <p:spPr>
          <a:xfrm>
            <a:off x="533275" y="6628534"/>
            <a:ext cx="12746823" cy="1446550"/>
          </a:xfrm>
          <a:prstGeom prst="rect">
            <a:avLst/>
          </a:prstGeom>
          <a:noFill/>
        </p:spPr>
        <p:txBody>
          <a:bodyPr wrap="square" rtlCol="0">
            <a:spAutoFit/>
          </a:bodyPr>
          <a:lstStyle/>
          <a:p>
            <a:r>
              <a:rPr lang="vi-VN" sz="4400">
                <a:latin typeface="Times Neue Roman" panose="020B0604020202020204" charset="-93"/>
              </a:rPr>
              <a:t>Những gì được vận chuyển trên mạng lưới giao thông đường sắt?</a:t>
            </a:r>
          </a:p>
        </p:txBody>
      </p:sp>
      <p:sp>
        <p:nvSpPr>
          <p:cNvPr id="25" name="Hộp Văn bản 24">
            <a:extLst>
              <a:ext uri="{FF2B5EF4-FFF2-40B4-BE49-F238E27FC236}">
                <a16:creationId xmlns:a16="http://schemas.microsoft.com/office/drawing/2014/main" id="{84B9D5E2-6ACC-5FFF-22CD-E0FE587AFA92}"/>
              </a:ext>
            </a:extLst>
          </p:cNvPr>
          <p:cNvSpPr txBox="1"/>
          <p:nvPr/>
        </p:nvSpPr>
        <p:spPr>
          <a:xfrm>
            <a:off x="1371600" y="8273289"/>
            <a:ext cx="9753600" cy="769441"/>
          </a:xfrm>
          <a:prstGeom prst="rect">
            <a:avLst/>
          </a:prstGeom>
          <a:noFill/>
        </p:spPr>
        <p:txBody>
          <a:bodyPr wrap="square" rtlCol="0">
            <a:spAutoFit/>
          </a:bodyPr>
          <a:lstStyle/>
          <a:p>
            <a:r>
              <a:rPr lang="vi-VN" sz="4400">
                <a:solidFill>
                  <a:srgbClr val="FF0000"/>
                </a:solidFill>
                <a:latin typeface="Times Neue Roman" panose="020B0604020202020204" charset="-93"/>
              </a:rPr>
              <a:t>Tàu chở con người, hàng hóa, ….</a:t>
            </a:r>
          </a:p>
        </p:txBody>
      </p:sp>
      <p:pic>
        <p:nvPicPr>
          <p:cNvPr id="4" name="Picture 4" descr="Hình dấu hỏi chấm đẹp | VFO.VN">
            <a:extLst>
              <a:ext uri="{FF2B5EF4-FFF2-40B4-BE49-F238E27FC236}">
                <a16:creationId xmlns:a16="http://schemas.microsoft.com/office/drawing/2014/main" id="{33E301D7-880F-EFBE-EA4C-672E4CD6161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132024" y="3809374"/>
            <a:ext cx="771445" cy="76944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ình dấu hỏi chấm đẹp | VFO.VN">
            <a:extLst>
              <a:ext uri="{FF2B5EF4-FFF2-40B4-BE49-F238E27FC236}">
                <a16:creationId xmlns:a16="http://schemas.microsoft.com/office/drawing/2014/main" id="{4A4738FD-4281-B325-F7E3-01650E5F825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246878" y="6464217"/>
            <a:ext cx="771445" cy="7694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ình dấu hỏi chấm đẹp | VFO.VN">
            <a:extLst>
              <a:ext uri="{FF2B5EF4-FFF2-40B4-BE49-F238E27FC236}">
                <a16:creationId xmlns:a16="http://schemas.microsoft.com/office/drawing/2014/main" id="{370BF751-6DB1-0664-21CA-60C0F772CAF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447788" y="2054200"/>
            <a:ext cx="771445" cy="7694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1381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6" presetClass="entr" presetSubtype="16"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circle(in)">
                                      <p:cBhvr>
                                        <p:cTn id="10" dur="20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1000"/>
                                        <p:tgtEl>
                                          <p:spTgt spid="25"/>
                                        </p:tgtEl>
                                      </p:cBhvr>
                                    </p:animEffect>
                                    <p:anim calcmode="lin" valueType="num">
                                      <p:cBhvr>
                                        <p:cTn id="23" dur="1000" fill="hold"/>
                                        <p:tgtEl>
                                          <p:spTgt spid="25"/>
                                        </p:tgtEl>
                                        <p:attrNameLst>
                                          <p:attrName>ppt_x</p:attrName>
                                        </p:attrNameLst>
                                      </p:cBhvr>
                                      <p:tavLst>
                                        <p:tav tm="0">
                                          <p:val>
                                            <p:strVal val="#ppt_x"/>
                                          </p:val>
                                        </p:tav>
                                        <p:tav tm="100000">
                                          <p:val>
                                            <p:strVal val="#ppt_x"/>
                                          </p:val>
                                        </p:tav>
                                      </p:tavLst>
                                    </p:anim>
                                    <p:anim calcmode="lin" valueType="num">
                                      <p:cBhvr>
                                        <p:cTn id="2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5"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Hộp Văn bản 1">
            <a:extLst>
              <a:ext uri="{FF2B5EF4-FFF2-40B4-BE49-F238E27FC236}">
                <a16:creationId xmlns:a16="http://schemas.microsoft.com/office/drawing/2014/main" id="{3BDCA7B9-CA84-C647-4E31-B3FBFA559480}"/>
              </a:ext>
            </a:extLst>
          </p:cNvPr>
          <p:cNvSpPr txBox="1"/>
          <p:nvPr/>
        </p:nvSpPr>
        <p:spPr>
          <a:xfrm>
            <a:off x="335454" y="576530"/>
            <a:ext cx="14249400" cy="769441"/>
          </a:xfrm>
          <a:prstGeom prst="rect">
            <a:avLst/>
          </a:prstGeom>
          <a:noFill/>
        </p:spPr>
        <p:txBody>
          <a:bodyPr wrap="square" rtlCol="0">
            <a:spAutoFit/>
          </a:bodyPr>
          <a:lstStyle/>
          <a:p>
            <a:r>
              <a:rPr lang="vi-VN" sz="4400">
                <a:latin typeface="Times Neue Roman" panose="020B0604020202020204" charset="-93"/>
              </a:rPr>
              <a:t>Câu 7. Quan sát hình ảnh, đây là gì?</a:t>
            </a:r>
          </a:p>
        </p:txBody>
      </p:sp>
      <p:sp>
        <p:nvSpPr>
          <p:cNvPr id="3" name="Hộp Văn bản 2">
            <a:extLst>
              <a:ext uri="{FF2B5EF4-FFF2-40B4-BE49-F238E27FC236}">
                <a16:creationId xmlns:a16="http://schemas.microsoft.com/office/drawing/2014/main" id="{AF6BC3B7-C142-5288-2349-619EAFF5EDBB}"/>
              </a:ext>
            </a:extLst>
          </p:cNvPr>
          <p:cNvSpPr txBox="1"/>
          <p:nvPr/>
        </p:nvSpPr>
        <p:spPr>
          <a:xfrm>
            <a:off x="1599395" y="1368821"/>
            <a:ext cx="9753600" cy="830997"/>
          </a:xfrm>
          <a:prstGeom prst="rect">
            <a:avLst/>
          </a:prstGeom>
          <a:noFill/>
        </p:spPr>
        <p:txBody>
          <a:bodyPr wrap="square" rtlCol="0">
            <a:spAutoFit/>
          </a:bodyPr>
          <a:lstStyle/>
          <a:p>
            <a:r>
              <a:rPr lang="vi-VN" sz="4800">
                <a:solidFill>
                  <a:srgbClr val="FF0000"/>
                </a:solidFill>
                <a:latin typeface="Times Neue Roman" panose="020B0604020202020204" charset="-93"/>
              </a:rPr>
              <a:t>Hệ thống điện</a:t>
            </a:r>
          </a:p>
        </p:txBody>
      </p:sp>
      <p:sp>
        <p:nvSpPr>
          <p:cNvPr id="5" name="Hộp Văn bản 4">
            <a:extLst>
              <a:ext uri="{FF2B5EF4-FFF2-40B4-BE49-F238E27FC236}">
                <a16:creationId xmlns:a16="http://schemas.microsoft.com/office/drawing/2014/main" id="{CB5872F9-C84C-FBA3-896C-2E98CEDC341B}"/>
              </a:ext>
            </a:extLst>
          </p:cNvPr>
          <p:cNvSpPr txBox="1"/>
          <p:nvPr/>
        </p:nvSpPr>
        <p:spPr>
          <a:xfrm>
            <a:off x="3623691" y="2566182"/>
            <a:ext cx="5715000" cy="830997"/>
          </a:xfrm>
          <a:prstGeom prst="rect">
            <a:avLst/>
          </a:prstGeom>
          <a:noFill/>
        </p:spPr>
        <p:txBody>
          <a:bodyPr wrap="square" rtlCol="0">
            <a:spAutoFit/>
          </a:bodyPr>
          <a:lstStyle/>
          <a:p>
            <a:r>
              <a:rPr lang="vi-VN" sz="4800">
                <a:solidFill>
                  <a:srgbClr val="FF0000"/>
                </a:solidFill>
                <a:latin typeface="Times Neue Roman" panose="020B0604020202020204" charset="-93"/>
              </a:rPr>
              <a:t>Mạng lưới tải điện</a:t>
            </a:r>
          </a:p>
        </p:txBody>
      </p:sp>
      <mc:AlternateContent xmlns:mc="http://schemas.openxmlformats.org/markup-compatibility/2006" xmlns:p14="http://schemas.microsoft.com/office/powerpoint/2010/main">
        <mc:Choice Requires="p14">
          <p:contentPart p14:bwMode="auto" r:id="rId2">
            <p14:nvContentPartPr>
              <p14:cNvPr id="6" name="Viết tay 5">
                <a:extLst>
                  <a:ext uri="{FF2B5EF4-FFF2-40B4-BE49-F238E27FC236}">
                    <a16:creationId xmlns:a16="http://schemas.microsoft.com/office/drawing/2014/main" id="{0A1AAAA1-89E4-F9AB-5C9E-DCC63834523D}"/>
                  </a:ext>
                </a:extLst>
              </p14:cNvPr>
              <p14:cNvContentPartPr/>
              <p14:nvPr/>
            </p14:nvContentPartPr>
            <p14:xfrm>
              <a:off x="8138892" y="5186969"/>
              <a:ext cx="360" cy="360"/>
            </p14:xfrm>
          </p:contentPart>
        </mc:Choice>
        <mc:Fallback xmlns="">
          <p:pic>
            <p:nvPicPr>
              <p:cNvPr id="6" name="Viết tay 5">
                <a:extLst>
                  <a:ext uri="{FF2B5EF4-FFF2-40B4-BE49-F238E27FC236}">
                    <a16:creationId xmlns:a16="http://schemas.microsoft.com/office/drawing/2014/main" id="{0A1AAAA1-89E4-F9AB-5C9E-DCC63834523D}"/>
                  </a:ext>
                </a:extLst>
              </p:cNvPr>
              <p:cNvPicPr/>
              <p:nvPr/>
            </p:nvPicPr>
            <p:blipFill>
              <a:blip r:embed="rId3"/>
              <a:stretch>
                <a:fillRect/>
              </a:stretch>
            </p:blipFill>
            <p:spPr>
              <a:xfrm>
                <a:off x="8129892" y="5177969"/>
                <a:ext cx="18000" cy="18000"/>
              </a:xfrm>
              <a:prstGeom prst="rect">
                <a:avLst/>
              </a:prstGeom>
            </p:spPr>
          </p:pic>
        </mc:Fallback>
      </mc:AlternateContent>
      <p:sp>
        <p:nvSpPr>
          <p:cNvPr id="19" name="AutoShape 2" descr="Hệ thống điện là gì? Sơ đồ hệ thống điện mới nhất 2022">
            <a:extLst>
              <a:ext uri="{FF2B5EF4-FFF2-40B4-BE49-F238E27FC236}">
                <a16:creationId xmlns:a16="http://schemas.microsoft.com/office/drawing/2014/main" id="{03A3623F-FB3E-9FF6-F358-B1B35755C865}"/>
              </a:ext>
            </a:extLst>
          </p:cNvPr>
          <p:cNvSpPr>
            <a:spLocks noChangeAspect="1" noChangeArrowheads="1"/>
          </p:cNvSpPr>
          <p:nvPr/>
        </p:nvSpPr>
        <p:spPr bwMode="auto">
          <a:xfrm>
            <a:off x="8991600" y="648060"/>
            <a:ext cx="4647840" cy="46478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vi-VN"/>
          </a:p>
        </p:txBody>
      </p:sp>
      <p:pic>
        <p:nvPicPr>
          <p:cNvPr id="22" name="Hình ảnh 21">
            <a:extLst>
              <a:ext uri="{FF2B5EF4-FFF2-40B4-BE49-F238E27FC236}">
                <a16:creationId xmlns:a16="http://schemas.microsoft.com/office/drawing/2014/main" id="{E4406F5C-9E10-9F11-1C07-0CB56E15A59D}"/>
              </a:ext>
            </a:extLst>
          </p:cNvPr>
          <p:cNvPicPr>
            <a:picLocks noChangeAspect="1"/>
          </p:cNvPicPr>
          <p:nvPr/>
        </p:nvPicPr>
        <p:blipFill rotWithShape="1">
          <a:blip r:embed="rId4"/>
          <a:srcRect b="19034"/>
          <a:stretch/>
        </p:blipFill>
        <p:spPr>
          <a:xfrm>
            <a:off x="9317824" y="975861"/>
            <a:ext cx="8787616" cy="7115022"/>
          </a:xfrm>
          <a:prstGeom prst="rect">
            <a:avLst/>
          </a:prstGeom>
        </p:spPr>
      </p:pic>
      <p:sp>
        <p:nvSpPr>
          <p:cNvPr id="23" name="Hộp Văn bản 22">
            <a:extLst>
              <a:ext uri="{FF2B5EF4-FFF2-40B4-BE49-F238E27FC236}">
                <a16:creationId xmlns:a16="http://schemas.microsoft.com/office/drawing/2014/main" id="{DCB78047-5EB1-6E5D-3006-418757861901}"/>
              </a:ext>
            </a:extLst>
          </p:cNvPr>
          <p:cNvSpPr txBox="1"/>
          <p:nvPr/>
        </p:nvSpPr>
        <p:spPr>
          <a:xfrm>
            <a:off x="302975" y="2997770"/>
            <a:ext cx="14249400" cy="646331"/>
          </a:xfrm>
          <a:prstGeom prst="rect">
            <a:avLst/>
          </a:prstGeom>
          <a:noFill/>
        </p:spPr>
        <p:txBody>
          <a:bodyPr wrap="square" rtlCol="0">
            <a:spAutoFit/>
          </a:bodyPr>
          <a:lstStyle/>
          <a:p>
            <a:r>
              <a:rPr lang="vi-VN" sz="3600">
                <a:latin typeface="Times Neue Roman" panose="020B0604020202020204" charset="-93"/>
              </a:rPr>
              <a:t>Hay còn gọi là: ……………….……… ………</a:t>
            </a:r>
          </a:p>
        </p:txBody>
      </p:sp>
      <mc:AlternateContent xmlns:mc="http://schemas.openxmlformats.org/markup-compatibility/2006" xmlns:p14="http://schemas.microsoft.com/office/powerpoint/2010/main">
        <mc:Choice Requires="p14">
          <p:contentPart p14:bwMode="auto" r:id="rId5">
            <p14:nvContentPartPr>
              <p14:cNvPr id="24" name="Viết tay 23">
                <a:extLst>
                  <a:ext uri="{FF2B5EF4-FFF2-40B4-BE49-F238E27FC236}">
                    <a16:creationId xmlns:a16="http://schemas.microsoft.com/office/drawing/2014/main" id="{602EFA1A-F267-1AE7-3593-D84E34EF43F5}"/>
                  </a:ext>
                </a:extLst>
              </p14:cNvPr>
              <p14:cNvContentPartPr/>
              <p14:nvPr/>
            </p14:nvContentPartPr>
            <p14:xfrm>
              <a:off x="8465116" y="8081514"/>
              <a:ext cx="360" cy="360"/>
            </p14:xfrm>
          </p:contentPart>
        </mc:Choice>
        <mc:Fallback xmlns="">
          <p:pic>
            <p:nvPicPr>
              <p:cNvPr id="24" name="Viết tay 23">
                <a:extLst>
                  <a:ext uri="{FF2B5EF4-FFF2-40B4-BE49-F238E27FC236}">
                    <a16:creationId xmlns:a16="http://schemas.microsoft.com/office/drawing/2014/main" id="{602EFA1A-F267-1AE7-3593-D84E34EF43F5}"/>
                  </a:ext>
                </a:extLst>
              </p:cNvPr>
              <p:cNvPicPr/>
              <p:nvPr/>
            </p:nvPicPr>
            <p:blipFill>
              <a:blip r:embed="rId3"/>
              <a:stretch>
                <a:fillRect/>
              </a:stretch>
            </p:blipFill>
            <p:spPr>
              <a:xfrm>
                <a:off x="8456116" y="8072514"/>
                <a:ext cx="18000" cy="18000"/>
              </a:xfrm>
              <a:prstGeom prst="rect">
                <a:avLst/>
              </a:prstGeom>
            </p:spPr>
          </p:pic>
        </mc:Fallback>
      </mc:AlternateContent>
      <p:sp>
        <p:nvSpPr>
          <p:cNvPr id="25" name="Hộp Văn bản 24">
            <a:extLst>
              <a:ext uri="{FF2B5EF4-FFF2-40B4-BE49-F238E27FC236}">
                <a16:creationId xmlns:a16="http://schemas.microsoft.com/office/drawing/2014/main" id="{EE9D3773-C727-C2F4-9DB7-F35B49FCF52F}"/>
              </a:ext>
            </a:extLst>
          </p:cNvPr>
          <p:cNvSpPr txBox="1"/>
          <p:nvPr/>
        </p:nvSpPr>
        <p:spPr>
          <a:xfrm>
            <a:off x="395597" y="4463694"/>
            <a:ext cx="8881131" cy="1446550"/>
          </a:xfrm>
          <a:prstGeom prst="rect">
            <a:avLst/>
          </a:prstGeom>
          <a:noFill/>
        </p:spPr>
        <p:txBody>
          <a:bodyPr wrap="square" rtlCol="0">
            <a:spAutoFit/>
          </a:bodyPr>
          <a:lstStyle/>
          <a:p>
            <a:r>
              <a:rPr lang="vi-VN" sz="4400">
                <a:latin typeface="Times Neue Roman" panose="020B0604020202020204" charset="-93"/>
              </a:rPr>
              <a:t>Những gì được vận chuyển trên mạng lưới tải điện?</a:t>
            </a:r>
          </a:p>
        </p:txBody>
      </p:sp>
      <p:sp>
        <p:nvSpPr>
          <p:cNvPr id="26" name="Hộp Văn bản 25">
            <a:extLst>
              <a:ext uri="{FF2B5EF4-FFF2-40B4-BE49-F238E27FC236}">
                <a16:creationId xmlns:a16="http://schemas.microsoft.com/office/drawing/2014/main" id="{389AD0F1-7FAE-54B0-7887-229BCB5F1CCF}"/>
              </a:ext>
            </a:extLst>
          </p:cNvPr>
          <p:cNvSpPr txBox="1"/>
          <p:nvPr/>
        </p:nvSpPr>
        <p:spPr>
          <a:xfrm>
            <a:off x="1847405" y="6057900"/>
            <a:ext cx="5486400" cy="830997"/>
          </a:xfrm>
          <a:prstGeom prst="rect">
            <a:avLst/>
          </a:prstGeom>
          <a:noFill/>
        </p:spPr>
        <p:txBody>
          <a:bodyPr wrap="square" rtlCol="0">
            <a:spAutoFit/>
          </a:bodyPr>
          <a:lstStyle/>
          <a:p>
            <a:r>
              <a:rPr lang="vi-VN" sz="4800">
                <a:solidFill>
                  <a:srgbClr val="FF0000"/>
                </a:solidFill>
                <a:latin typeface="Times Neue Roman" panose="020B0604020202020204" charset="-93"/>
              </a:rPr>
              <a:t>Điện năng</a:t>
            </a:r>
          </a:p>
        </p:txBody>
      </p:sp>
    </p:spTree>
    <p:extLst>
      <p:ext uri="{BB962C8B-B14F-4D97-AF65-F5344CB8AC3E}">
        <p14:creationId xmlns:p14="http://schemas.microsoft.com/office/powerpoint/2010/main" val="324070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Hộp Văn bản 6">
            <a:extLst>
              <a:ext uri="{FF2B5EF4-FFF2-40B4-BE49-F238E27FC236}">
                <a16:creationId xmlns:a16="http://schemas.microsoft.com/office/drawing/2014/main" id="{1DE16081-1C76-6577-7B09-959A3FE66BD9}"/>
              </a:ext>
            </a:extLst>
          </p:cNvPr>
          <p:cNvSpPr txBox="1"/>
          <p:nvPr/>
        </p:nvSpPr>
        <p:spPr>
          <a:xfrm>
            <a:off x="203921" y="3938528"/>
            <a:ext cx="13121984" cy="1569660"/>
          </a:xfrm>
          <a:prstGeom prst="rect">
            <a:avLst/>
          </a:prstGeom>
          <a:noFill/>
        </p:spPr>
        <p:txBody>
          <a:bodyPr wrap="square">
            <a:spAutoFit/>
          </a:bodyPr>
          <a:lstStyle/>
          <a:p>
            <a:r>
              <a:rPr lang="vi-VN" sz="4800" b="1">
                <a:solidFill>
                  <a:srgbClr val="FF0000"/>
                </a:solidFill>
                <a:latin typeface="Times New Roman" panose="02020603050405020304" pitchFamily="18" charset="0"/>
                <a:cs typeface="Times New Roman" panose="02020603050405020304" pitchFamily="18" charset="0"/>
              </a:rPr>
              <a:t>Câu</a:t>
            </a:r>
            <a:r>
              <a:rPr lang="en-US" sz="4800" b="1">
                <a:solidFill>
                  <a:srgbClr val="FF0000"/>
                </a:solidFill>
                <a:latin typeface="Times New Roman" panose="02020603050405020304" pitchFamily="18" charset="0"/>
                <a:cs typeface="Times New Roman" panose="02020603050405020304" pitchFamily="18" charset="0"/>
              </a:rPr>
              <a:t> 8. Em hãy chọn </a:t>
            </a:r>
            <a:r>
              <a:rPr lang="vi-VN" sz="4800" b="1">
                <a:solidFill>
                  <a:srgbClr val="FF0000"/>
                </a:solidFill>
                <a:latin typeface="Times New Roman" panose="02020603050405020304" pitchFamily="18" charset="0"/>
                <a:cs typeface="Times New Roman" panose="02020603050405020304" pitchFamily="18" charset="0"/>
              </a:rPr>
              <a:t>các </a:t>
            </a:r>
            <a:r>
              <a:rPr lang="en-US" sz="4800" b="1">
                <a:solidFill>
                  <a:srgbClr val="FF0000"/>
                </a:solidFill>
                <a:latin typeface="Times New Roman" panose="02020603050405020304" pitchFamily="18" charset="0"/>
                <a:cs typeface="Times New Roman" panose="02020603050405020304" pitchFamily="18" charset="0"/>
              </a:rPr>
              <a:t>phương án trả lời đúng</a:t>
            </a:r>
          </a:p>
          <a:p>
            <a:r>
              <a:rPr lang="en-US" sz="4800" b="0">
                <a:solidFill>
                  <a:srgbClr val="7030A0"/>
                </a:solidFill>
                <a:latin typeface="Times New Roman" panose="02020603050405020304" pitchFamily="18" charset="0"/>
                <a:cs typeface="Times New Roman" panose="02020603050405020304" pitchFamily="18" charset="0"/>
              </a:rPr>
              <a:t>Điểm</a:t>
            </a:r>
            <a:r>
              <a:rPr lang="en-US" sz="4800" b="0" baseline="0">
                <a:solidFill>
                  <a:srgbClr val="7030A0"/>
                </a:solidFill>
                <a:latin typeface="Times New Roman" panose="02020603050405020304" pitchFamily="18" charset="0"/>
                <a:cs typeface="Times New Roman" panose="02020603050405020304" pitchFamily="18" charset="0"/>
              </a:rPr>
              <a:t> chung của những mạng lưới </a:t>
            </a:r>
            <a:r>
              <a:rPr lang="vi-VN" sz="4800">
                <a:solidFill>
                  <a:srgbClr val="7030A0"/>
                </a:solidFill>
                <a:latin typeface="Times New Roman" panose="02020603050405020304" pitchFamily="18" charset="0"/>
                <a:cs typeface="Times New Roman" panose="02020603050405020304" pitchFamily="18" charset="0"/>
              </a:rPr>
              <a:t>trên</a:t>
            </a:r>
            <a:r>
              <a:rPr lang="en-US" sz="4800" b="0" baseline="0">
                <a:solidFill>
                  <a:srgbClr val="7030A0"/>
                </a:solidFill>
                <a:latin typeface="Times New Roman" panose="02020603050405020304" pitchFamily="18" charset="0"/>
                <a:cs typeface="Times New Roman" panose="02020603050405020304" pitchFamily="18" charset="0"/>
              </a:rPr>
              <a:t> là gì ?</a:t>
            </a:r>
            <a:endParaRPr lang="en-US" sz="4800" b="0" dirty="0">
              <a:solidFill>
                <a:srgbClr val="7030A0"/>
              </a:solidFill>
              <a:latin typeface="Times New Roman" panose="02020603050405020304" pitchFamily="18" charset="0"/>
              <a:cs typeface="Times New Roman" panose="02020603050405020304" pitchFamily="18" charset="0"/>
            </a:endParaRPr>
          </a:p>
        </p:txBody>
      </p:sp>
      <p:sp>
        <p:nvSpPr>
          <p:cNvPr id="9" name="Hộp Văn bản 8">
            <a:extLst>
              <a:ext uri="{FF2B5EF4-FFF2-40B4-BE49-F238E27FC236}">
                <a16:creationId xmlns:a16="http://schemas.microsoft.com/office/drawing/2014/main" id="{4CB8D456-4ED7-A2BA-07FB-FA5988A3DEA3}"/>
              </a:ext>
            </a:extLst>
          </p:cNvPr>
          <p:cNvSpPr txBox="1"/>
          <p:nvPr/>
        </p:nvSpPr>
        <p:spPr>
          <a:xfrm>
            <a:off x="1004022" y="5927463"/>
            <a:ext cx="10287000" cy="3046988"/>
          </a:xfrm>
          <a:prstGeom prst="rect">
            <a:avLst/>
          </a:prstGeom>
          <a:noFill/>
        </p:spPr>
        <p:txBody>
          <a:bodyPr wrap="square">
            <a:spAutoFit/>
          </a:bodyPr>
          <a:lstStyle/>
          <a:p>
            <a:pPr marL="914400" indent="-914400">
              <a:buAutoNum type="alphaUcPeriod"/>
            </a:pPr>
            <a:r>
              <a:rPr lang="en-US" sz="4800" b="0">
                <a:latin typeface="Times New Roman" panose="02020603050405020304" pitchFamily="18" charset="0"/>
                <a:cs typeface="Times New Roman" panose="02020603050405020304" pitchFamily="18" charset="0"/>
              </a:rPr>
              <a:t>Có nhiều thành viên                        </a:t>
            </a:r>
            <a:endParaRPr lang="en-US" sz="4800">
              <a:latin typeface="Times New Roman" panose="02020603050405020304" pitchFamily="18" charset="0"/>
              <a:cs typeface="Times New Roman" panose="02020603050405020304" pitchFamily="18" charset="0"/>
            </a:endParaRPr>
          </a:p>
          <a:p>
            <a:pPr marL="914400" indent="-914400">
              <a:buAutoNum type="alphaUcPeriod"/>
            </a:pPr>
            <a:r>
              <a:rPr lang="en-US" sz="4800" b="0">
                <a:latin typeface="Times New Roman" panose="02020603050405020304" pitchFamily="18" charset="0"/>
                <a:cs typeface="Times New Roman" panose="02020603050405020304" pitchFamily="18" charset="0"/>
              </a:rPr>
              <a:t>Chia sẻ tài nguyên</a:t>
            </a:r>
          </a:p>
          <a:p>
            <a:pPr marL="0" indent="0">
              <a:buNone/>
            </a:pPr>
            <a:r>
              <a:rPr lang="en-US" sz="4800" b="0">
                <a:latin typeface="Times New Roman" panose="02020603050405020304" pitchFamily="18" charset="0"/>
                <a:cs typeface="Times New Roman" panose="02020603050405020304" pitchFamily="18" charset="0"/>
              </a:rPr>
              <a:t>C.  Kết nối các thành viên                         </a:t>
            </a:r>
          </a:p>
          <a:p>
            <a:pPr marL="0" indent="0">
              <a:buNone/>
            </a:pPr>
            <a:r>
              <a:rPr lang="en-US" sz="4800" b="0">
                <a:latin typeface="Times New Roman" panose="02020603050405020304" pitchFamily="18" charset="0"/>
                <a:cs typeface="Times New Roman" panose="02020603050405020304" pitchFamily="18" charset="0"/>
              </a:rPr>
              <a:t>D.  Có nhiều đường cắt nhau </a:t>
            </a:r>
            <a:endParaRPr lang="en-US" sz="4800" b="0" u="sng" dirty="0">
              <a:latin typeface="Times New Roman" panose="02020603050405020304" pitchFamily="18" charset="0"/>
              <a:cs typeface="Times New Roman" panose="02020603050405020304" pitchFamily="18" charset="0"/>
            </a:endParaRPr>
          </a:p>
        </p:txBody>
      </p:sp>
      <p:sp>
        <p:nvSpPr>
          <p:cNvPr id="10" name="Hộp Văn bản 9">
            <a:extLst>
              <a:ext uri="{FF2B5EF4-FFF2-40B4-BE49-F238E27FC236}">
                <a16:creationId xmlns:a16="http://schemas.microsoft.com/office/drawing/2014/main" id="{C5ED08A6-17AF-E1E7-95C5-C01A5D0453BC}"/>
              </a:ext>
            </a:extLst>
          </p:cNvPr>
          <p:cNvSpPr txBox="1"/>
          <p:nvPr/>
        </p:nvSpPr>
        <p:spPr>
          <a:xfrm>
            <a:off x="533400" y="192008"/>
            <a:ext cx="4419600" cy="1200329"/>
          </a:xfrm>
          <a:prstGeom prst="rect">
            <a:avLst/>
          </a:prstGeom>
          <a:noFill/>
        </p:spPr>
        <p:txBody>
          <a:bodyPr wrap="square" rtlCol="0">
            <a:spAutoFit/>
          </a:bodyPr>
          <a:lstStyle/>
          <a:p>
            <a:r>
              <a:rPr lang="vi-VN" sz="3600" b="1" i="1">
                <a:solidFill>
                  <a:srgbClr val="0000FF"/>
                </a:solidFill>
                <a:latin typeface="Times Neue Roman" panose="020B0604020202020204" charset="-93"/>
              </a:rPr>
              <a:t>Mạng lưới giao thông</a:t>
            </a:r>
          </a:p>
          <a:p>
            <a:r>
              <a:rPr lang="vi-VN" sz="3600" b="1" i="1">
                <a:solidFill>
                  <a:srgbClr val="0000FF"/>
                </a:solidFill>
                <a:latin typeface="Times Neue Roman" panose="020B0604020202020204" charset="-93"/>
              </a:rPr>
              <a:t> đường bộ</a:t>
            </a:r>
          </a:p>
        </p:txBody>
      </p:sp>
      <p:sp>
        <p:nvSpPr>
          <p:cNvPr id="13" name="Hộp Văn bản 12">
            <a:extLst>
              <a:ext uri="{FF2B5EF4-FFF2-40B4-BE49-F238E27FC236}">
                <a16:creationId xmlns:a16="http://schemas.microsoft.com/office/drawing/2014/main" id="{FC2B3D01-4372-C9AF-79BD-9711F275465F}"/>
              </a:ext>
            </a:extLst>
          </p:cNvPr>
          <p:cNvSpPr txBox="1"/>
          <p:nvPr/>
        </p:nvSpPr>
        <p:spPr>
          <a:xfrm>
            <a:off x="13721590" y="47535"/>
            <a:ext cx="4546423" cy="1200329"/>
          </a:xfrm>
          <a:prstGeom prst="rect">
            <a:avLst/>
          </a:prstGeom>
          <a:noFill/>
        </p:spPr>
        <p:txBody>
          <a:bodyPr wrap="square" rtlCol="0">
            <a:spAutoFit/>
          </a:bodyPr>
          <a:lstStyle/>
          <a:p>
            <a:r>
              <a:rPr lang="vi-VN" sz="3600" b="1" i="1">
                <a:solidFill>
                  <a:srgbClr val="0000FF"/>
                </a:solidFill>
                <a:latin typeface="Times Neue Roman" panose="020B0604020202020204" charset="-93"/>
              </a:rPr>
              <a:t>Mạng lưới giao thông</a:t>
            </a:r>
          </a:p>
          <a:p>
            <a:r>
              <a:rPr lang="vi-VN" sz="3600" b="1" i="1">
                <a:solidFill>
                  <a:srgbClr val="0000FF"/>
                </a:solidFill>
                <a:latin typeface="Times Neue Roman" panose="020B0604020202020204" charset="-93"/>
              </a:rPr>
              <a:t> đường sắt</a:t>
            </a:r>
          </a:p>
        </p:txBody>
      </p:sp>
      <p:sp>
        <p:nvSpPr>
          <p:cNvPr id="14" name="Hộp Văn bản 13">
            <a:extLst>
              <a:ext uri="{FF2B5EF4-FFF2-40B4-BE49-F238E27FC236}">
                <a16:creationId xmlns:a16="http://schemas.microsoft.com/office/drawing/2014/main" id="{822BC835-AEFB-03F1-1E02-9F8FDC976B32}"/>
              </a:ext>
            </a:extLst>
          </p:cNvPr>
          <p:cNvSpPr txBox="1"/>
          <p:nvPr/>
        </p:nvSpPr>
        <p:spPr>
          <a:xfrm>
            <a:off x="13325905" y="7467369"/>
            <a:ext cx="4565178" cy="707886"/>
          </a:xfrm>
          <a:prstGeom prst="rect">
            <a:avLst/>
          </a:prstGeom>
          <a:noFill/>
        </p:spPr>
        <p:txBody>
          <a:bodyPr wrap="square" rtlCol="0">
            <a:spAutoFit/>
          </a:bodyPr>
          <a:lstStyle/>
          <a:p>
            <a:r>
              <a:rPr lang="vi-VN" sz="4000" b="1" i="1">
                <a:solidFill>
                  <a:srgbClr val="0000FF"/>
                </a:solidFill>
                <a:latin typeface="Times Neue Roman" panose="020B0604020202020204" charset="-93"/>
              </a:rPr>
              <a:t>Mạng lưới tải điện</a:t>
            </a:r>
          </a:p>
        </p:txBody>
      </p:sp>
      <p:pic>
        <p:nvPicPr>
          <p:cNvPr id="2050" name="Picture 2" descr="Các loại đường giao thông theo quy định pháp luật bạn nên biết">
            <a:extLst>
              <a:ext uri="{FF2B5EF4-FFF2-40B4-BE49-F238E27FC236}">
                <a16:creationId xmlns:a16="http://schemas.microsoft.com/office/drawing/2014/main" id="{79B518CD-8788-F750-9CA8-105D44F8417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1058" y="647700"/>
            <a:ext cx="5302129" cy="348615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Tin tức, hình ảnh, video clip mới nhất về mạng lưới giao thông">
            <a:extLst>
              <a:ext uri="{FF2B5EF4-FFF2-40B4-BE49-F238E27FC236}">
                <a16:creationId xmlns:a16="http://schemas.microsoft.com/office/drawing/2014/main" id="{B10979EB-3523-0A16-4D8E-49DF6DF18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06656" y="36917"/>
            <a:ext cx="5302129" cy="359176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4" name="Picture 6" descr="Những điều hữu ích về lưới điện quốc gia bạn cần biết">
            <a:extLst>
              <a:ext uri="{FF2B5EF4-FFF2-40B4-BE49-F238E27FC236}">
                <a16:creationId xmlns:a16="http://schemas.microsoft.com/office/drawing/2014/main" id="{88E51A51-88DA-3521-4885-EE0E65CB96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40479" y="3812876"/>
            <a:ext cx="5943600" cy="367760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 name="Picture 2" descr="mark - Trung Tâm Đào Tạo VTE">
            <a:extLst>
              <a:ext uri="{FF2B5EF4-FFF2-40B4-BE49-F238E27FC236}">
                <a16:creationId xmlns:a16="http://schemas.microsoft.com/office/drawing/2014/main" id="{CC08096C-DFA3-F80E-1C8A-ADE140D2E32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7795" y="5954008"/>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mark - Trung Tâm Đào Tạo VTE">
            <a:extLst>
              <a:ext uri="{FF2B5EF4-FFF2-40B4-BE49-F238E27FC236}">
                <a16:creationId xmlns:a16="http://schemas.microsoft.com/office/drawing/2014/main" id="{C29B870D-D4ED-1FA1-701C-58B0800ED90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1529" y="6709138"/>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mark - Trung Tâm Đào Tạo VTE">
            <a:extLst>
              <a:ext uri="{FF2B5EF4-FFF2-40B4-BE49-F238E27FC236}">
                <a16:creationId xmlns:a16="http://schemas.microsoft.com/office/drawing/2014/main" id="{40187365-6959-51D2-C061-384EFA6F274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63" y="7403730"/>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mark - Trung Tâm Đào Tạo VTE">
            <a:extLst>
              <a:ext uri="{FF2B5EF4-FFF2-40B4-BE49-F238E27FC236}">
                <a16:creationId xmlns:a16="http://schemas.microsoft.com/office/drawing/2014/main" id="{48A36584-3AE1-1607-C84F-81B873C4CE7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3400" y="8161006"/>
            <a:ext cx="771525" cy="771525"/>
          </a:xfrm>
          <a:prstGeom prst="rect">
            <a:avLst/>
          </a:prstGeom>
          <a:noFill/>
          <a:extLst>
            <a:ext uri="{909E8E84-426E-40DD-AFC4-6F175D3DCCD1}">
              <a14:hiddenFill xmlns:a14="http://schemas.microsoft.com/office/drawing/2010/main">
                <a:solidFill>
                  <a:srgbClr val="FFFFFF"/>
                </a:solidFill>
              </a14:hiddenFill>
            </a:ext>
          </a:extLst>
        </p:spPr>
      </p:pic>
      <p:pic>
        <p:nvPicPr>
          <p:cNvPr id="8" name="Hình ảnh 7" descr="Thumbs Up Chicken">
            <a:extLst>
              <a:ext uri="{FF2B5EF4-FFF2-40B4-BE49-F238E27FC236}">
                <a16:creationId xmlns:a16="http://schemas.microsoft.com/office/drawing/2014/main" id="{7341BCD6-1FBD-94FB-DD64-4E3DDAAADC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53698" y="6894016"/>
            <a:ext cx="3810000" cy="3810000"/>
          </a:xfrm>
          <a:prstGeom prst="rect">
            <a:avLst/>
          </a:prstGeom>
        </p:spPr>
      </p:pic>
    </p:spTree>
  </p:cSld>
  <p:clrMapOvr>
    <a:masterClrMapping/>
  </p:clrMapOvr>
  <p:transition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par>
                                <p:cTn id="31" presetID="45" presetClass="entr" presetSubtype="0" fill="hold"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000"/>
                                        <p:tgtEl>
                                          <p:spTgt spid="8"/>
                                        </p:tgtEl>
                                      </p:cBhvr>
                                    </p:animEffect>
                                    <p:anim calcmode="lin" valueType="num">
                                      <p:cBhvr>
                                        <p:cTn id="34" dur="2000" fill="hold"/>
                                        <p:tgtEl>
                                          <p:spTgt spid="8"/>
                                        </p:tgtEl>
                                        <p:attrNameLst>
                                          <p:attrName>ppt_w</p:attrName>
                                        </p:attrNameLst>
                                      </p:cBhvr>
                                      <p:tavLst>
                                        <p:tav tm="0" fmla="#ppt_w*sin(2.5*pi*$)">
                                          <p:val>
                                            <p:fltVal val="0"/>
                                          </p:val>
                                        </p:tav>
                                        <p:tav tm="100000">
                                          <p:val>
                                            <p:fltVal val="1"/>
                                          </p:val>
                                        </p:tav>
                                      </p:tavLst>
                                    </p:anim>
                                    <p:anim calcmode="lin" valueType="num">
                                      <p:cBhvr>
                                        <p:cTn id="35" dur="2000" fill="hold"/>
                                        <p:tgtEl>
                                          <p:spTgt spid="8"/>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F5BD333D-0EC4-455F-9A87-A46DB1DAD569}"/>
  <p:tag name="ISPRING_RESOURCE_FOLDER" val="E:\2023-2024\CHUYÊN ĐỀ TIN 6 TUẦN 5 TIÉT 6\"/>
  <p:tag name="ISPRING_PRESENTATION_PATH" val="E:\2023-2024\CHUYÊN ĐỀ TIN 6 TUẦN 5 TIÉT 6.pptx"/>
  <p:tag name="ISPRING_PROJECT_VERSION" val="9"/>
  <p:tag name="ISPRING_PROJECT_FOLDER_UPDATED" val="1"/>
  <p:tag name="ISPRING_SCREEN_RECS_UPDATED" val="E:\2023-2024\CHUYÊN ĐỀ TIN 6 TUẦN 5 TIÉT 6\"/>
</p:tagLst>
</file>

<file path=ppt/theme/theme1.xml><?xml version="1.0" encoding="utf-8"?>
<a:theme xmlns:a="http://schemas.openxmlformats.org/drawingml/2006/main" name="776TGp_wellbeinglife_light">
  <a:themeElements>
    <a:clrScheme name="Custom 53">
      <a:dk1>
        <a:srgbClr val="000000"/>
      </a:dk1>
      <a:lt1>
        <a:srgbClr val="FFFFFF"/>
      </a:lt1>
      <a:dk2>
        <a:srgbClr val="4878B2"/>
      </a:dk2>
      <a:lt2>
        <a:srgbClr val="ABCEEB"/>
      </a:lt2>
      <a:accent1>
        <a:srgbClr val="6DB7E5"/>
      </a:accent1>
      <a:accent2>
        <a:srgbClr val="B975D7"/>
      </a:accent2>
      <a:accent3>
        <a:srgbClr val="7CA747"/>
      </a:accent3>
      <a:accent4>
        <a:srgbClr val="396E8F"/>
      </a:accent4>
      <a:accent5>
        <a:srgbClr val="B8689B"/>
      </a:accent5>
      <a:accent6>
        <a:srgbClr val="C76565"/>
      </a:accent6>
      <a:hlink>
        <a:srgbClr val="4499C4"/>
      </a:hlink>
      <a:folHlink>
        <a:srgbClr val="46A88A"/>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4CAE55"/>
        </a:dk2>
        <a:lt2>
          <a:srgbClr val="AFDBC1"/>
        </a:lt2>
        <a:accent1>
          <a:srgbClr val="4BC191"/>
        </a:accent1>
        <a:accent2>
          <a:srgbClr val="517BCF"/>
        </a:accent2>
        <a:accent3>
          <a:srgbClr val="FFFFFF"/>
        </a:accent3>
        <a:accent4>
          <a:srgbClr val="000000"/>
        </a:accent4>
        <a:accent5>
          <a:srgbClr val="B1DDC7"/>
        </a:accent5>
        <a:accent6>
          <a:srgbClr val="496FBB"/>
        </a:accent6>
        <a:hlink>
          <a:srgbClr val="A061C3"/>
        </a:hlink>
        <a:folHlink>
          <a:srgbClr val="38AA9C"/>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4878B2"/>
        </a:dk2>
        <a:lt2>
          <a:srgbClr val="ABCEEB"/>
        </a:lt2>
        <a:accent1>
          <a:srgbClr val="6DB7E5"/>
        </a:accent1>
        <a:accent2>
          <a:srgbClr val="B975D7"/>
        </a:accent2>
        <a:accent3>
          <a:srgbClr val="FFFFFF"/>
        </a:accent3>
        <a:accent4>
          <a:srgbClr val="000000"/>
        </a:accent4>
        <a:accent5>
          <a:srgbClr val="BAD8F0"/>
        </a:accent5>
        <a:accent6>
          <a:srgbClr val="A769C3"/>
        </a:accent6>
        <a:hlink>
          <a:srgbClr val="4499C4"/>
        </a:hlink>
        <a:folHlink>
          <a:srgbClr val="46A88A"/>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A58835"/>
        </a:dk2>
        <a:lt2>
          <a:srgbClr val="DECB9C"/>
        </a:lt2>
        <a:accent1>
          <a:srgbClr val="D3B855"/>
        </a:accent1>
        <a:accent2>
          <a:srgbClr val="91BF3F"/>
        </a:accent2>
        <a:accent3>
          <a:srgbClr val="FFFFFF"/>
        </a:accent3>
        <a:accent4>
          <a:srgbClr val="000000"/>
        </a:accent4>
        <a:accent5>
          <a:srgbClr val="E6D8B4"/>
        </a:accent5>
        <a:accent6>
          <a:srgbClr val="83AD38"/>
        </a:accent6>
        <a:hlink>
          <a:srgbClr val="5DBF82"/>
        </a:hlink>
        <a:folHlink>
          <a:srgbClr val="DD6D6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20-canh tp yen binh</Template>
  <TotalTime>569</TotalTime>
  <Words>1641</Words>
  <Application>Microsoft Office PowerPoint</Application>
  <PresentationFormat>Custom</PresentationFormat>
  <Paragraphs>257</Paragraphs>
  <Slides>27</Slides>
  <Notes>2</Notes>
  <HiddenSlides>0</HiddenSlides>
  <MMClips>2</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27</vt:i4>
      </vt:variant>
    </vt:vector>
  </HeadingPairs>
  <TitlesOfParts>
    <vt:vector size="37" baseType="lpstr">
      <vt:lpstr>Times Neue Roman</vt:lpstr>
      <vt:lpstr>Wingdings</vt:lpstr>
      <vt:lpstr>Bogart Black</vt:lpstr>
      <vt:lpstr>Symbol</vt:lpstr>
      <vt:lpstr>Arial</vt:lpstr>
      <vt:lpstr>Times New Roman</vt:lpstr>
      <vt:lpstr>Calibri</vt:lpstr>
      <vt:lpstr>Dancing Script</vt:lpstr>
      <vt:lpstr>776TGp_wellbeinglife_light</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HOẠT ĐỘNG LUYỆN TẬP</vt:lpstr>
      <vt:lpstr>HOẠT ĐỘNG LUYỆN TẬP</vt:lpstr>
      <vt:lpstr>HOẠT ĐỘNG LUYỆN TẬP</vt:lpstr>
      <vt:lpstr>HOẠT ĐỘNG VẬN DỤNG</vt:lpstr>
      <vt:lpstr>HOẠT ĐỘNG VẬN DỤNG</vt:lpstr>
      <vt:lpstr>HƯỚNG DẪN HỌC TẬP Ở NHÀ</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Danh Hạnh - Slide đầu</dc:title>
  <dc:creator>CuDut School</dc:creator>
  <cp:lastModifiedBy>Mai Trần</cp:lastModifiedBy>
  <cp:revision>28</cp:revision>
  <dcterms:created xsi:type="dcterms:W3CDTF">2006-08-16T00:00:00Z</dcterms:created>
  <dcterms:modified xsi:type="dcterms:W3CDTF">2025-02-22T09:50:15Z</dcterms:modified>
  <dc:identifier>DAEwvruXQIE</dc:identifier>
</cp:coreProperties>
</file>