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03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01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1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7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650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5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09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738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3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90607-A68D-4404-ABEB-A9B190FD9771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DCAD1-1FE0-4FD3-AAA8-82D4D0DFC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4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kNgIDDL4e8Y?list=PLueSAldF3zCKZpLoIx4gws75gXjjpnv6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AXv80enjMzY?list=PLueSAldF3zCKR8p2o-xIpJs21aDfIDw_W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VSuYC0UrM3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77646"/>
            <a:ext cx="9144000" cy="1281472"/>
          </a:xfrm>
        </p:spPr>
        <p:txBody>
          <a:bodyPr>
            <a:noAutofit/>
          </a:bodyPr>
          <a:lstStyle/>
          <a:p>
            <a:r>
              <a:rPr lang="en-US" sz="4400" dirty="0" smtClean="0"/>
              <a:t>BÀI 10: THIẾT KẾ MÔ HÌNH CĂN PHÒNG</a:t>
            </a:r>
            <a:endParaRPr lang="en-US" sz="4400" dirty="0"/>
          </a:p>
        </p:txBody>
      </p:sp>
      <p:pic>
        <p:nvPicPr>
          <p:cNvPr id="4" name="kNgIDDL4e8Y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73138" y="2177591"/>
            <a:ext cx="5797484" cy="327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222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Xv80enjMzY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61674" y="1489435"/>
            <a:ext cx="5561814" cy="335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61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VSuYC0UrM3U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478491" y="1583703"/>
            <a:ext cx="5486400" cy="343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072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</Words>
  <Application>Microsoft Office PowerPoint</Application>
  <PresentationFormat>Widescreen</PresentationFormat>
  <Paragraphs>1</Paragraphs>
  <Slides>3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BÀI 10: THIẾT KẾ MÔ HÌNH CĂN PHÒNG</vt:lpstr>
      <vt:lpstr>PowerPoint Presentation</vt:lpstr>
      <vt:lpstr>PowerPoint Presentation</vt:lpstr>
    </vt:vector>
  </TitlesOfParts>
  <Company>Tran Duy Computer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10: THIẾT KẾ MÔ HÌNH CĂN PHÒNG</dc:title>
  <dc:creator>HP</dc:creator>
  <cp:lastModifiedBy>HP</cp:lastModifiedBy>
  <cp:revision>2</cp:revision>
  <dcterms:created xsi:type="dcterms:W3CDTF">2025-04-08T17:13:18Z</dcterms:created>
  <dcterms:modified xsi:type="dcterms:W3CDTF">2025-04-08T17:21:37Z</dcterms:modified>
</cp:coreProperties>
</file>