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82" r:id="rId2"/>
    <p:sldId id="377" r:id="rId3"/>
    <p:sldId id="276" r:id="rId4"/>
    <p:sldId id="378" r:id="rId5"/>
    <p:sldId id="381" r:id="rId6"/>
    <p:sldId id="284" r:id="rId7"/>
    <p:sldId id="285" r:id="rId8"/>
    <p:sldId id="376" r:id="rId9"/>
    <p:sldId id="379" r:id="rId10"/>
    <p:sldId id="374" r:id="rId11"/>
    <p:sldId id="259" r:id="rId12"/>
    <p:sldId id="375" r:id="rId13"/>
    <p:sldId id="279" r:id="rId14"/>
    <p:sldId id="282" r:id="rId15"/>
    <p:sldId id="283" r:id="rId16"/>
    <p:sldId id="256" r:id="rId17"/>
    <p:sldId id="27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2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0D8E8-FCC7-41AE-8B7D-47B481F073D5}" type="datetimeFigureOut">
              <a:rPr lang="vi-VN" smtClean="0"/>
              <a:t>05/03/2025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7F30B-DC9B-4D38-8E5E-6934FA002A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972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730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5C5DB-62B9-4B62-AABA-9997FA20AC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5651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>
          <a:extLst>
            <a:ext uri="{FF2B5EF4-FFF2-40B4-BE49-F238E27FC236}">
              <a16:creationId xmlns:a16="http://schemas.microsoft.com/office/drawing/2014/main" id="{12605413-2513-D42C-2D33-B7986B330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cec4d27072_0_0:notes">
            <a:extLst>
              <a:ext uri="{FF2B5EF4-FFF2-40B4-BE49-F238E27FC236}">
                <a16:creationId xmlns:a16="http://schemas.microsoft.com/office/drawing/2014/main" id="{7CD0E3F6-99CF-8DD8-56E3-651D6049CD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cec4d27072_0_0:notes">
            <a:extLst>
              <a:ext uri="{FF2B5EF4-FFF2-40B4-BE49-F238E27FC236}">
                <a16:creationId xmlns:a16="http://schemas.microsoft.com/office/drawing/2014/main" id="{96C2F87E-6CCA-680D-8C99-1704103ACC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29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6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3545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7714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32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740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70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31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94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83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>
          <a:extLst>
            <a:ext uri="{FF2B5EF4-FFF2-40B4-BE49-F238E27FC236}">
              <a16:creationId xmlns:a16="http://schemas.microsoft.com/office/drawing/2014/main" id="{40849E87-F63D-E421-0132-994AF455F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cec4d27072_0_0:notes">
            <a:extLst>
              <a:ext uri="{FF2B5EF4-FFF2-40B4-BE49-F238E27FC236}">
                <a16:creationId xmlns:a16="http://schemas.microsoft.com/office/drawing/2014/main" id="{88E27C4C-47BD-B805-3ADC-368AF6EC77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cec4d27072_0_0:notes">
            <a:extLst>
              <a:ext uri="{FF2B5EF4-FFF2-40B4-BE49-F238E27FC236}">
                <a16:creationId xmlns:a16="http://schemas.microsoft.com/office/drawing/2014/main" id="{C79066BC-BFB0-4EA6-1E48-D8977FAB86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9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831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7F30B-DC9B-4D38-8E5E-6934FA002A4C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64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E6BD-4CF3-4FA1-BAF2-3AD7BE183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6C84F-789A-4DD2-A58C-C682BBB2A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62B-D49A-4453-A233-D6698805C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922F5-F42B-4CA6-AF30-D7313B21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5E78-61F9-4E7D-A8A6-0C94834D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0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F64C-A7E5-4567-AF9A-1B4B97C8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902E6-520B-480E-B65D-751FE67C6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27096-1101-4579-A9F1-831CB363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B7BB5-3CD7-46E0-A31D-263B8718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24ED6-0C25-4029-AA98-1CE055A4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5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6801E-9C9B-4D40-B2F5-CDB11E24A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487C9-3BFB-43A3-87D1-D3C9DF407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D67F4-FE52-499E-A2AD-118D0D18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DAAA2-3395-4BA3-9A24-D6AC8C81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61B0B-05D4-4E59-B468-BB90A851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CAA05-F091-42C7-B578-A0C8D553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AF4B3-109B-4B8F-8B25-A9B5473CA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C8C6-2AB4-4055-B3F4-DF9C226E6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ED2C3-ABAC-4D2F-97AD-95EFE739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00B55-F60D-486C-8023-99782A2C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3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BA92-11FE-4E14-9729-0571F00B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71392-ED2F-48CE-9738-D14383B18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A2A7-1DE9-4D49-B12C-6937FFB7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B521A-8204-4DFE-AFF0-8424A080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A816-319A-4E82-B89C-59B2291B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47898-96ED-4619-9584-6E63A0D28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F9B74-FCF2-4CA8-B3FD-6FD3C7540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C3152-3920-49F9-947E-C19654715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43322-DD5C-4354-945C-E1B0E815C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142CC-7F37-4D34-904C-CC665511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59456-53C4-4200-AC58-7F776CEA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9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870FE-5E20-4102-8AFF-E29BBDEC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51193-27FE-4F45-B01A-0647F09A4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157F6-F6C1-49B0-A00C-948418321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5F367-51EE-4314-947E-C20005A85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57CFA-2BB9-4FC6-9E9A-A5B26D856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D194BE-F93F-4ABD-9912-473A6AAC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F2B7E-C2A4-46FD-B07A-F2B696D9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8B065-B771-4E89-B81E-54ADACFF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4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5BF7-CE5B-4E24-9754-12E13644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B02DF-49C3-4242-AF45-CD119D55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20440-FD50-43A8-B0E7-D0875D4B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E0891-E05C-457A-B4E2-3FEEC7C2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0173A-F4C4-42D0-B19E-6BC44F54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695316-AE90-4C23-BF46-4D2F8998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CA6AC-1FB0-40BE-9E23-9E31D3D4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6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6C58-26B6-40F3-B03C-7349D987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3504-738D-44FF-8F09-406F9919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C2343-73A3-4BBA-BDF3-B61D7039C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4383F-9D4C-4B51-A860-E2874E6B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43FC5-5848-4433-A060-0F5CC528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1CA7-4684-4FB5-B640-C6FC84BA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6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F8FE9-8E5A-49CF-A624-07A1A5A8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E1CAF-8B47-4ADD-AF08-DE0D878B9B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3D6DB-D439-40EC-8B22-95324CE61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D8B85-9A77-49A5-89B3-1EB3E26CC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4F9F1-A0E5-444A-8925-0CA1528F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D966D-384C-4547-AF5D-230BEB09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9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AA8692-A293-4C7E-9A6E-5E533510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A5D1F-35D2-42CB-84E3-BF15B2C02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93606-A435-46D1-8A49-58D60E72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7938D-650D-404A-8822-D291ABBEB85F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DE08A-5CF4-4930-8983-3A2EE01CE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0073-3F55-45C1-AA7F-2884EDA27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50AE7-0B09-44A2-8DD4-9D83822C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8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.jp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7.mp4"/><Relationship Id="rId7" Type="http://schemas.openxmlformats.org/officeDocument/2006/relationships/image" Target="../media/image9.png"/><Relationship Id="rId2" Type="http://schemas.microsoft.com/office/2007/relationships/media" Target="../media/media7.mp4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01262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E985C-4428-25B8-E95A-866DD00F1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5A6096-5948-8ACD-4CC1-7D8070083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1"/>
          <a:stretch/>
        </p:blipFill>
        <p:spPr>
          <a:xfrm>
            <a:off x="3689498" y="725700"/>
            <a:ext cx="8502502" cy="5932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4BDD04-2C7D-4426-FB54-2DEB6E7D8993}"/>
              </a:ext>
            </a:extLst>
          </p:cNvPr>
          <p:cNvSpPr/>
          <p:nvPr/>
        </p:nvSpPr>
        <p:spPr>
          <a:xfrm>
            <a:off x="179004" y="601720"/>
            <a:ext cx="3455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chỉ nhịp của bài hát?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D80296-173F-FE9B-8CA0-832936DC531A}"/>
              </a:ext>
            </a:extLst>
          </p:cNvPr>
          <p:cNvSpPr/>
          <p:nvPr/>
        </p:nvSpPr>
        <p:spPr>
          <a:xfrm>
            <a:off x="0" y="1794773"/>
            <a:ext cx="1481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- Nhịp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681DD-488C-B248-0FCC-91A31A530C9C}"/>
              </a:ext>
            </a:extLst>
          </p:cNvPr>
          <p:cNvSpPr/>
          <p:nvPr/>
        </p:nvSpPr>
        <p:spPr>
          <a:xfrm>
            <a:off x="1300718" y="1678938"/>
            <a:ext cx="58476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9B4CF3-9A07-0D67-F68E-5A329A063AEB}"/>
              </a:ext>
            </a:extLst>
          </p:cNvPr>
          <p:cNvSpPr/>
          <p:nvPr/>
        </p:nvSpPr>
        <p:spPr>
          <a:xfrm>
            <a:off x="4362494" y="2229505"/>
            <a:ext cx="470079" cy="65934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7100A-EDFF-B4A8-E966-4B4E52AF008D}"/>
              </a:ext>
            </a:extLst>
          </p:cNvPr>
          <p:cNvSpPr/>
          <p:nvPr/>
        </p:nvSpPr>
        <p:spPr>
          <a:xfrm>
            <a:off x="269365" y="710253"/>
            <a:ext cx="34662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 độ của bài hát?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681B49-8D1D-89E3-508E-AEF86BC267F1}"/>
              </a:ext>
            </a:extLst>
          </p:cNvPr>
          <p:cNvSpPr/>
          <p:nvPr/>
        </p:nvSpPr>
        <p:spPr>
          <a:xfrm>
            <a:off x="0" y="2463768"/>
            <a:ext cx="369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4B3BE2-C33D-BB09-BE2F-942BB8C647BB}"/>
              </a:ext>
            </a:extLst>
          </p:cNvPr>
          <p:cNvSpPr/>
          <p:nvPr/>
        </p:nvSpPr>
        <p:spPr>
          <a:xfrm>
            <a:off x="4464343" y="1903228"/>
            <a:ext cx="1436727" cy="51954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024996-246C-83E7-79AE-EE159DDECD89}"/>
              </a:ext>
            </a:extLst>
          </p:cNvPr>
          <p:cNvSpPr/>
          <p:nvPr/>
        </p:nvSpPr>
        <p:spPr>
          <a:xfrm>
            <a:off x="269364" y="806647"/>
            <a:ext cx="3466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D0CB35-17A0-2A44-759C-0A8A28D110C3}"/>
              </a:ext>
            </a:extLst>
          </p:cNvPr>
          <p:cNvSpPr/>
          <p:nvPr/>
        </p:nvSpPr>
        <p:spPr>
          <a:xfrm>
            <a:off x="81538" y="3157913"/>
            <a:ext cx="369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FAC2FE-7C2C-8409-4226-6D981E3FB475}"/>
              </a:ext>
            </a:extLst>
          </p:cNvPr>
          <p:cNvSpPr/>
          <p:nvPr/>
        </p:nvSpPr>
        <p:spPr>
          <a:xfrm>
            <a:off x="5078130" y="2244190"/>
            <a:ext cx="421025" cy="68618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3F1081-54AB-42C9-3833-E80E37EA169B}"/>
              </a:ext>
            </a:extLst>
          </p:cNvPr>
          <p:cNvSpPr/>
          <p:nvPr/>
        </p:nvSpPr>
        <p:spPr>
          <a:xfrm>
            <a:off x="435969" y="3813799"/>
            <a:ext cx="3200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971386-8F90-B163-1F37-D9DCF6B72C68}"/>
              </a:ext>
            </a:extLst>
          </p:cNvPr>
          <p:cNvSpPr/>
          <p:nvPr/>
        </p:nvSpPr>
        <p:spPr>
          <a:xfrm>
            <a:off x="10887740" y="5185284"/>
            <a:ext cx="434882" cy="68618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100573-F470-B018-9373-EAE8094A1BAB}"/>
              </a:ext>
            </a:extLst>
          </p:cNvPr>
          <p:cNvSpPr/>
          <p:nvPr/>
        </p:nvSpPr>
        <p:spPr>
          <a:xfrm>
            <a:off x="11105181" y="5022298"/>
            <a:ext cx="980628" cy="49112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916A1A-8836-FD1A-5337-3C171EBCF60B}"/>
              </a:ext>
            </a:extLst>
          </p:cNvPr>
          <p:cNvSpPr/>
          <p:nvPr/>
        </p:nvSpPr>
        <p:spPr>
          <a:xfrm>
            <a:off x="435968" y="4469685"/>
            <a:ext cx="369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212F89-C4AD-27D6-F62F-8B18CE688DBC}"/>
              </a:ext>
            </a:extLst>
          </p:cNvPr>
          <p:cNvSpPr/>
          <p:nvPr/>
        </p:nvSpPr>
        <p:spPr>
          <a:xfrm>
            <a:off x="9968566" y="5022298"/>
            <a:ext cx="980628" cy="491123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4A6661D-F623-3326-F353-AD7F1F38C772}"/>
              </a:ext>
            </a:extLst>
          </p:cNvPr>
          <p:cNvSpPr/>
          <p:nvPr/>
        </p:nvSpPr>
        <p:spPr>
          <a:xfrm>
            <a:off x="4768159" y="3694655"/>
            <a:ext cx="730996" cy="77503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5BF738-EE17-1B25-AAED-D75980AA559B}"/>
              </a:ext>
            </a:extLst>
          </p:cNvPr>
          <p:cNvSpPr/>
          <p:nvPr/>
        </p:nvSpPr>
        <p:spPr>
          <a:xfrm>
            <a:off x="435969" y="5144294"/>
            <a:ext cx="3693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1D0FAF-D33B-FE2A-6101-D9AED70E1B53}"/>
              </a:ext>
            </a:extLst>
          </p:cNvPr>
          <p:cNvSpPr/>
          <p:nvPr/>
        </p:nvSpPr>
        <p:spPr>
          <a:xfrm>
            <a:off x="9664985" y="2279617"/>
            <a:ext cx="2420823" cy="65075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7E0FB5-621C-7A80-6888-6203DFA847C6}"/>
              </a:ext>
            </a:extLst>
          </p:cNvPr>
          <p:cNvSpPr/>
          <p:nvPr/>
        </p:nvSpPr>
        <p:spPr>
          <a:xfrm>
            <a:off x="476731" y="5773833"/>
            <a:ext cx="38857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luyến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EFF4F92-8FE0-B46C-2C72-208B9C0AAC55}"/>
              </a:ext>
            </a:extLst>
          </p:cNvPr>
          <p:cNvSpPr/>
          <p:nvPr/>
        </p:nvSpPr>
        <p:spPr>
          <a:xfrm>
            <a:off x="11291915" y="3878018"/>
            <a:ext cx="793894" cy="738774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F3ABA4-264D-1980-B4B7-FE9DBA5642A2}"/>
              </a:ext>
            </a:extLst>
          </p:cNvPr>
          <p:cNvSpPr/>
          <p:nvPr/>
        </p:nvSpPr>
        <p:spPr>
          <a:xfrm>
            <a:off x="7818477" y="3802034"/>
            <a:ext cx="3175585" cy="738774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B184FC-3822-E3F3-3E00-5E6FB350ED23}"/>
              </a:ext>
            </a:extLst>
          </p:cNvPr>
          <p:cNvSpPr/>
          <p:nvPr/>
        </p:nvSpPr>
        <p:spPr>
          <a:xfrm>
            <a:off x="4284236" y="5267859"/>
            <a:ext cx="1616834" cy="65934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8A9D218-D02D-FF28-8470-852CE91A8BC3}"/>
              </a:ext>
            </a:extLst>
          </p:cNvPr>
          <p:cNvSpPr/>
          <p:nvPr/>
        </p:nvSpPr>
        <p:spPr>
          <a:xfrm>
            <a:off x="6946539" y="2178819"/>
            <a:ext cx="2420823" cy="77802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7729E40-406C-067A-FA5A-A3ECBEF51659}"/>
              </a:ext>
            </a:extLst>
          </p:cNvPr>
          <p:cNvSpPr/>
          <p:nvPr/>
        </p:nvSpPr>
        <p:spPr>
          <a:xfrm>
            <a:off x="6486061" y="5271901"/>
            <a:ext cx="680283" cy="77802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0651ED9-9A3B-AEFC-C7C6-7A096C359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4" t="-5674" r="-4228" b="58401"/>
          <a:stretch/>
        </p:blipFill>
        <p:spPr>
          <a:xfrm>
            <a:off x="3654457" y="-529655"/>
            <a:ext cx="10615972" cy="23005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97247B4-D096-E30D-1E58-2B05A98E845C}"/>
              </a:ext>
            </a:extLst>
          </p:cNvPr>
          <p:cNvSpPr/>
          <p:nvPr/>
        </p:nvSpPr>
        <p:spPr>
          <a:xfrm>
            <a:off x="38781" y="33956"/>
            <a:ext cx="5462374" cy="6183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Google Shape;607;p33">
            <a:extLst>
              <a:ext uri="{FF2B5EF4-FFF2-40B4-BE49-F238E27FC236}">
                <a16:creationId xmlns:a16="http://schemas.microsoft.com/office/drawing/2014/main" id="{38E8365E-6245-5A0C-D07C-7BC181C5F99C}"/>
              </a:ext>
            </a:extLst>
          </p:cNvPr>
          <p:cNvSpPr txBox="1">
            <a:spLocks/>
          </p:cNvSpPr>
          <p:nvPr/>
        </p:nvSpPr>
        <p:spPr>
          <a:xfrm>
            <a:off x="171795" y="-83208"/>
            <a:ext cx="4906335" cy="68979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3400" b="1" dirty="0">
                <a:solidFill>
                  <a:schemeClr val="accent4">
                    <a:lumMod val="50000"/>
                  </a:schemeClr>
                </a:solidFill>
                <a:latin typeface="Calibri (Thân)"/>
                <a:sym typeface="Assistant"/>
              </a:rPr>
              <a:t>II. TÌM HIỂU BÀI HÁT</a:t>
            </a:r>
            <a:endParaRPr lang="en-US" sz="3400" b="1" dirty="0">
              <a:solidFill>
                <a:schemeClr val="accent4">
                  <a:lumMod val="50000"/>
                </a:schemeClr>
              </a:solidFill>
              <a:latin typeface="Calibri (Thân)"/>
              <a:sym typeface="Assistan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84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11" grpId="0"/>
      <p:bldP spid="7" grpId="0" animBg="1"/>
      <p:bldP spid="7" grpId="1" animBg="1"/>
      <p:bldP spid="13" grpId="0"/>
      <p:bldP spid="13" grpId="1"/>
      <p:bldP spid="14" grpId="0"/>
      <p:bldP spid="18" grpId="0" animBg="1"/>
      <p:bldP spid="18" grpId="1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 animBg="1"/>
      <p:bldP spid="24" grpId="1" animBg="1"/>
      <p:bldP spid="25" grpId="0"/>
      <p:bldP spid="26" grpId="0" animBg="1"/>
      <p:bldP spid="26" grpId="1" animBg="1"/>
      <p:bldP spid="27" grpId="0" animBg="1"/>
      <p:bldP spid="27" grpId="1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C04428-12FD-4C05-8CD3-DBD370A74C80}"/>
              </a:ext>
            </a:extLst>
          </p:cNvPr>
          <p:cNvSpPr txBox="1"/>
          <p:nvPr/>
        </p:nvSpPr>
        <p:spPr>
          <a:xfrm>
            <a:off x="320039" y="1541587"/>
            <a:ext cx="4603651" cy="4555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2: ta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4: ta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(a)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/ta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94BD8-CC3F-4AD9-8B16-D3C6F0158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34" y="243753"/>
            <a:ext cx="6751634" cy="6370494"/>
          </a:xfrm>
          <a:prstGeom prst="rect">
            <a:avLst/>
          </a:prstGeom>
        </p:spPr>
      </p:pic>
      <p:sp>
        <p:nvSpPr>
          <p:cNvPr id="2" name="Google Shape;607;p33">
            <a:extLst>
              <a:ext uri="{FF2B5EF4-FFF2-40B4-BE49-F238E27FC236}">
                <a16:creationId xmlns:a16="http://schemas.microsoft.com/office/drawing/2014/main" id="{8B0A0341-2E7A-6144-4A24-3034E238CAD1}"/>
              </a:ext>
            </a:extLst>
          </p:cNvPr>
          <p:cNvSpPr txBox="1">
            <a:spLocks/>
          </p:cNvSpPr>
          <p:nvPr/>
        </p:nvSpPr>
        <p:spPr>
          <a:xfrm>
            <a:off x="363532" y="403671"/>
            <a:ext cx="3911600" cy="89651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400" b="1" dirty="0">
                <a:solidFill>
                  <a:schemeClr val="accent4">
                    <a:lumMod val="50000"/>
                  </a:schemeClr>
                </a:solidFill>
                <a:latin typeface="Calibri (Thân)"/>
                <a:sym typeface="Assistant"/>
              </a:rPr>
              <a:t>CHIA CÂU HÁT</a:t>
            </a:r>
            <a:endParaRPr lang="en-US" sz="3400" b="1" dirty="0">
              <a:solidFill>
                <a:schemeClr val="accent4">
                  <a:lumMod val="50000"/>
                </a:schemeClr>
              </a:solidFill>
              <a:latin typeface="Calibri (Thân)"/>
              <a:sym typeface="Assistan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A0DB1F-5192-8F6B-A55E-2E57F6F81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4" t="-5674" r="-4228" b="58401"/>
          <a:stretch/>
        </p:blipFill>
        <p:spPr>
          <a:xfrm>
            <a:off x="1270000" y="-977708"/>
            <a:ext cx="13724329" cy="23005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B93379-69D4-3023-5CE1-2630D4C89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4" t="-5674" r="-4228" b="58401"/>
          <a:stretch/>
        </p:blipFill>
        <p:spPr>
          <a:xfrm rot="10800000">
            <a:off x="-925853" y="5452946"/>
            <a:ext cx="10025069" cy="178529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96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>
          <a:extLst>
            <a:ext uri="{FF2B5EF4-FFF2-40B4-BE49-F238E27FC236}">
              <a16:creationId xmlns:a16="http://schemas.microsoft.com/office/drawing/2014/main" id="{488AE3FD-5436-96FF-7594-1AE654570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459377-B771-E793-ACA9-A5DF494A8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9341"/>
          <a:stretch/>
        </p:blipFill>
        <p:spPr>
          <a:xfrm>
            <a:off x="1599177" y="-244626"/>
            <a:ext cx="11158852" cy="73472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07" name="Google Shape;607;p33">
            <a:extLst>
              <a:ext uri="{FF2B5EF4-FFF2-40B4-BE49-F238E27FC236}">
                <a16:creationId xmlns:a16="http://schemas.microsoft.com/office/drawing/2014/main" id="{AA574220-4B9C-51AD-0E43-15C9AE4BB14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7458" y="772070"/>
            <a:ext cx="5157842" cy="89651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algn="l"/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sym typeface="Assistant"/>
              </a:rPr>
              <a:t> </a:t>
            </a:r>
            <a:r>
              <a:rPr lang="vi-VN" sz="3400" b="1" dirty="0">
                <a:solidFill>
                  <a:schemeClr val="accent4">
                    <a:lumMod val="50000"/>
                  </a:schemeClr>
                </a:solidFill>
                <a:sym typeface="Assistant"/>
              </a:rPr>
              <a:t>III. KHỞI ĐỘNG GIỌNG</a:t>
            </a:r>
            <a:endParaRPr lang="en-US" sz="3400" b="1" dirty="0">
              <a:solidFill>
                <a:schemeClr val="accent4">
                  <a:lumMod val="50000"/>
                </a:schemeClr>
              </a:solidFill>
              <a:latin typeface="Calibri (Thân)"/>
              <a:sym typeface="Assistant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AA135F0-7BC7-4202-1600-31571EDC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458" y="1989839"/>
            <a:ext cx="11402835" cy="2764882"/>
          </a:xfrm>
          <a:prstGeom prst="flowChartAlternateProcess">
            <a:avLst/>
          </a:prstGeom>
        </p:spPr>
      </p:pic>
      <p:pic>
        <p:nvPicPr>
          <p:cNvPr id="5" name="media5">
            <a:hlinkClick r:id="" action="ppaction://media"/>
            <a:extLst>
              <a:ext uri="{FF2B5EF4-FFF2-40B4-BE49-F238E27FC236}">
                <a16:creationId xmlns:a16="http://schemas.microsoft.com/office/drawing/2014/main" id="{E0FC2CE0-768D-A5EA-D5E6-39EC79F05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684" y="5189413"/>
            <a:ext cx="971825" cy="971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50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1&amp;2">
            <a:hlinkClick r:id="" action="ppaction://media"/>
            <a:extLst>
              <a:ext uri="{FF2B5EF4-FFF2-40B4-BE49-F238E27FC236}">
                <a16:creationId xmlns:a16="http://schemas.microsoft.com/office/drawing/2014/main" id="{FB2E9BDC-C272-4691-B8DA-03F944324B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98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3&amp;4">
            <a:hlinkClick r:id="" action="ppaction://media"/>
            <a:extLst>
              <a:ext uri="{FF2B5EF4-FFF2-40B4-BE49-F238E27FC236}">
                <a16:creationId xmlns:a16="http://schemas.microsoft.com/office/drawing/2014/main" id="{3F6F3CA0-2B37-44DE-BB37-F1AC46EE5C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90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BÀI">
            <a:hlinkClick r:id="" action="ppaction://media"/>
            <a:extLst>
              <a:ext uri="{FF2B5EF4-FFF2-40B4-BE49-F238E27FC236}">
                <a16:creationId xmlns:a16="http://schemas.microsoft.com/office/drawing/2014/main" id="{E28FB57B-016B-43C7-ADAE-98A2284AA9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112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80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hàng, bóng rọi&#10;&#10;Nội dung do AI tạo ra có thể không chính xác.">
            <a:extLst>
              <a:ext uri="{FF2B5EF4-FFF2-40B4-BE49-F238E27FC236}">
                <a16:creationId xmlns:a16="http://schemas.microsoft.com/office/drawing/2014/main" id="{CFC56917-A920-0DEE-F3DB-7FB0907A9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721" y="2335421"/>
            <a:ext cx="3820160" cy="1006761"/>
          </a:xfrm>
          <a:prstGeom prst="rect">
            <a:avLst/>
          </a:prstGeom>
        </p:spPr>
      </p:pic>
      <p:pic>
        <p:nvPicPr>
          <p:cNvPr id="10" name="Picture 4" descr="Picture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25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607;p33">
            <a:extLst>
              <a:ext uri="{FF2B5EF4-FFF2-40B4-BE49-F238E27FC236}">
                <a16:creationId xmlns:a16="http://schemas.microsoft.com/office/drawing/2014/main" id="{38E8365E-6245-5A0C-D07C-7BC181C5F99C}"/>
              </a:ext>
            </a:extLst>
          </p:cNvPr>
          <p:cNvSpPr txBox="1">
            <a:spLocks/>
          </p:cNvSpPr>
          <p:nvPr/>
        </p:nvSpPr>
        <p:spPr>
          <a:xfrm>
            <a:off x="2541195" y="1450556"/>
            <a:ext cx="2904565" cy="68979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Hát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và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gõ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đệm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</a:p>
          <a:p>
            <a:pPr algn="l"/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bài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hát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Lí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cây</a:t>
            </a:r>
            <a:r>
              <a:rPr lang="en-US" sz="34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3400" b="1" dirty="0" err="1" smtClean="0">
                <a:solidFill>
                  <a:srgbClr val="00B0F0"/>
                </a:solidFill>
                <a:latin typeface="Calibri (Thân)"/>
                <a:sym typeface="Assistant"/>
              </a:rPr>
              <a:t>đa</a:t>
            </a:r>
            <a:endParaRPr lang="en-US" sz="3400" b="1" dirty="0">
              <a:solidFill>
                <a:srgbClr val="00B0F0"/>
              </a:solidFill>
              <a:latin typeface="Calibri (Thân)"/>
              <a:sym typeface="Assistant"/>
            </a:endParaRPr>
          </a:p>
        </p:txBody>
      </p:sp>
      <p:pic>
        <p:nvPicPr>
          <p:cNvPr id="2" name="HAT GO LI CAY D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6263" y="50342"/>
            <a:ext cx="38576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48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8">
            <a:extLst>
              <a:ext uri="{FF2B5EF4-FFF2-40B4-BE49-F238E27FC236}">
                <a16:creationId xmlns:a16="http://schemas.microsoft.com/office/drawing/2014/main" id="{A9F2BBDE-4BF9-6716-0CDF-AF706A4CADA3}"/>
              </a:ext>
            </a:extLst>
          </p:cNvPr>
          <p:cNvSpPr txBox="1"/>
          <p:nvPr/>
        </p:nvSpPr>
        <p:spPr>
          <a:xfrm>
            <a:off x="3162883" y="2450942"/>
            <a:ext cx="3482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C00000"/>
                </a:solidFill>
                <a:latin typeface="Calibri" panose="020F0502020204030204"/>
              </a:rPr>
              <a:t>DẶN DÒ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941BE2-A450-56F1-460D-B4BED119F3DD}"/>
              </a:ext>
            </a:extLst>
          </p:cNvPr>
          <p:cNvSpPr txBox="1"/>
          <p:nvPr/>
        </p:nvSpPr>
        <p:spPr>
          <a:xfrm>
            <a:off x="380743" y="4929764"/>
            <a:ext cx="11232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Em Ôn Lại Bài Hát và Xem Trước Bài Tiếp </a:t>
            </a:r>
            <a:r>
              <a:rPr lang="vi-VN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40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4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Hẹn </a:t>
            </a:r>
            <a:r>
              <a:rPr lang="vi-VN" sz="4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gặp lại các Em vào tiết </a:t>
            </a:r>
            <a:r>
              <a:rPr lang="en-US" sz="40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11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 Li cay da(g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06173-2CFE-B6D0-03CF-D300194F1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9341"/>
          <a:stretch/>
        </p:blipFill>
        <p:spPr>
          <a:xfrm>
            <a:off x="0" y="0"/>
            <a:ext cx="12192000" cy="7000240"/>
          </a:xfrm>
          <a:prstGeom prst="rect">
            <a:avLst/>
          </a:prstGeom>
        </p:spPr>
      </p:pic>
      <p:sp>
        <p:nvSpPr>
          <p:cNvPr id="4" name="Google Shape;607;p33"/>
          <p:cNvSpPr txBox="1">
            <a:spLocks/>
          </p:cNvSpPr>
          <p:nvPr/>
        </p:nvSpPr>
        <p:spPr>
          <a:xfrm>
            <a:off x="1284628" y="1745704"/>
            <a:ext cx="8780428" cy="47353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sym typeface="Assistant"/>
              </a:rPr>
              <a:t> 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CHÀO MỪNG CÁC EM ĐẾN VỚI TIẾT HỌC NGÀY HÔM NAY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ssistant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Gv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dạy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: Phan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Thị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Phương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ssistant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THCS Long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Bình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ssistant"/>
              </a:rPr>
              <a:t>Tân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ssistant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ssistant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ssistan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212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22882">
        <p15:prstTrans prst="curtains"/>
      </p:transition>
    </mc:Choice>
    <mc:Fallback>
      <p:transition spd="slow" advClick="0" advTm="22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 Li cay da(g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gồi Tựa Mạn Thuyền - Tốp Ca Nam Nữ Nhà Hát Dân Ca Quan Họ Bắc Ninh">
            <a:hlinkClick r:id="" action="ppaction://media"/>
            <a:extLst>
              <a:ext uri="{FF2B5EF4-FFF2-40B4-BE49-F238E27FC236}">
                <a16:creationId xmlns:a16="http://schemas.microsoft.com/office/drawing/2014/main" id="{D1775158-278A-45F6-B562-49BDDA8B2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48482" end="6693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183" y="853440"/>
            <a:ext cx="11195537" cy="5702312"/>
          </a:xfrm>
          <a:prstGeom prst="rect">
            <a:avLst/>
          </a:prstGeom>
        </p:spPr>
      </p:pic>
      <p:sp>
        <p:nvSpPr>
          <p:cNvPr id="5" name="Google Shape;607;p33">
            <a:extLst>
              <a:ext uri="{FF2B5EF4-FFF2-40B4-BE49-F238E27FC236}">
                <a16:creationId xmlns:a16="http://schemas.microsoft.com/office/drawing/2014/main" id="{CF9E0E0D-692A-AB9B-0E51-73532CDC7BCC}"/>
              </a:ext>
            </a:extLst>
          </p:cNvPr>
          <p:cNvSpPr txBox="1">
            <a:spLocks/>
          </p:cNvSpPr>
          <p:nvPr/>
        </p:nvSpPr>
        <p:spPr>
          <a:xfrm>
            <a:off x="661182" y="-111760"/>
            <a:ext cx="9976337" cy="84328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0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  <a:sym typeface="Assistant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ssistant"/>
              </a:rPr>
              <a:t>NGHE VÀ CHỌN ĐÁP ÁN ĐÚNG NHẤT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ssistan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77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D806173-2CFE-B6D0-03CF-D300194F1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9341"/>
          <a:stretch/>
        </p:blipFill>
        <p:spPr>
          <a:xfrm>
            <a:off x="101425" y="0"/>
            <a:ext cx="11628120" cy="7122160"/>
          </a:xfrm>
          <a:prstGeom prst="rect">
            <a:avLst/>
          </a:prstGeom>
        </p:spPr>
      </p:pic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97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808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2" name="Rectangle 6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806173-2CFE-B6D0-03CF-D300194F1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9341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653" name="Rectangle 6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7" name="Google Shape;607;p33"/>
          <p:cNvSpPr txBox="1">
            <a:spLocks noGrp="1"/>
          </p:cNvSpPr>
          <p:nvPr>
            <p:ph type="ctrTitle"/>
          </p:nvPr>
        </p:nvSpPr>
        <p:spPr>
          <a:xfrm>
            <a:off x="2212692" y="1071678"/>
            <a:ext cx="8841388" cy="223917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l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sym typeface="Assistant"/>
              </a:rPr>
              <a:t> 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sym typeface="Assistant"/>
              </a:rPr>
              <a:t>               </a:t>
            </a:r>
            <a:r>
              <a:rPr lang="en-US" sz="6800" b="1" dirty="0" smtClean="0">
                <a:solidFill>
                  <a:srgbClr val="00B0F0"/>
                </a:solidFill>
                <a:latin typeface="Calibri (Thân)"/>
                <a:sym typeface="Assistant"/>
              </a:rPr>
              <a:t>CHỦ </a:t>
            </a:r>
            <a:r>
              <a:rPr lang="en-US" sz="6800" b="1" dirty="0">
                <a:solidFill>
                  <a:srgbClr val="00B0F0"/>
                </a:solidFill>
                <a:latin typeface="Calibri (Thân)"/>
                <a:sym typeface="Assistant"/>
              </a:rPr>
              <a:t>ĐỀ 6</a:t>
            </a:r>
            <a:br>
              <a:rPr lang="en-US" sz="6800" b="1" dirty="0">
                <a:solidFill>
                  <a:srgbClr val="00B0F0"/>
                </a:solidFill>
                <a:latin typeface="Calibri (Thân)"/>
                <a:sym typeface="Assistant"/>
              </a:rPr>
            </a:br>
            <a:r>
              <a:rPr lang="en-US" sz="6800" b="1" dirty="0" err="1">
                <a:solidFill>
                  <a:srgbClr val="00B0F0"/>
                </a:solidFill>
                <a:latin typeface="Calibri (Thân)"/>
                <a:sym typeface="Assistant"/>
              </a:rPr>
              <a:t>Về</a:t>
            </a:r>
            <a:r>
              <a:rPr lang="en-US" sz="6800" b="1" dirty="0">
                <a:solidFill>
                  <a:srgbClr val="00B0F0"/>
                </a:solidFill>
                <a:latin typeface="Calibri (Thân)"/>
                <a:sym typeface="Assistant"/>
              </a:rPr>
              <a:t> </a:t>
            </a:r>
            <a:r>
              <a:rPr lang="en-US" sz="6800" b="1" dirty="0" err="1">
                <a:solidFill>
                  <a:srgbClr val="00B0F0"/>
                </a:solidFill>
                <a:latin typeface="Calibri (Thân)"/>
                <a:sym typeface="Assistant"/>
              </a:rPr>
              <a:t>Miền</a:t>
            </a:r>
            <a:r>
              <a:rPr lang="en-US" sz="6800" b="1" dirty="0">
                <a:solidFill>
                  <a:srgbClr val="00B0F0"/>
                </a:solidFill>
                <a:latin typeface="Calibri (Thân)"/>
                <a:sym typeface="Assistant"/>
              </a:rPr>
              <a:t> Quan </a:t>
            </a:r>
            <a:r>
              <a:rPr lang="en-US" sz="6800" b="1" dirty="0" err="1">
                <a:solidFill>
                  <a:srgbClr val="00B0F0"/>
                </a:solidFill>
                <a:latin typeface="Calibri (Thân)"/>
                <a:sym typeface="Assistant"/>
              </a:rPr>
              <a:t>Họ</a:t>
            </a:r>
            <a:endParaRPr lang="en-US" sz="6800" b="1" dirty="0">
              <a:solidFill>
                <a:srgbClr val="00B0F0"/>
              </a:solidFill>
              <a:latin typeface="Calibri (Thân)"/>
              <a:sym typeface="Assistant"/>
            </a:endParaRPr>
          </a:p>
        </p:txBody>
      </p:sp>
      <p:sp>
        <p:nvSpPr>
          <p:cNvPr id="4" name="Google Shape;607;p33">
            <a:extLst>
              <a:ext uri="{FF2B5EF4-FFF2-40B4-BE49-F238E27FC236}">
                <a16:creationId xmlns:a16="http://schemas.microsoft.com/office/drawing/2014/main" id="{CF9E0E0D-692A-AB9B-0E51-73532CDC7BCC}"/>
              </a:ext>
            </a:extLst>
          </p:cNvPr>
          <p:cNvSpPr txBox="1">
            <a:spLocks/>
          </p:cNvSpPr>
          <p:nvPr/>
        </p:nvSpPr>
        <p:spPr>
          <a:xfrm>
            <a:off x="1240903" y="3046410"/>
            <a:ext cx="9405394" cy="183685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0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il"/>
              <a:buNone/>
              <a:defRPr sz="5200" b="0" i="0" u="none" strike="noStrike" cap="none">
                <a:solidFill>
                  <a:schemeClr val="dk1"/>
                </a:solidFill>
                <a:latin typeface="Sail"/>
                <a:ea typeface="Sail"/>
                <a:cs typeface="Sail"/>
                <a:sym typeface="Sail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  <a:sym typeface="Assistant"/>
              </a:rPr>
              <a:t>                 </a:t>
            </a:r>
            <a:r>
              <a:rPr lang="en-US" sz="6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Assistant"/>
              </a:rPr>
              <a:t>TIẾT </a:t>
            </a:r>
            <a:r>
              <a:rPr lang="en-US" sz="6000" b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ssistant"/>
              </a:rPr>
              <a:t>23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Assistant"/>
              </a:rPr>
              <a:t>     HỌC HÁT: </a:t>
            </a:r>
            <a:r>
              <a:rPr lang="vi-VN" sz="6000" b="1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Assistant"/>
              </a:rPr>
              <a:t>LÍ CÂY </a:t>
            </a:r>
            <a:r>
              <a:rPr lang="vi-VN" sz="6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Assistant"/>
              </a:rPr>
              <a:t>ĐA</a:t>
            </a:r>
            <a:endParaRPr lang="en-US" sz="6000" b="1" dirty="0" smtClean="0">
              <a:solidFill>
                <a:srgbClr val="FF0000"/>
              </a:solidFill>
              <a:latin typeface="+mn-lt"/>
              <a:ea typeface="+mn-ea"/>
              <a:cs typeface="+mn-cs"/>
              <a:sym typeface="Assistan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                                 </a:t>
            </a:r>
            <a:r>
              <a:rPr lang="en-US" sz="4000" b="1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Dân</a:t>
            </a:r>
            <a:r>
              <a:rPr lang="en-US" sz="40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 ca </a:t>
            </a:r>
            <a:r>
              <a:rPr lang="en-US" sz="4000" b="1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Quan</a:t>
            </a:r>
            <a:r>
              <a:rPr lang="en-US" sz="40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Họ</a:t>
            </a:r>
            <a:r>
              <a:rPr lang="en-US" sz="40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Bắc</a:t>
            </a:r>
            <a:r>
              <a:rPr lang="en-US" sz="40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  <a:sym typeface="Assistant"/>
              </a:rPr>
              <a:t>Ninh</a:t>
            </a:r>
            <a:endParaRPr lang="en-US" sz="4000" b="1" dirty="0">
              <a:solidFill>
                <a:schemeClr val="accent1"/>
              </a:solidFill>
              <a:latin typeface="+mn-lt"/>
              <a:ea typeface="+mn-ea"/>
              <a:cs typeface="+mn-cs"/>
              <a:sym typeface="Assistan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7990">
        <p15:prstTrans prst="curtains"/>
      </p:transition>
    </mc:Choice>
    <mc:Fallback>
      <p:transition spd="slow" advTm="27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>
          <a:extLst>
            <a:ext uri="{FF2B5EF4-FFF2-40B4-BE49-F238E27FC236}">
              <a16:creationId xmlns:a16="http://schemas.microsoft.com/office/drawing/2014/main" id="{F23A1E4C-59A1-C064-C259-A04D7F382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1254DB-8402-417B-B397-3B4FC241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9341"/>
          <a:stretch/>
        </p:blipFill>
        <p:spPr>
          <a:xfrm>
            <a:off x="2792358" y="-256171"/>
            <a:ext cx="11158852" cy="79141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07" name="Google Shape;607;p33">
            <a:extLst>
              <a:ext uri="{FF2B5EF4-FFF2-40B4-BE49-F238E27FC236}">
                <a16:creationId xmlns:a16="http://schemas.microsoft.com/office/drawing/2014/main" id="{5A65F433-2C51-F3E6-7619-729A43EC7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7458" y="772070"/>
            <a:ext cx="7048212" cy="89651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algn="l"/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sym typeface="Assistant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Calibri (Thân)"/>
                <a:sym typeface="Assistant"/>
              </a:rPr>
              <a:t>I.</a:t>
            </a:r>
            <a:r>
              <a:rPr lang="vi-VN" sz="3400" b="1" dirty="0">
                <a:solidFill>
                  <a:srgbClr val="FF0000"/>
                </a:solidFill>
                <a:latin typeface="Calibri (Thân)"/>
                <a:sym typeface="Assistant"/>
              </a:rPr>
              <a:t>SƠ LƯỢC VỀ QUAN HỌ BẮC NINH</a:t>
            </a:r>
            <a:endParaRPr lang="en-US" sz="3400" b="1" dirty="0">
              <a:solidFill>
                <a:srgbClr val="FF0000"/>
              </a:solidFill>
              <a:latin typeface="Calibri (Thân)"/>
              <a:sym typeface="Assistant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36C56D7-AA44-047D-1519-7B3A3DB49947}"/>
              </a:ext>
            </a:extLst>
          </p:cNvPr>
          <p:cNvSpPr txBox="1"/>
          <p:nvPr/>
        </p:nvSpPr>
        <p:spPr>
          <a:xfrm>
            <a:off x="712752" y="1263315"/>
            <a:ext cx="1108300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Ninh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thừơng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ca Quan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Ninh.</a:t>
            </a: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3E36AC8-7702-79EC-9340-DB61B8C215EE}"/>
              </a:ext>
            </a:extLst>
          </p:cNvPr>
          <p:cNvSpPr txBox="1"/>
          <p:nvPr/>
        </p:nvSpPr>
        <p:spPr>
          <a:xfrm>
            <a:off x="769902" y="4718846"/>
            <a:ext cx="1102585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ca Quan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lót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đệm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í a,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tang,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effectLst/>
                <a:latin typeface="Calibri (Thân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77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F4576439-91A9-2785-A876-E708752EE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" y="0"/>
            <a:ext cx="12083283" cy="6482783"/>
          </a:xfrm>
          <a:prstGeom prst="rect">
            <a:avLst/>
          </a:prstGeom>
        </p:spPr>
      </p:pic>
      <p:pic>
        <p:nvPicPr>
          <p:cNvPr id="5" name="Lý Cây Đa - Dân ca Quan Họ">
            <a:hlinkClick r:id="" action="ppaction://media"/>
            <a:extLst>
              <a:ext uri="{FF2B5EF4-FFF2-40B4-BE49-F238E27FC236}">
                <a16:creationId xmlns:a16="http://schemas.microsoft.com/office/drawing/2014/main" id="{4595F60C-9599-3911-AB6E-E05B2DD247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041" y="884269"/>
            <a:ext cx="1271072" cy="1271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68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D806173-2CFE-B6D0-03CF-D300194F1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9341"/>
          <a:stretch/>
        </p:blipFill>
        <p:spPr>
          <a:xfrm>
            <a:off x="0" y="-264160"/>
            <a:ext cx="12192000" cy="7122160"/>
          </a:xfrm>
          <a:prstGeom prst="rect">
            <a:avLst/>
          </a:prstGeom>
        </p:spPr>
      </p:pic>
      <p:sp>
        <p:nvSpPr>
          <p:cNvPr id="3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8" name="Picture 5" descr="3hand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7040" y="99060"/>
            <a:ext cx="292608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icture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" y="25400"/>
            <a:ext cx="12100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3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CE81675-890F-4D17-9E94-FE354A6D0A78}"/>
  <p:tag name="ISPRING_RESOURCE_FOLDER" val="C:\Users\Fujitsu\Desktop\ELEARNING\CĐ 6-HÁT-ÂN8 PP\"/>
  <p:tag name="ISPRING_PRESENTATION_PATH" val="C:\Users\Fujitsu\Desktop\ELEARNING\CĐ 6-HÁT-ÂN8 PP.pptx"/>
  <p:tag name="ISPRING_PROJECT_FOLDER_UPDATED" val="1"/>
  <p:tag name="ISPRING_SCREEN_RECS_UPDATED" val="C:\Users\Fujitsu\Desktop\ELEARNING\CĐ 6-HÁT-ÂN8 PP\"/>
  <p:tag name="ISPRING_PRESENTATION_TITLE" val="CĐ 6-HÁT-ÂN8 PP"/>
  <p:tag name="ISPRING_FIRST_PUBLISH" val="1"/>
  <p:tag name="ISPRING_PROJECT_VERSION" val="9.32"/>
  <p:tag name="FLASHSPRING_ZOOM_TAG" val="50"/>
  <p:tag name="ISPRING_PRESENTATION_INFO_2" val="&lt;?xml version=&quot;1.0&quot; encoding=&quot;UTF-8&quot; standalone=&quot;no&quot; ?&gt;&#10;&lt;presentation2&gt;&#10;&#10;  &lt;slides&gt;&#10;    &lt;slide id=&quot;{D2404498-4DDE-4711-B4CA-54784EBA5405}&quot; pptId=&quot;382&quot;/&gt;&#10;    &lt;slide id=&quot;{3B792B89-CA6F-44D6-8871-7156802080EB}&quot; pptId=&quot;377&quot;/&gt;&#10;    &lt;slide id=&quot;{A487784F-CA02-47E4-8FC0-E2CDBC6FA52C}&quot; pptId=&quot;276&quot;/&gt;&#10;    &lt;slide id=&quot;{126A92D7-6DD0-41B5-ACAA-0ABCF65D671D}&quot; pptId=&quot;378&quot;/&gt;&#10;    &lt;slide id=&quot;{11BCE65F-6DE3-4D34-9D38-BBB64556A483}&quot; pptId=&quot;381&quot;/&gt;&#10;    &lt;slide id=&quot;{CA5987F0-C211-40C4-9F40-640DFDB147E4}&quot; pptId=&quot;284&quot;/&gt;&#10;    &lt;slide id=&quot;{C81B5244-6C65-41A4-A5E5-9DC88FDDE7EC}&quot; pptId=&quot;285&quot;/&gt;&#10;    &lt;slide id=&quot;{644D4A0A-0C7A-4170-BB8E-AD67F9D8E49D}&quot; pptId=&quot;376&quot;/&gt;&#10;    &lt;slide id=&quot;{2B038C3B-E7AD-4EBB-BAAA-CABF386A24B0}&quot; pptId=&quot;379&quot;/&gt;&#10;    &lt;slide id=&quot;{3C19199A-534E-4F2A-B3F7-79F2BE56D09A}&quot; pptId=&quot;374&quot;/&gt;&#10;    &lt;slide id=&quot;{F6AE3CDA-016F-4EE5-886F-02D54FCB46DF}&quot; pptId=&quot;259&quot;/&gt;&#10;    &lt;slide id=&quot;{F1A99587-1F2B-4495-A52D-25C6310B6614}&quot; pptId=&quot;375&quot;/&gt;&#10;    &lt;slide id=&quot;{04B0029A-D44A-4AAF-9744-CA0DA5F6AB07}&quot; pptId=&quot;279&quot;/&gt;&#10;    &lt;slide id=&quot;{A976B128-0D12-4C9E-AA94-68D497D92841}&quot; pptId=&quot;282&quot;/&gt;&#10;    &lt;slide id=&quot;{E0AF1A7C-5018-4D18-BDE8-B89DB61DAE23}&quot; pptId=&quot;283&quot;/&gt;&#10;    &lt;slide id=&quot;{CB2EC180-9B7A-422B-B95E-F27635238681}&quot; pptId=&quot;256&quot;/&gt;&#10;    &lt;slide id=&quot;{00141B5E-ED65-41A7-9EE5-B2CE4953692B}&quot; pptId=&quot;277&quot;/&gt;&#10;  &lt;/slides&gt;&#10;&#10;  &lt;narration&gt;&#10;    &lt;audioTracks&gt;&#10;      &lt;audioTrack muted=&quot;false&quot; name=&quot;Âm thanh 1&quot; resource=&quot;a72bef94&quot; slideId=&quot;&quot; startTime=&quot;0&quot; volume=&quot;1&quot;&gt;&#10;        &lt;audio channels=&quot;1&quot; format=&quot;s16&quot; sampleRate=&quot;44100&quot;/&gt;&#10;      &lt;/audioTrack&gt;&#10;      &lt;audioTrack muted=&quot;false&quot; name=&quot;Âm thanh 2&quot; resource=&quot;0d0736d2&quot; slideId=&quot;{C81B5244-6C65-41A4-A5E5-9DC88FDDE7E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f33da198&quot; slideId=&quot;{644D4A0A-0C7A-4170-BB8E-AD67F9D8E49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7f9fbf35&quot; slideId=&quot;{2B038C3B-E7AD-4EBB-BAAA-CABF386A24B0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c20e1f49&quot; slideId=&quot;{3C19199A-534E-4F2A-B3F7-79F2BE56D09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a533d1a0&quot; slideId=&quot;{F6AE3CDA-016F-4EE5-886F-02D54FCB46D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7&quot; resource=&quot;2255d12d&quot; slideId=&quot;{F1A99587-1F2B-4495-A52D-25C6310B6614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Phim 1&quot; resource=&quot;88378963&quot; slideId=&quot;{3B792B89-CA6F-44D6-8871-7156802080EB}&quot; startTime=&quot;0&quot; volume=&quot;1&quot;&gt;&#10;        &lt;video format=&quot;yuv420p&quot; frameRate=&quot;62.5&quot; height=&quot;720&quot; pixelAspectRatio=&quot;1&quot; width=&quot;1280&quot;/&gt;&#10;        &lt;audio channels=&quot;1&quot; format=&quot;s16&quot; sampleRate=&quot;44100&quot;/&gt;&#10;      &lt;/videoTrack&gt;&#10;      &lt;videoTrack muted=&quot;false&quot; name=&quot;Phim 2&quot; resource=&quot;01140c17&quot; slideId=&quot;{A487784F-CA02-47E4-8FC0-E2CDBC6FA52C}&quot; startTime=&quot;0&quot; stepIndex=&quot;0&quot; volume=&quot;1&quot;&gt;&#10;        &lt;video format=&quot;yuv420p&quot; frameRate=&quot;62.5&quot; height=&quot;720&quot; pixelAspectRatio=&quot;1&quot; width=&quot;1280&quot;/&gt;&#10;        &lt;audio channels=&quot;1&quot; format=&quot;s16&quot; sampleRate=&quot;44100&quot;/&gt;&#10;      &lt;/videoTrack&gt;&#10;      &lt;videoTrack muted=&quot;false&quot; name=&quot;Phim 3&quot; resource=&quot;ceb53c40&quot; slideId=&quot;{CA5987F0-C211-40C4-9F40-640DFDB147E4}&quot; startTime=&quot;0&quot; volume=&quot;1&quot;&gt;&#10;        &lt;video format=&quot;yuv420p&quot; frameRate=&quot;30.00003000003&quot; height=&quot;720&quot; pixelAspectRatio=&quot;1&quot; width=&quot;1280&quot;/&gt;&#10;        &lt;audio channels=&quot;1&quot; format=&quot;s16&quot; sampleRate=&quot;44100&quot;/&gt;&#10;      &lt;/videoTrack&gt;&#10;      &lt;videoTrack muted=&quot;false&quot; name=&quot;Phim 4&quot; resource=&quot;41340bc4&quot; slideId=&quot;{04B0029A-D44A-4AAF-9744-CA0DA5F6AB07}&quot; startTime=&quot;0&quot; stepIndex=&quot;0&quot; volume=&quot;1&quot;&gt;&#10;        &lt;video format=&quot;yuv420p&quot; frameRate=&quot;62.5&quot; height=&quot;720&quot; pixelAspectRatio=&quot;1&quot; width=&quot;1280&quot;/&gt;&#10;        &lt;audio channels=&quot;1&quot; format=&quot;s16&quot; sampleRate=&quot;44100&quot;/&gt;&#10;      &lt;/videoTrack&gt;&#10;      &lt;videoTrack muted=&quot;false&quot; name=&quot;Phim 5&quot; resource=&quot;795f632f&quot; slideId=&quot;{A976B128-0D12-4C9E-AA94-68D497D92841}&quot; startTime=&quot;0&quot; stepIndex=&quot;0&quot; volume=&quot;1&quot;&gt;&#10;        &lt;video format=&quot;yuv420p&quot; frameRate=&quot;62.5&quot; height=&quot;720&quot; pixelAspectRatio=&quot;1&quot; width=&quot;1280&quot;/&gt;&#10;        &lt;audio channels=&quot;1&quot; format=&quot;s16&quot; sampleRate=&quot;44100&quot;/&gt;&#10;      &lt;/videoTrack&gt;&#10;      &lt;videoTrack muted=&quot;false&quot; name=&quot;Phim 6&quot; resource=&quot;49773305&quot; slideId=&quot;{E0AF1A7C-5018-4D18-BDE8-B89DB61DAE23}&quot; startTime=&quot;0&quot; stepIndex=&quot;0&quot; volume=&quot;1&quot;&gt;&#10;        &lt;video format=&quot;yuv420p&quot; frameRate=&quot;30.00003000003&quot; height=&quot;720&quot; pixelAspectRatio=&quot;1&quot; width=&quot;1280&quot;/&gt;&#10;        &lt;audio channels=&quot;1&quot; format=&quot;s16&quot; sampleRate=&quot;44100&quot;/&gt;&#10;      &lt;/videoTrack&gt;&#10;      &lt;videoTrack muted=&quot;false&quot; name=&quot;Phim 7&quot; resource=&quot;0fcb4c47&quot; slideId=&quot;{CB2EC180-9B7A-422B-B95E-F27635238681}&quot; startTime=&quot;0&quot; stepIndex=&quot;0&quot; volume=&quot;1&quot;&gt;&#10;        &lt;video format=&quot;yuv420p&quot; frameRate=&quot;62.5&quot; height=&quot;720&quot; pixelAspectRatio=&quot;1&quot; width=&quot;1280&quot;/&gt;&#10;        &lt;audio channels=&quot;1&quot; format=&quot;s16&quot; sampleRate=&quot;44100&quot;/&gt;&#10;      &lt;/videoTrack&gt;&#10;      &lt;videoTrack muted=&quot;false&quot; name=&quot;Phim 8&quot; resource=&quot;7ad5e43e&quot; slideId=&quot;{00141B5E-ED65-41A7-9EE5-B2CE4953692B}&quot; startTime=&quot;0&quot; volume=&quot;1&quot;&gt;&#10;        &lt;video format=&quot;yuv420p&quot; frameRate=&quot;30.00003000003&quot; height=&quot;720&quot; pixelAspectRatio=&quot;1&quot; width=&quot;128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ISPRING_RESOURCE_QUIZ" val="quiz4.quiz"/>
  <p:tag name="ISPRING_QUIZ_FULL_PATH" val="C:\Users\Fujitsu\Desktop\ELEARNING\CĐ 6-HÁT-ÂN8 PP\quiz\quiz4.quiz"/>
  <p:tag name="ISPRING_QUIZ_RELATIVE_PATH" val="CĐ 6-HÁT-ÂN8 PP\quiz\quiz4.quiz"/>
  <p:tag name="GENSWF_SLIDE_UID" val="{927083FA-3307-4A6D-8087-03900B05F51C}:379"/>
  <p:tag name="GENSWF_ADVANCE_TIME" val="24.949"/>
  <p:tag name="ISPRING_SLIDE_ID_2" val="{2B038C3B-E7AD-4EBB-BAAA-CABF386A24B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4DD483B-A6D6-45B6-B661-D4238834AD55}:374"/>
  <p:tag name="GENSWF_ADVANCE_TIME" val="118.546"/>
  <p:tag name="TIMING" val="|9.509|6.476|3.75|1.147|3.765|2.028|1.319|5.003|3.896|12.08|21.197|2.512|11.833|1.236"/>
  <p:tag name="ISPRING_SLIDE_ID_2" val="{3C19199A-534E-4F2A-B3F7-79F2BE56D09A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5C1E056-BD8B-4A78-8391-AEA92D457F23}:259"/>
  <p:tag name="GENSWF_ADVANCE_TIME" val="33.721"/>
  <p:tag name="ISPRING_SLIDE_ID_2" val="{F6AE3CDA-016F-4EE5-886F-02D54FCB46D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3A598852-8269-4DEC-8481-EE0CDF719AA0}:375"/>
  <p:tag name="GENSWF_ADVANCE_TIME" val="16.981"/>
  <p:tag name="ISPRING_SLIDE_ID_2" val="{F1A99587-1F2B-4495-A52D-25C6310B661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9.592"/>
  <p:tag name="GENSWF_SLIDE_UID" val="{5C8234EB-488C-456B-945F-5FF927036D5E}:279"/>
  <p:tag name="TIMING" val="|10.956"/>
  <p:tag name="ISPRING_SLIDE_ID_2" val="{04B0029A-D44A-4AAF-9744-CA0DA5F6AB0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8.982"/>
  <p:tag name="GENSWF_SLIDE_UID" val="{E799D9A9-D847-4B0E-BAF0-D5EF981DE8DD}:282"/>
  <p:tag name="TIMING" val="|25.525"/>
  <p:tag name="ISPRING_SLIDE_ID_2" val="{A976B128-0D12-4C9E-AA94-68D497D9284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D8DA180-F3DB-416C-967B-72A229984C12}:283"/>
  <p:tag name="GENSWF_ADVANCE_TIME" val="94.036"/>
  <p:tag name="TIMING" val="|12.679"/>
  <p:tag name="ISPRING_SLIDE_ID_2" val="{E0AF1A7C-5018-4D18-BDE8-B89DB61DAE2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82.108"/>
  <p:tag name="ISPRING_CUSTOM_TIMING_USED" val="1"/>
  <p:tag name="GENSWF_SLIDE_UID" val="{E5998643-B128-44D5-BCB3-BE45896D55A6}:256"/>
  <p:tag name="ISPRING_SLIDE_ID_2" val="{CB2EC180-9B7A-422B-B95E-F2763523868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DD1E776-EA4F-478F-A1E5-A1FD30874B5A}:277"/>
  <p:tag name="ISPRING_SLIDE_ID_2" val="{00141B5E-ED65-41A7-9EE5-B2CE4953692B}"/>
  <p:tag name="GENSWF_ADVANCE_TIME" val="49.6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063"/>
  <p:tag name="ISPRING_SLIDE_ID_2" val="{D2404498-4DDE-4711-B4CA-54784EBA540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1780268-B13D-4704-9F7B-D07434388D3F}:377"/>
  <p:tag name="GENSWF_ADVANCE_TIME" val="22.882"/>
  <p:tag name="ISPRING_SLIDE_ID_2" val="{3B792B89-CA6F-44D6-8871-7156802080E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F6474B8A-FA47-4D03-92CF-FCBEC4C21A52}:276"/>
  <p:tag name="GENSWF_ADVANCE_TIME" val="113.156"/>
  <p:tag name="TIMING" val="|19.856"/>
  <p:tag name="ISPRING_SLIDE_ID_2" val="{A487784F-CA02-47E4-8FC0-E2CDBC6FA52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ISPRING_RESOURCE_QUIZ" val="quiz3.quiz"/>
  <p:tag name="ISPRING_QUIZ_FULL_PATH" val="C:\Users\Fujitsu\Desktop\ELEARNING\CĐ 6-HÁT-ÂN8 PP\quiz\quiz3.quiz"/>
  <p:tag name="ISPRING_QUIZ_RELATIVE_PATH" val="CĐ 6-HÁT-ÂN8 PP\quiz\quiz3.quiz"/>
  <p:tag name="GENSWF_SLIDE_UID" val="{6FA2A473-D315-41B9-9007-FC72D9C9D4DC}:378"/>
  <p:tag name="GENSWF_ADVANCE_TIME" val="20.996"/>
  <p:tag name="ISPRING_SLIDE_ID_2" val="{126A92D7-6DD0-41B5-ACAA-0ABCF65D671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413092D-02BF-4783-8004-624C75CDB9FE}:381"/>
  <p:tag name="GENSWF_ADVANCE_TIME" val="20.978"/>
  <p:tag name="ISPRING_SLIDE_ID_2" val="{11BCE65F-6DE3-4D34-9D38-BBB64556A48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.99"/>
  <p:tag name="GENSWF_SLIDE_UID" val="{AA613537-A0C7-4120-81B9-C5547FE23814}:284"/>
  <p:tag name="ISPRING_SLIDE_ID_2" val="{CA5987F0-C211-40C4-9F40-640DFDB147E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83844FD-795D-4607-8FAD-912C82E96F33}:285"/>
  <p:tag name="GENSWF_ADVANCE_TIME" val="61.003"/>
  <p:tag name="TIMING" val="|2.68|28.315"/>
  <p:tag name="ISPRING_SLIDE_ID_2" val="{C81B5244-6C65-41A4-A5E5-9DC88FDDE7E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4D77379-2AAB-4264-81C1-B65021C12C5E}:376"/>
  <p:tag name="GENSWF_ADVANCE_TIME" val="114.993"/>
  <p:tag name="TIMING" val="|17.561"/>
  <p:tag name="ISPRING_SLIDE_ID_2" val="{644D4A0A-0C7A-4170-BB8E-AD67F9D8E4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327</Words>
  <Application>Microsoft Office PowerPoint</Application>
  <PresentationFormat>Widescreen</PresentationFormat>
  <Paragraphs>51</Paragraphs>
  <Slides>17</Slides>
  <Notes>17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Arial</vt:lpstr>
      <vt:lpstr>Assistant</vt:lpstr>
      <vt:lpstr>Calibri</vt:lpstr>
      <vt:lpstr>Calibri (Thân)</vt:lpstr>
      <vt:lpstr>Calibri Light</vt:lpstr>
      <vt:lpstr>Sail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CHỦ ĐỀ 6 Về Miền Quan Họ</vt:lpstr>
      <vt:lpstr> I.SƠ LƯỢC VỀ QUAN HỌ BẮC NINH</vt:lpstr>
      <vt:lpstr>PowerPoint Presentation</vt:lpstr>
      <vt:lpstr>PowerPoint Presentation</vt:lpstr>
      <vt:lpstr>PowerPoint Presentation</vt:lpstr>
      <vt:lpstr>PowerPoint Presentation</vt:lpstr>
      <vt:lpstr> III. KHỞI ĐỘNG GIỌNG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 6-HÁT-ÂN8 PP</dc:title>
  <dc:creator>Admin</dc:creator>
  <cp:lastModifiedBy>Fujitsu</cp:lastModifiedBy>
  <cp:revision>240</cp:revision>
  <dcterms:created xsi:type="dcterms:W3CDTF">2024-02-16T14:24:01Z</dcterms:created>
  <dcterms:modified xsi:type="dcterms:W3CDTF">2025-03-05T14:38:38Z</dcterms:modified>
</cp:coreProperties>
</file>