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  <p:sldMasterId id="2147483670" r:id="rId5"/>
    <p:sldMasterId id="2147483682" r:id="rId6"/>
    <p:sldMasterId id="2147483709" r:id="rId7"/>
    <p:sldMasterId id="2147483723" r:id="rId8"/>
  </p:sldMasterIdLst>
  <p:notesMasterIdLst>
    <p:notesMasterId r:id="rId31"/>
  </p:notesMasterIdLst>
  <p:sldIdLst>
    <p:sldId id="366" r:id="rId9"/>
    <p:sldId id="355" r:id="rId10"/>
    <p:sldId id="356" r:id="rId11"/>
    <p:sldId id="367" r:id="rId12"/>
    <p:sldId id="371" r:id="rId13"/>
    <p:sldId id="368" r:id="rId14"/>
    <p:sldId id="372" r:id="rId15"/>
    <p:sldId id="373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3" r:id="rId26"/>
    <p:sldId id="384" r:id="rId27"/>
    <p:sldId id="385" r:id="rId28"/>
    <p:sldId id="386" r:id="rId29"/>
    <p:sldId id="26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42A"/>
    <a:srgbClr val="FAED3B"/>
    <a:srgbClr val="70AD47"/>
    <a:srgbClr val="A7FDFF"/>
    <a:srgbClr val="3CDFE6"/>
    <a:srgbClr val="0C0D0E"/>
    <a:srgbClr val="1F4E79"/>
    <a:srgbClr val="ED7D31"/>
    <a:srgbClr val="C55A11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6" autoAdjust="0"/>
    <p:restoredTop sz="84954" autoAdjust="0"/>
  </p:normalViewPr>
  <p:slideViewPr>
    <p:cSldViewPr snapToGrid="0">
      <p:cViewPr varScale="1">
        <p:scale>
          <a:sx n="62" d="100"/>
          <a:sy n="6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63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1D4F-74C0-442A-A23E-9FFB07CF4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E4F10-616C-4D6A-88E5-5B12ED956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A78CC-D302-4B88-81E3-7FAC3E249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5DF6A-385A-49C7-9C30-B0BD8606E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CE7A9-EFEE-4EA1-B6DA-86F12328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14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50D72-8989-4F4F-9C66-DBE70B80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64AC9-0EBE-4570-93DC-FC1DFAA9F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EEF0E-926C-49DC-9535-BC57BB3E2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C449B-F745-4EFD-8649-07C635D2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2E2AC-8C5D-4827-9385-73B2F4004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26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D57D13-1EEE-42DD-844F-9325EBB2C9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5AF47-9123-4A90-85A8-6459E80E8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6CD47-3794-4B0B-A1B2-C29496C3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64C2B-BA7C-46C7-BB5C-178001130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F3B92-AE45-493C-A47B-593420DA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90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42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903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201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36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59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056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529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72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FEFE4-4DA0-40DE-BB57-CCBF1975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7E093-1818-4C9B-936F-0BA559329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1B0BD-4926-4F9A-83BF-DBD6135C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8995C-083D-4BCA-8C4D-B2AAB4CF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8DFB0-C42C-4574-BF11-FBE5BB03F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171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971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355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6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66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55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30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828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321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57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F62E6-BFF9-4EBD-95DA-EB4A4736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75F57-5158-4CC0-9AAE-B6CC0D42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B8D89-FC2B-4BB2-B9A4-09AF2A55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014E3-4EF2-4714-9AFF-D5B375EA1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60FDE-EA26-4124-9C45-8238E937F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4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946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267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4844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461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438401"/>
            <a:ext cx="12012084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9319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320800" y="1676400"/>
            <a:ext cx="103632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9319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44000" y="6248400"/>
            <a:ext cx="2540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BBDE2F-A70B-42D1-97D1-2E37D511BA07}" type="slidenum">
              <a:rPr lang="en-US" altLang="en-US" smtClean="0">
                <a:solidFill>
                  <a:srgbClr val="1C1C1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0869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CCF2B4-11BD-469C-AAD2-2AB870C91ED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5400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4C6BB2-F3C3-4CA3-8532-B4C3E327E86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0378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CF501C-FE5D-46BA-B866-4B7BD2BDB91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7719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C1A34F-262D-4F41-B93E-D95D0D8F272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1320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CD9D8A-942D-4E0C-89FC-ED26E045659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61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1C62C-0CD1-4B88-9392-AE29BAA32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18BE9-B169-4DAB-A9A2-430515E36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45C92-82AA-4223-ADB6-08CD4E8FF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33304-637D-4E69-BA96-F717CFF8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3617D6-4648-4A32-8A9F-35000FACE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D416A4-F91D-4306-B029-2E3F5E37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34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7C6AB5-2967-4BBD-8722-C5B8916B83D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2162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035541-164A-4C57-B1FC-C804D329126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4370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A429C9-44DF-45CF-94A8-4A5240BDB93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9309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D3D9C-5560-4450-92D6-6980C20859F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5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38733" y="214313"/>
            <a:ext cx="2601384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584" y="214313"/>
            <a:ext cx="7600949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146C2D-6170-45C9-A5FD-D5613269444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373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34584" y="214313"/>
            <a:ext cx="10405533" cy="591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A9844A-49DA-428D-A90F-7FD1F3C7D17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5667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76917" y="20177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576917" y="41513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07CD8A-7903-46C3-B679-E5F13312F79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9307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E81D6F-EB16-4DBE-84A6-D1C15F4A92D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8666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8499F2-F700-436A-ACEF-BE7060DBAFB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6067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D78CF3-F0D6-4ABA-AD2C-A4400106682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6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5B266-764D-458D-93EB-E14525A62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E7C12-0512-4F6F-AC67-880174F7F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CFB3E-F510-49CC-9B34-BC31948D2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9B874E-25D1-45D2-BB6B-905466EEB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0E49B-2F09-4866-A189-7460ECC9D2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A41FD-C022-4E0F-B170-6428C967F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28737-0509-4D8C-97BB-209A2CD9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DED6C-0872-4037-9ADB-1B91C29B1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892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0448DB-4BA9-4F9E-B51E-BF16AFCDEDD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11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9EA3A9-98B3-4366-8A53-33676D59ECF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309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3D8D1-2DC4-4D2A-8BA6-5A71E4925F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590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AF66DF-0656-4F70-AD7F-D094B8730AA5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36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9E58C9-7655-4EF5-A33F-BD6F8DA4ECF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199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2A7D94-5115-46BC-A0C9-D4F4EA291595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9619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736101-C930-43C7-B5C8-E5437CEF091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164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F778F4-81C5-403A-A2CA-EC0063EDEF1A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9388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30E5AC-B7E8-4925-940A-DE725F7D820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070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301626"/>
            <a:ext cx="10363200" cy="5794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3B2743-AD8D-4F15-A273-67B1F862539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6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37D9A-207C-4C11-A132-0BD420D45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3FA3B-880B-477B-9EA4-D467ADDBE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DAE650-8F8A-4FA9-88DC-1F7AA8332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831AB3-5400-4827-BABD-6029C58DA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61D592-77D1-4E44-BF36-4ECED8582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32814D-DEF9-4040-B7F2-8BA3E9EE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3AEA0-6DE0-4DFD-BBEB-FB787F1B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35E9-E50D-45EF-B61D-F8E50BFB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2425A-FE7D-4B24-9C1D-110DBED53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62ECE-D7A0-4FFF-B80E-843FA7459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69A0F-6511-4BE8-B15F-0B997CA3A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EC284-92F6-4C98-8D55-C99DBCCB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8E402-CA18-4BA7-979B-B9440F930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9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03E6C-C79B-459F-8787-BD7B3A23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E54679-03E4-4514-938C-BB535FA2BA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6C308D-2EFF-4199-BFBA-CBD2D1BD4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B92AE7-552F-493C-ADCC-C65688822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30A4C-ED13-4948-913A-164928B0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F1222-CF81-4DA4-9E40-418081AC4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3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1FE462-3D70-4B1D-8623-15B8C7594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B9E6D-60EE-4D43-B317-F2C00C5A2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F9189-42C4-4B4E-B8D1-0695ACEC4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73DA-496D-48DA-9EC6-CA0E53342C02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200F9-C81C-41AE-BF3D-C426DE3B4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9E067-5A44-4321-9A0A-C0A307DF6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7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050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B4C61-9C34-4873-82C7-7069B205C6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44B8E-20C8-45C5-8995-50162446AB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0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56684" y="10985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vi-V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66801" y="10985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vi-V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721785" y="15208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vi-V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214967" y="15208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vi-V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69333" y="14478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vi-V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1016000" y="99060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vi-V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90551" y="17811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vi-V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4585" y="214314"/>
            <a:ext cx="10390716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6917" y="2017713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17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94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768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89533" y="6243638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DF8566-4096-4883-82E5-515770B3371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4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DA98FB-A00B-46BB-A7A0-05B4326A96E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3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39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5.sv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2238348" y="3550971"/>
            <a:ext cx="77153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809720" y="1"/>
            <a:ext cx="8839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NHIỆT LIỆT CHÀO MỪNG CÁC THẦY CÔ GIÁO VỀ DỰ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GIỜ LỚP ….</a:t>
            </a:r>
            <a:endParaRPr lang="en-US" sz="32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" name="Picture 4" descr="Math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64" y="1071546"/>
            <a:ext cx="37338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887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-24"/>
            <a:ext cx="9144000" cy="5715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TAM 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571480"/>
            <a:ext cx="46753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 chất tam </a:t>
            </a:r>
            <a:r>
              <a:rPr lang="nl-NL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</a:t>
            </a:r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541" y="1142984"/>
            <a:ext cx="5153181" cy="702707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1960541" y="1940141"/>
            <a:ext cx="63853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 =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………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MB = MC 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……………..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……………..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541" y="3630922"/>
            <a:ext cx="5456089" cy="106287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9736" y="829823"/>
            <a:ext cx="4308528" cy="542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5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02970" y="209094"/>
            <a:ext cx="46753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 chất tam </a:t>
            </a:r>
            <a:r>
              <a:rPr lang="nl-NL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</a:t>
            </a:r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541" y="1142984"/>
            <a:ext cx="5153181" cy="702707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1960541" y="1940141"/>
            <a:ext cx="63853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 =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MB = MC (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541" y="3630922"/>
            <a:ext cx="5456089" cy="106287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5132" y="739233"/>
            <a:ext cx="3905572" cy="49134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38160"/>
          <a:stretch/>
        </p:blipFill>
        <p:spPr>
          <a:xfrm>
            <a:off x="0" y="4654044"/>
            <a:ext cx="7416630" cy="153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0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61" y="991891"/>
            <a:ext cx="11143281" cy="454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950"/>
            <a:ext cx="11892272" cy="460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9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260"/>
          <a:stretch/>
        </p:blipFill>
        <p:spPr>
          <a:xfrm>
            <a:off x="557940" y="123986"/>
            <a:ext cx="11065790" cy="3626603"/>
          </a:xfrm>
          <a:prstGeom prst="rect">
            <a:avLst/>
          </a:prstGeom>
        </p:spPr>
      </p:pic>
      <p:pic>
        <p:nvPicPr>
          <p:cNvPr id="2662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56" y="3863840"/>
            <a:ext cx="9834718" cy="2366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48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43" y="402955"/>
            <a:ext cx="10315435" cy="323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7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2" y="-1"/>
            <a:ext cx="12173648" cy="626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7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584" y="0"/>
            <a:ext cx="4000712" cy="453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96" y="0"/>
            <a:ext cx="796903" cy="10625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875" y="717123"/>
            <a:ext cx="3616950" cy="6272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6170" y="1344340"/>
            <a:ext cx="59009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BH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vuông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5646" y="1969461"/>
            <a:ext cx="7466358" cy="627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t="9755"/>
          <a:stretch/>
        </p:blipFill>
        <p:spPr>
          <a:xfrm>
            <a:off x="1301875" y="2698580"/>
            <a:ext cx="4456371" cy="1049121"/>
          </a:xfrm>
          <a:prstGeom prst="rect">
            <a:avLst/>
          </a:prstGeom>
        </p:spPr>
      </p:pic>
      <p:pic>
        <p:nvPicPr>
          <p:cNvPr id="27651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06" y="4897464"/>
            <a:ext cx="8780510" cy="1332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44398" y="4253764"/>
            <a:ext cx="162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42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90" y="464950"/>
            <a:ext cx="10416563" cy="471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18" y="154983"/>
            <a:ext cx="10154263" cy="41845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658" y="4564507"/>
            <a:ext cx="8206975" cy="194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7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1880393" y="3404394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215188" y="3405188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52400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52400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Box 3"/>
          <p:cNvSpPr txBox="1">
            <a:spLocks noChangeArrowheads="1"/>
          </p:cNvSpPr>
          <p:nvPr/>
        </p:nvSpPr>
        <p:spPr bwMode="auto">
          <a:xfrm>
            <a:off x="4546600" y="93663"/>
            <a:ext cx="2717800" cy="5842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35810" y="1177010"/>
            <a:ext cx="8400082" cy="5425268"/>
            <a:chOff x="8777" y="3411"/>
            <a:chExt cx="2563" cy="2097"/>
          </a:xfrm>
        </p:grpSpPr>
        <p:pic>
          <p:nvPicPr>
            <p:cNvPr id="6147" name="Picture 3" descr="images712801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7" y="3411"/>
              <a:ext cx="2563" cy="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8" name="Picture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7" y="5004"/>
              <a:ext cx="2563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20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7115"/>
            <a:ext cx="9003971" cy="16026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86" y="1874823"/>
            <a:ext cx="4210098" cy="4231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t="3981"/>
          <a:stretch/>
        </p:blipFill>
        <p:spPr>
          <a:xfrm>
            <a:off x="4700174" y="2797003"/>
            <a:ext cx="6802140" cy="20224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5522" y="4903496"/>
            <a:ext cx="7356791" cy="185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99230" y="7938"/>
            <a:ext cx="11680959" cy="6850062"/>
            <a:chOff x="0" y="0"/>
            <a:chExt cx="9137650" cy="4700587"/>
          </a:xfrm>
        </p:grpSpPr>
        <p:pic>
          <p:nvPicPr>
            <p:cNvPr id="3" name="Picture 3" descr="Cov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4725" y="3987800"/>
              <a:ext cx="2963863" cy="712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Cov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4725" y="3929062"/>
              <a:ext cx="3003550" cy="3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5" descr="Cov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8375" y="3538537"/>
              <a:ext cx="3024188" cy="593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 descr="Cove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7063" y="3486150"/>
              <a:ext cx="1703387" cy="639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7" descr="Cove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9813" y="3149600"/>
              <a:ext cx="3017837" cy="296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 descr="Cove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425" y="2990850"/>
              <a:ext cx="1789113" cy="627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 descr="Cover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438" y="2528887"/>
              <a:ext cx="3914775" cy="118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0" descr="Cove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5850" y="2601912"/>
              <a:ext cx="2773363" cy="38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1" descr="Cov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088" y="2165350"/>
              <a:ext cx="1874837" cy="58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2" descr="Cover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675" y="1947862"/>
              <a:ext cx="2957513" cy="38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3" descr="Cover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088" y="1882775"/>
              <a:ext cx="1617662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4" descr="Cove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438" y="1928812"/>
              <a:ext cx="3862387" cy="963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5" descr="Cover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825" y="1504950"/>
              <a:ext cx="1630363" cy="42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6" descr="Cover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775" y="1050925"/>
              <a:ext cx="1644650" cy="593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7" descr="Cover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075" y="760412"/>
              <a:ext cx="1770063" cy="890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8" descr="Cover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1725" y="666750"/>
              <a:ext cx="2752725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9" descr="Cover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075" y="660400"/>
              <a:ext cx="1617663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20" descr="Cover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300" y="0"/>
              <a:ext cx="2997200" cy="409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1" descr="Cover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738" y="100012"/>
              <a:ext cx="1571625" cy="77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2" descr="Cover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438" y="568325"/>
              <a:ext cx="2878137" cy="2324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3" descr="Cover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11387"/>
              <a:ext cx="1697038" cy="1042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0875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14560" cy="2387600"/>
          </a:xfrm>
        </p:spPr>
        <p:txBody>
          <a:bodyPr>
            <a:normAutofit/>
          </a:bodyPr>
          <a:lstStyle/>
          <a:p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Cảm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ơn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quý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thầy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cô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631394">
            <a:off x="-514584" y="4127150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149" y="219009"/>
            <a:ext cx="10080641" cy="62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6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-24"/>
            <a:ext cx="9144000" cy="5715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TAM 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571480"/>
            <a:ext cx="32861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nl-NL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giác </a:t>
            </a:r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903" y="1142984"/>
            <a:ext cx="9309917" cy="460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5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3764797" y="2440983"/>
            <a:ext cx="2667000" cy="2057400"/>
            <a:chOff x="1728" y="1056"/>
            <a:chExt cx="1680" cy="1296"/>
          </a:xfrm>
        </p:grpSpPr>
        <p:sp>
          <p:nvSpPr>
            <p:cNvPr id="6171" name="AutoShape 5"/>
            <p:cNvSpPr>
              <a:spLocks noChangeArrowheads="1"/>
            </p:cNvSpPr>
            <p:nvPr/>
          </p:nvSpPr>
          <p:spPr bwMode="auto">
            <a:xfrm>
              <a:off x="1728" y="1056"/>
              <a:ext cx="1680" cy="1296"/>
            </a:xfrm>
            <a:prstGeom prst="triangle">
              <a:avLst>
                <a:gd name="adj" fmla="val 50000"/>
              </a:avLst>
            </a:prstGeom>
            <a:noFill/>
            <a:ln w="57150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00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6172" name="Line 6"/>
            <p:cNvSpPr>
              <a:spLocks noChangeShapeType="1"/>
            </p:cNvSpPr>
            <p:nvPr/>
          </p:nvSpPr>
          <p:spPr bwMode="auto">
            <a:xfrm flipV="1">
              <a:off x="2952" y="1656"/>
              <a:ext cx="80" cy="96"/>
            </a:xfrm>
            <a:prstGeom prst="line">
              <a:avLst/>
            </a:prstGeom>
            <a:noFill/>
            <a:ln w="57150">
              <a:solidFill>
                <a:srgbClr val="66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3" name="Line 7"/>
            <p:cNvSpPr>
              <a:spLocks noChangeShapeType="1"/>
            </p:cNvSpPr>
            <p:nvPr/>
          </p:nvSpPr>
          <p:spPr bwMode="auto">
            <a:xfrm>
              <a:off x="2064" y="1728"/>
              <a:ext cx="96" cy="48"/>
            </a:xfrm>
            <a:prstGeom prst="line">
              <a:avLst/>
            </a:prstGeom>
            <a:noFill/>
            <a:ln w="57150">
              <a:solidFill>
                <a:srgbClr val="66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147" name="Text Box 9"/>
          <p:cNvSpPr txBox="1">
            <a:spLocks noChangeArrowheads="1"/>
          </p:cNvSpPr>
          <p:nvPr/>
        </p:nvSpPr>
        <p:spPr bwMode="auto">
          <a:xfrm>
            <a:off x="7010400" y="1219201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983997" y="2059984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584197" y="4269784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3307597" y="4345984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13325" name="Group 13"/>
          <p:cNvGrpSpPr>
            <a:grpSpLocks/>
          </p:cNvGrpSpPr>
          <p:nvPr/>
        </p:nvGrpSpPr>
        <p:grpSpPr bwMode="auto">
          <a:xfrm>
            <a:off x="4374397" y="2898183"/>
            <a:ext cx="2133600" cy="685800"/>
            <a:chOff x="3072" y="1104"/>
            <a:chExt cx="1296" cy="528"/>
          </a:xfrm>
        </p:grpSpPr>
        <p:sp>
          <p:nvSpPr>
            <p:cNvPr id="6169" name="Line 14"/>
            <p:cNvSpPr>
              <a:spLocks noChangeShapeType="1"/>
            </p:cNvSpPr>
            <p:nvPr/>
          </p:nvSpPr>
          <p:spPr bwMode="auto">
            <a:xfrm flipV="1">
              <a:off x="3936" y="1104"/>
              <a:ext cx="432" cy="38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70" name="Line 15"/>
            <p:cNvSpPr>
              <a:spLocks noChangeShapeType="1"/>
            </p:cNvSpPr>
            <p:nvPr/>
          </p:nvSpPr>
          <p:spPr bwMode="auto">
            <a:xfrm flipV="1">
              <a:off x="3072" y="1104"/>
              <a:ext cx="1248" cy="52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6050797" y="2517184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FFFF"/>
                </a:solidFill>
                <a:latin typeface="Times New Roman" panose="02020603050405020304" pitchFamily="18" charset="0"/>
              </a:rPr>
              <a:t>Cạnh bên</a:t>
            </a:r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4374397" y="4498383"/>
            <a:ext cx="0" cy="685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3840997" y="5107984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FFFF"/>
                </a:solidFill>
                <a:latin typeface="Times New Roman" panose="02020603050405020304" pitchFamily="18" charset="0"/>
              </a:rPr>
              <a:t>Cạnh đáy</a:t>
            </a:r>
          </a:p>
        </p:txBody>
      </p:sp>
      <p:sp>
        <p:nvSpPr>
          <p:cNvPr id="13331" name="Freeform 19"/>
          <p:cNvSpPr>
            <a:spLocks/>
          </p:cNvSpPr>
          <p:nvPr/>
        </p:nvSpPr>
        <p:spPr bwMode="auto">
          <a:xfrm>
            <a:off x="3993397" y="4193583"/>
            <a:ext cx="88900" cy="304800"/>
          </a:xfrm>
          <a:custGeom>
            <a:avLst/>
            <a:gdLst>
              <a:gd name="T0" fmla="*/ 0 w 104"/>
              <a:gd name="T1" fmla="*/ 0 h 144"/>
              <a:gd name="T2" fmla="*/ 82062 w 104"/>
              <a:gd name="T3" fmla="*/ 101600 h 144"/>
              <a:gd name="T4" fmla="*/ 41031 w 104"/>
              <a:gd name="T5" fmla="*/ 304800 h 1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4" h="144">
                <a:moveTo>
                  <a:pt x="0" y="0"/>
                </a:moveTo>
                <a:cubicBezTo>
                  <a:pt x="44" y="12"/>
                  <a:pt x="88" y="24"/>
                  <a:pt x="96" y="48"/>
                </a:cubicBezTo>
                <a:cubicBezTo>
                  <a:pt x="104" y="72"/>
                  <a:pt x="76" y="108"/>
                  <a:pt x="48" y="144"/>
                </a:cubicBezTo>
              </a:path>
            </a:pathLst>
          </a:custGeom>
          <a:noFill/>
          <a:ln w="349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332" name="Freeform 20"/>
          <p:cNvSpPr>
            <a:spLocks/>
          </p:cNvSpPr>
          <p:nvPr/>
        </p:nvSpPr>
        <p:spPr bwMode="auto">
          <a:xfrm>
            <a:off x="6050797" y="4193583"/>
            <a:ext cx="152400" cy="228600"/>
          </a:xfrm>
          <a:custGeom>
            <a:avLst/>
            <a:gdLst>
              <a:gd name="T0" fmla="*/ 152400 w 56"/>
              <a:gd name="T1" fmla="*/ 0 h 96"/>
              <a:gd name="T2" fmla="*/ 21771 w 56"/>
              <a:gd name="T3" fmla="*/ 114300 h 96"/>
              <a:gd name="T4" fmla="*/ 21771 w 56"/>
              <a:gd name="T5" fmla="*/ 228600 h 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" h="96">
                <a:moveTo>
                  <a:pt x="56" y="0"/>
                </a:moveTo>
                <a:cubicBezTo>
                  <a:pt x="36" y="16"/>
                  <a:pt x="16" y="32"/>
                  <a:pt x="8" y="48"/>
                </a:cubicBezTo>
                <a:cubicBezTo>
                  <a:pt x="0" y="64"/>
                  <a:pt x="4" y="80"/>
                  <a:pt x="8" y="96"/>
                </a:cubicBezTo>
              </a:path>
            </a:pathLst>
          </a:custGeom>
          <a:noFill/>
          <a:ln w="317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flipH="1" flipV="1">
            <a:off x="3917197" y="4345983"/>
            <a:ext cx="1752600" cy="914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 flipV="1">
            <a:off x="5822197" y="4345983"/>
            <a:ext cx="381000" cy="914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5517397" y="5107984"/>
            <a:ext cx="243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FFFF"/>
                </a:solidFill>
                <a:latin typeface="Times New Roman" panose="02020603050405020304" pitchFamily="18" charset="0"/>
              </a:rPr>
              <a:t>Hai góc ở đáy</a:t>
            </a:r>
          </a:p>
        </p:txBody>
      </p:sp>
      <p:graphicFrame>
        <p:nvGraphicFramePr>
          <p:cNvPr id="13349" name="Object 37"/>
          <p:cNvGraphicFramePr>
            <a:graphicFrameLocks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815846387"/>
              </p:ext>
            </p:extLst>
          </p:nvPr>
        </p:nvGraphicFramePr>
        <p:xfrm>
          <a:off x="2107704" y="5962908"/>
          <a:ext cx="6514585" cy="493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4" imgW="2349500" imgH="177800" progId="Equation.DSMT4">
                  <p:embed/>
                </p:oleObj>
              </mc:Choice>
              <mc:Fallback>
                <p:oleObj name="Equation" r:id="rId4" imgW="2349500" imgH="177800" progId="Equation.DSMT4">
                  <p:embed/>
                  <p:pic>
                    <p:nvPicPr>
                      <p:cNvPr id="1334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7704" y="5962908"/>
                        <a:ext cx="6514585" cy="49302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/>
          <p:cNvSpPr/>
          <p:nvPr/>
        </p:nvSpPr>
        <p:spPr>
          <a:xfrm>
            <a:off x="1875295" y="1149591"/>
            <a:ext cx="5135105" cy="57150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TAM 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27560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3" grpId="0"/>
      <p:bldP spid="13324" grpId="0"/>
      <p:bldP spid="13328" grpId="0"/>
      <p:bldP spid="13330" grpId="0"/>
      <p:bldP spid="133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24" y="712922"/>
            <a:ext cx="11678776" cy="44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9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48" y="309966"/>
            <a:ext cx="9016181" cy="20302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556" y="2340245"/>
            <a:ext cx="4664990" cy="391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2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5878"/>
            <a:ext cx="6041453" cy="50679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07" y="0"/>
            <a:ext cx="2254856" cy="6414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40271" y="194543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∆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𝑀𝐸𝐹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 </a:t>
            </a:r>
          </a:p>
          <a:p>
            <a:pPr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∆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𝑀𝑁𝑃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</a:t>
            </a: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𝑀𝐻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∆</a:t>
            </a:r>
            <a:r>
              <a:rPr lang="en-US" sz="2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𝑀𝑃𝐻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7003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-24"/>
            <a:ext cx="9144000" cy="5715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TAM 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571480"/>
            <a:ext cx="46753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Tính chất tam </a:t>
            </a:r>
            <a:r>
              <a:rPr lang="nl-NL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 </a:t>
            </a:r>
            <a:r>
              <a:rPr lang="nl-NL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359" y="1142984"/>
            <a:ext cx="9841423" cy="505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096A91-93C8-4C7A-BF68-944591874A6D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748</TotalTime>
  <Words>173</Words>
  <Application>Microsoft Office PowerPoint</Application>
  <PresentationFormat>Widescreen</PresentationFormat>
  <Paragraphs>34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Rockwell</vt:lpstr>
      <vt:lpstr>Tahoma</vt:lpstr>
      <vt:lpstr>Times New Roman</vt:lpstr>
      <vt:lpstr>Verdana</vt:lpstr>
      <vt:lpstr>Wingdings</vt:lpstr>
      <vt:lpstr>1_Office Theme</vt:lpstr>
      <vt:lpstr>2_Office Theme</vt:lpstr>
      <vt:lpstr>Office Theme</vt:lpstr>
      <vt:lpstr>1_Blends</vt:lpstr>
      <vt:lpstr>Default Design</vt:lpstr>
      <vt:lpstr>MathType 6.0 Equation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quý thầy cô!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Safety</dc:title>
  <dc:creator>Lê Hải</dc:creator>
  <cp:lastModifiedBy>Admin</cp:lastModifiedBy>
  <cp:revision>43</cp:revision>
  <dcterms:created xsi:type="dcterms:W3CDTF">2021-06-07T13:44:30Z</dcterms:created>
  <dcterms:modified xsi:type="dcterms:W3CDTF">2022-08-04T05:19:46Z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