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52"/>
  </p:notesMasterIdLst>
  <p:sldIdLst>
    <p:sldId id="260" r:id="rId3"/>
    <p:sldId id="259" r:id="rId4"/>
    <p:sldId id="381" r:id="rId5"/>
    <p:sldId id="382" r:id="rId6"/>
    <p:sldId id="256" r:id="rId7"/>
    <p:sldId id="307" r:id="rId8"/>
    <p:sldId id="377" r:id="rId9"/>
    <p:sldId id="270" r:id="rId10"/>
    <p:sldId id="385" r:id="rId11"/>
    <p:sldId id="386" r:id="rId12"/>
    <p:sldId id="388" r:id="rId13"/>
    <p:sldId id="389" r:id="rId14"/>
    <p:sldId id="391" r:id="rId15"/>
    <p:sldId id="443" r:id="rId16"/>
    <p:sldId id="392" r:id="rId17"/>
    <p:sldId id="387" r:id="rId18"/>
    <p:sldId id="396" r:id="rId19"/>
    <p:sldId id="397" r:id="rId20"/>
    <p:sldId id="398" r:id="rId21"/>
    <p:sldId id="399" r:id="rId22"/>
    <p:sldId id="394" r:id="rId23"/>
    <p:sldId id="402" r:id="rId24"/>
    <p:sldId id="384" r:id="rId25"/>
    <p:sldId id="407" r:id="rId26"/>
    <p:sldId id="403" r:id="rId27"/>
    <p:sldId id="404" r:id="rId28"/>
    <p:sldId id="406" r:id="rId29"/>
    <p:sldId id="408" r:id="rId30"/>
    <p:sldId id="401" r:id="rId31"/>
    <p:sldId id="409" r:id="rId32"/>
    <p:sldId id="274" r:id="rId33"/>
    <p:sldId id="413" r:id="rId34"/>
    <p:sldId id="414" r:id="rId35"/>
    <p:sldId id="415" r:id="rId36"/>
    <p:sldId id="416" r:id="rId37"/>
    <p:sldId id="417" r:id="rId38"/>
    <p:sldId id="418" r:id="rId39"/>
    <p:sldId id="420" r:id="rId40"/>
    <p:sldId id="421" r:id="rId41"/>
    <p:sldId id="419" r:id="rId42"/>
    <p:sldId id="424" r:id="rId43"/>
    <p:sldId id="425" r:id="rId44"/>
    <p:sldId id="311" r:id="rId45"/>
    <p:sldId id="262" r:id="rId46"/>
    <p:sldId id="437" r:id="rId47"/>
    <p:sldId id="438" r:id="rId48"/>
    <p:sldId id="436" r:id="rId49"/>
    <p:sldId id="439" r:id="rId50"/>
    <p:sldId id="31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E1942-9687-4A31-BC3F-404901CDD248}"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7AF7A-FD96-4C9E-8670-57886EB4B6AB}" type="slidenum">
              <a:rPr lang="en-US" smtClean="0"/>
              <a:t>‹#›</a:t>
            </a:fld>
            <a:endParaRPr lang="en-US"/>
          </a:p>
        </p:txBody>
      </p:sp>
    </p:spTree>
    <p:extLst>
      <p:ext uri="{BB962C8B-B14F-4D97-AF65-F5344CB8AC3E}">
        <p14:creationId xmlns:p14="http://schemas.microsoft.com/office/powerpoint/2010/main" val="86992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665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35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949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9085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47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6437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755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410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5437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5246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349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545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210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4977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9685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534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0452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906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1594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4866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4713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5404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1945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0594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559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997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1495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2136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5723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9448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563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5325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922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6472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393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5948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23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9442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58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752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774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5511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2025/3/10</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372586690"/>
      </p:ext>
    </p:extLst>
  </p:cSld>
  <p:clrMapOvr>
    <a:masterClrMapping/>
  </p:clrMapOvr>
  <p:transition spd="slow" advClick="0"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BAFB50-33D3-41F8-8B0D-C95D1F3DD8A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0E7E3E-6331-4432-B6A1-EDCE1D0AB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52437C9-A6B4-4B1D-B141-2A7952D07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0DC2534-C80D-43F6-B18D-30D6AA35225C}"/>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6" name="页脚占位符 5">
            <a:extLst>
              <a:ext uri="{FF2B5EF4-FFF2-40B4-BE49-F238E27FC236}">
                <a16:creationId xmlns:a16="http://schemas.microsoft.com/office/drawing/2014/main" id="{87193401-AA28-41EF-A97D-F4FBB31CEF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196DFE-B28E-4476-ADE9-459885B140F0}"/>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19509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6EE738-C2D6-43FC-B20C-D2DDB4A4F98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F027530-3133-4C3E-8F2D-090BB29F672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05AE87-AA2B-45C2-95E8-E9CD348EC73A}"/>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5" name="页脚占位符 4">
            <a:extLst>
              <a:ext uri="{FF2B5EF4-FFF2-40B4-BE49-F238E27FC236}">
                <a16:creationId xmlns:a16="http://schemas.microsoft.com/office/drawing/2014/main" id="{C729EEE9-9B1F-4C46-B497-92FC363073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A111E-0F79-46EE-8487-4376EF9B5882}"/>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71114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25EC82-AA27-4DC5-987C-F9927CBAB8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F444811-7A43-4F7A-A72F-6DAE24BE3C7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E2159E8-1629-459E-8955-D70204D031C7}"/>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5" name="页脚占位符 4">
            <a:extLst>
              <a:ext uri="{FF2B5EF4-FFF2-40B4-BE49-F238E27FC236}">
                <a16:creationId xmlns:a16="http://schemas.microsoft.com/office/drawing/2014/main" id="{40710FE1-5D36-4DF0-A165-6BD09660FD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223D90-62AE-4492-AA8E-21AF0634222B}"/>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519409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sp>
        <p:nvSpPr>
          <p:cNvPr id="17" name="图片占位符 16"/>
          <p:cNvSpPr>
            <a:spLocks noGrp="1"/>
          </p:cNvSpPr>
          <p:nvPr>
            <p:ph type="pic" sz="quarter" idx="11"/>
          </p:nvPr>
        </p:nvSpPr>
        <p:spPr>
          <a:xfrm>
            <a:off x="7952227" y="3954857"/>
            <a:ext cx="3316302"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1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1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70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4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7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2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2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7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8 h 2257169"/>
              <a:gd name="connsiteX136" fmla="*/ 250314 w 3316302"/>
              <a:gd name="connsiteY136" fmla="*/ 1565549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1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1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1"/>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1"/>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70"/>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4"/>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7"/>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2"/>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699" y="1779691"/>
                </a:lnTo>
                <a:lnTo>
                  <a:pt x="280699" y="1580018"/>
                </a:lnTo>
                <a:lnTo>
                  <a:pt x="250314"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1"/>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3"/>
          </p:nvPr>
        </p:nvSpPr>
        <p:spPr>
          <a:xfrm>
            <a:off x="1406285" y="3954857"/>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1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70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4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7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2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2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7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8 h 2257169"/>
              <a:gd name="connsiteX136" fmla="*/ 250315 w 3316303"/>
              <a:gd name="connsiteY136" fmla="*/ 1565549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1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1"/>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70"/>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4"/>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7"/>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2"/>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700" y="1779691"/>
                </a:lnTo>
                <a:lnTo>
                  <a:pt x="280700" y="1580018"/>
                </a:lnTo>
                <a:lnTo>
                  <a:pt x="250315"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4"/>
          </p:nvPr>
        </p:nvSpPr>
        <p:spPr>
          <a:xfrm>
            <a:off x="1406285" y="1197143"/>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2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69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5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8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3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3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8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9 h 2257169"/>
              <a:gd name="connsiteX136" fmla="*/ 250315 w 3316303"/>
              <a:gd name="connsiteY136" fmla="*/ 1565550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2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2"/>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69"/>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5"/>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8"/>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3"/>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700" y="1779691"/>
                </a:lnTo>
                <a:lnTo>
                  <a:pt x="280700" y="1580019"/>
                </a:lnTo>
                <a:lnTo>
                  <a:pt x="250315"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5"/>
          </p:nvPr>
        </p:nvSpPr>
        <p:spPr>
          <a:xfrm>
            <a:off x="7952227" y="1197143"/>
            <a:ext cx="3316302"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2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2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69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5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8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3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3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8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9 h 2257169"/>
              <a:gd name="connsiteX136" fmla="*/ 250314 w 3316302"/>
              <a:gd name="connsiteY136" fmla="*/ 1565550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2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2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2"/>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2"/>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69"/>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5"/>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8"/>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3"/>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699" y="1779691"/>
                </a:lnTo>
                <a:lnTo>
                  <a:pt x="280699" y="1580019"/>
                </a:lnTo>
                <a:lnTo>
                  <a:pt x="250314"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2"/>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3" name="图片占位符 12"/>
          <p:cNvSpPr>
            <a:spLocks noGrp="1"/>
          </p:cNvSpPr>
          <p:nvPr>
            <p:ph type="pic" sz="quarter" idx="12"/>
          </p:nvPr>
        </p:nvSpPr>
        <p:spPr>
          <a:xfrm>
            <a:off x="4679258" y="2576000"/>
            <a:ext cx="3316301" cy="2257169"/>
          </a:xfrm>
          <a:custGeom>
            <a:avLst/>
            <a:gdLst>
              <a:gd name="connsiteX0" fmla="*/ 1620531 w 3316301"/>
              <a:gd name="connsiteY0" fmla="*/ 0 h 2257169"/>
              <a:gd name="connsiteX1" fmla="*/ 1689982 w 3316301"/>
              <a:gd name="connsiteY1" fmla="*/ 0 h 2257169"/>
              <a:gd name="connsiteX2" fmla="*/ 1757987 w 3316301"/>
              <a:gd name="connsiteY2" fmla="*/ 0 h 2257169"/>
              <a:gd name="connsiteX3" fmla="*/ 1827438 w 3316301"/>
              <a:gd name="connsiteY3" fmla="*/ 2894 h 2257169"/>
              <a:gd name="connsiteX4" fmla="*/ 1893995 w 3316301"/>
              <a:gd name="connsiteY4" fmla="*/ 7235 h 2257169"/>
              <a:gd name="connsiteX5" fmla="*/ 1959106 w 3316301"/>
              <a:gd name="connsiteY5" fmla="*/ 14469 h 2257169"/>
              <a:gd name="connsiteX6" fmla="*/ 2024217 w 3316301"/>
              <a:gd name="connsiteY6" fmla="*/ 21704 h 2257169"/>
              <a:gd name="connsiteX7" fmla="*/ 2086434 w 3316301"/>
              <a:gd name="connsiteY7" fmla="*/ 31832 h 2257169"/>
              <a:gd name="connsiteX8" fmla="*/ 2147203 w 3316301"/>
              <a:gd name="connsiteY8" fmla="*/ 41960 h 2257169"/>
              <a:gd name="connsiteX9" fmla="*/ 2206526 w 3316301"/>
              <a:gd name="connsiteY9" fmla="*/ 54982 h 2257169"/>
              <a:gd name="connsiteX10" fmla="*/ 2264403 w 3316301"/>
              <a:gd name="connsiteY10" fmla="*/ 69451 h 2257169"/>
              <a:gd name="connsiteX11" fmla="*/ 2317938 w 3316301"/>
              <a:gd name="connsiteY11" fmla="*/ 85367 h 2257169"/>
              <a:gd name="connsiteX12" fmla="*/ 2371473 w 3316301"/>
              <a:gd name="connsiteY12" fmla="*/ 102730 h 2257169"/>
              <a:gd name="connsiteX13" fmla="*/ 2420668 w 3316301"/>
              <a:gd name="connsiteY13" fmla="*/ 121540 h 2257169"/>
              <a:gd name="connsiteX14" fmla="*/ 2468416 w 3316301"/>
              <a:gd name="connsiteY14" fmla="*/ 141797 h 2257169"/>
              <a:gd name="connsiteX15" fmla="*/ 2513270 w 3316301"/>
              <a:gd name="connsiteY15" fmla="*/ 162053 h 2257169"/>
              <a:gd name="connsiteX16" fmla="*/ 2553783 w 3316301"/>
              <a:gd name="connsiteY16" fmla="*/ 185204 h 2257169"/>
              <a:gd name="connsiteX17" fmla="*/ 2592850 w 3316301"/>
              <a:gd name="connsiteY17" fmla="*/ 209801 h 2257169"/>
              <a:gd name="connsiteX18" fmla="*/ 2737540 w 3316301"/>
              <a:gd name="connsiteY18" fmla="*/ 209801 h 2257169"/>
              <a:gd name="connsiteX19" fmla="*/ 2766478 w 3316301"/>
              <a:gd name="connsiteY19" fmla="*/ 211248 h 2257169"/>
              <a:gd name="connsiteX20" fmla="*/ 2795416 w 3316301"/>
              <a:gd name="connsiteY20" fmla="*/ 215589 h 2257169"/>
              <a:gd name="connsiteX21" fmla="*/ 2822907 w 3316301"/>
              <a:gd name="connsiteY21" fmla="*/ 222823 h 2257169"/>
              <a:gd name="connsiteX22" fmla="*/ 2848951 w 3316301"/>
              <a:gd name="connsiteY22" fmla="*/ 231505 h 2257169"/>
              <a:gd name="connsiteX23" fmla="*/ 2874996 w 3316301"/>
              <a:gd name="connsiteY23" fmla="*/ 244527 h 2257169"/>
              <a:gd name="connsiteX24" fmla="*/ 2898146 w 3316301"/>
              <a:gd name="connsiteY24" fmla="*/ 258996 h 2257169"/>
              <a:gd name="connsiteX25" fmla="*/ 2921297 w 3316301"/>
              <a:gd name="connsiteY25" fmla="*/ 274912 h 2257169"/>
              <a:gd name="connsiteX26" fmla="*/ 2941553 w 3316301"/>
              <a:gd name="connsiteY26" fmla="*/ 293721 h 2257169"/>
              <a:gd name="connsiteX27" fmla="*/ 2960363 w 3316301"/>
              <a:gd name="connsiteY27" fmla="*/ 313978 h 2257169"/>
              <a:gd name="connsiteX28" fmla="*/ 2976279 w 3316301"/>
              <a:gd name="connsiteY28" fmla="*/ 335682 h 2257169"/>
              <a:gd name="connsiteX29" fmla="*/ 2990748 w 3316301"/>
              <a:gd name="connsiteY29" fmla="*/ 360279 h 2257169"/>
              <a:gd name="connsiteX30" fmla="*/ 3002323 w 3316301"/>
              <a:gd name="connsiteY30" fmla="*/ 384876 h 2257169"/>
              <a:gd name="connsiteX31" fmla="*/ 3012451 w 3316301"/>
              <a:gd name="connsiteY31" fmla="*/ 410921 h 2257169"/>
              <a:gd name="connsiteX32" fmla="*/ 3019686 w 3316301"/>
              <a:gd name="connsiteY32" fmla="*/ 438412 h 2257169"/>
              <a:gd name="connsiteX33" fmla="*/ 3024027 w 3316301"/>
              <a:gd name="connsiteY33" fmla="*/ 467350 h 2257169"/>
              <a:gd name="connsiteX34" fmla="*/ 3025474 w 3316301"/>
              <a:gd name="connsiteY34" fmla="*/ 496288 h 2257169"/>
              <a:gd name="connsiteX35" fmla="*/ 3025474 w 3316301"/>
              <a:gd name="connsiteY35" fmla="*/ 687279 h 2257169"/>
              <a:gd name="connsiteX36" fmla="*/ 3057305 w 3316301"/>
              <a:gd name="connsiteY36" fmla="*/ 701748 h 2257169"/>
              <a:gd name="connsiteX37" fmla="*/ 3087690 w 3316301"/>
              <a:gd name="connsiteY37" fmla="*/ 717664 h 2257169"/>
              <a:gd name="connsiteX38" fmla="*/ 3116628 w 3316301"/>
              <a:gd name="connsiteY38" fmla="*/ 736474 h 2257169"/>
              <a:gd name="connsiteX39" fmla="*/ 3144120 w 3316301"/>
              <a:gd name="connsiteY39" fmla="*/ 756731 h 2257169"/>
              <a:gd name="connsiteX40" fmla="*/ 3170164 w 3316301"/>
              <a:gd name="connsiteY40" fmla="*/ 779881 h 2257169"/>
              <a:gd name="connsiteX41" fmla="*/ 3193314 w 3316301"/>
              <a:gd name="connsiteY41" fmla="*/ 805925 h 2257169"/>
              <a:gd name="connsiteX42" fmla="*/ 3216465 w 3316301"/>
              <a:gd name="connsiteY42" fmla="*/ 831970 h 2257169"/>
              <a:gd name="connsiteX43" fmla="*/ 3236721 w 3316301"/>
              <a:gd name="connsiteY43" fmla="*/ 860908 h 2257169"/>
              <a:gd name="connsiteX44" fmla="*/ 3254084 w 3316301"/>
              <a:gd name="connsiteY44" fmla="*/ 891293 h 2257169"/>
              <a:gd name="connsiteX45" fmla="*/ 3270000 w 3316301"/>
              <a:gd name="connsiteY45" fmla="*/ 923125 h 2257169"/>
              <a:gd name="connsiteX46" fmla="*/ 3284469 w 3316301"/>
              <a:gd name="connsiteY46" fmla="*/ 954956 h 2257169"/>
              <a:gd name="connsiteX47" fmla="*/ 3296044 w 3316301"/>
              <a:gd name="connsiteY47" fmla="*/ 989682 h 2257169"/>
              <a:gd name="connsiteX48" fmla="*/ 3304726 w 3316301"/>
              <a:gd name="connsiteY48" fmla="*/ 1024408 h 2257169"/>
              <a:gd name="connsiteX49" fmla="*/ 3311960 w 3316301"/>
              <a:gd name="connsiteY49" fmla="*/ 1060580 h 2257169"/>
              <a:gd name="connsiteX50" fmla="*/ 3314854 w 3316301"/>
              <a:gd name="connsiteY50" fmla="*/ 1098200 h 2257169"/>
              <a:gd name="connsiteX51" fmla="*/ 3316301 w 3316301"/>
              <a:gd name="connsiteY51" fmla="*/ 1135819 h 2257169"/>
              <a:gd name="connsiteX52" fmla="*/ 3314854 w 3316301"/>
              <a:gd name="connsiteY52" fmla="*/ 1173439 h 2257169"/>
              <a:gd name="connsiteX53" fmla="*/ 3311960 w 3316301"/>
              <a:gd name="connsiteY53" fmla="*/ 1209611 h 2257169"/>
              <a:gd name="connsiteX54" fmla="*/ 3304726 w 3316301"/>
              <a:gd name="connsiteY54" fmla="*/ 1245784 h 2257169"/>
              <a:gd name="connsiteX55" fmla="*/ 3296044 w 3316301"/>
              <a:gd name="connsiteY55" fmla="*/ 1281956 h 2257169"/>
              <a:gd name="connsiteX56" fmla="*/ 3284469 w 3316301"/>
              <a:gd name="connsiteY56" fmla="*/ 1315235 h 2257169"/>
              <a:gd name="connsiteX57" fmla="*/ 3270000 w 3316301"/>
              <a:gd name="connsiteY57" fmla="*/ 1348514 h 2257169"/>
              <a:gd name="connsiteX58" fmla="*/ 3254084 w 3316301"/>
              <a:gd name="connsiteY58" fmla="*/ 1380346 h 2257169"/>
              <a:gd name="connsiteX59" fmla="*/ 3236721 w 3316301"/>
              <a:gd name="connsiteY59" fmla="*/ 1410731 h 2257169"/>
              <a:gd name="connsiteX60" fmla="*/ 3216465 w 3316301"/>
              <a:gd name="connsiteY60" fmla="*/ 1438222 h 2257169"/>
              <a:gd name="connsiteX61" fmla="*/ 3193314 w 3316301"/>
              <a:gd name="connsiteY61" fmla="*/ 1465713 h 2257169"/>
              <a:gd name="connsiteX62" fmla="*/ 3170164 w 3316301"/>
              <a:gd name="connsiteY62" fmla="*/ 1490310 h 2257169"/>
              <a:gd name="connsiteX63" fmla="*/ 3144120 w 3316301"/>
              <a:gd name="connsiteY63" fmla="*/ 1513461 h 2257169"/>
              <a:gd name="connsiteX64" fmla="*/ 3116628 w 3316301"/>
              <a:gd name="connsiteY64" fmla="*/ 1535164 h 2257169"/>
              <a:gd name="connsiteX65" fmla="*/ 3087690 w 3316301"/>
              <a:gd name="connsiteY65" fmla="*/ 1553974 h 2257169"/>
              <a:gd name="connsiteX66" fmla="*/ 3057305 w 3316301"/>
              <a:gd name="connsiteY66" fmla="*/ 1569890 h 2257169"/>
              <a:gd name="connsiteX67" fmla="*/ 3025474 w 3316301"/>
              <a:gd name="connsiteY67" fmla="*/ 1584359 h 2257169"/>
              <a:gd name="connsiteX68" fmla="*/ 3025474 w 3316301"/>
              <a:gd name="connsiteY68" fmla="*/ 1779691 h 2257169"/>
              <a:gd name="connsiteX69" fmla="*/ 3024027 w 3316301"/>
              <a:gd name="connsiteY69" fmla="*/ 1808629 h 2257169"/>
              <a:gd name="connsiteX70" fmla="*/ 3019686 w 3316301"/>
              <a:gd name="connsiteY70" fmla="*/ 1837567 h 2257169"/>
              <a:gd name="connsiteX71" fmla="*/ 3012451 w 3316301"/>
              <a:gd name="connsiteY71" fmla="*/ 1865058 h 2257169"/>
              <a:gd name="connsiteX72" fmla="*/ 3002323 w 3316301"/>
              <a:gd name="connsiteY72" fmla="*/ 1891103 h 2257169"/>
              <a:gd name="connsiteX73" fmla="*/ 2990748 w 3316301"/>
              <a:gd name="connsiteY73" fmla="*/ 1915700 h 2257169"/>
              <a:gd name="connsiteX74" fmla="*/ 2976279 w 3316301"/>
              <a:gd name="connsiteY74" fmla="*/ 1940297 h 2257169"/>
              <a:gd name="connsiteX75" fmla="*/ 2960363 w 3316301"/>
              <a:gd name="connsiteY75" fmla="*/ 1962001 h 2257169"/>
              <a:gd name="connsiteX76" fmla="*/ 2941553 w 3316301"/>
              <a:gd name="connsiteY76" fmla="*/ 1982258 h 2257169"/>
              <a:gd name="connsiteX77" fmla="*/ 2921297 w 3316301"/>
              <a:gd name="connsiteY77" fmla="*/ 2001067 h 2257169"/>
              <a:gd name="connsiteX78" fmla="*/ 2898146 w 3316301"/>
              <a:gd name="connsiteY78" fmla="*/ 2016983 h 2257169"/>
              <a:gd name="connsiteX79" fmla="*/ 2874996 w 3316301"/>
              <a:gd name="connsiteY79" fmla="*/ 2031452 h 2257169"/>
              <a:gd name="connsiteX80" fmla="*/ 2848951 w 3316301"/>
              <a:gd name="connsiteY80" fmla="*/ 2043028 h 2257169"/>
              <a:gd name="connsiteX81" fmla="*/ 2822907 w 3316301"/>
              <a:gd name="connsiteY81" fmla="*/ 2053156 h 2257169"/>
              <a:gd name="connsiteX82" fmla="*/ 2795416 w 3316301"/>
              <a:gd name="connsiteY82" fmla="*/ 2060390 h 2257169"/>
              <a:gd name="connsiteX83" fmla="*/ 2766478 w 3316301"/>
              <a:gd name="connsiteY83" fmla="*/ 2064731 h 2257169"/>
              <a:gd name="connsiteX84" fmla="*/ 2737540 w 3316301"/>
              <a:gd name="connsiteY84" fmla="*/ 2066178 h 2257169"/>
              <a:gd name="connsiteX85" fmla="*/ 2562465 w 3316301"/>
              <a:gd name="connsiteY85" fmla="*/ 2066178 h 2257169"/>
              <a:gd name="connsiteX86" fmla="*/ 2523398 w 3316301"/>
              <a:gd name="connsiteY86" fmla="*/ 2087882 h 2257169"/>
              <a:gd name="connsiteX87" fmla="*/ 2481438 w 3316301"/>
              <a:gd name="connsiteY87" fmla="*/ 2108138 h 2257169"/>
              <a:gd name="connsiteX88" fmla="*/ 2438031 w 3316301"/>
              <a:gd name="connsiteY88" fmla="*/ 2128395 h 2257169"/>
              <a:gd name="connsiteX89" fmla="*/ 2391730 w 3316301"/>
              <a:gd name="connsiteY89" fmla="*/ 2147204 h 2257169"/>
              <a:gd name="connsiteX90" fmla="*/ 2342535 w 3316301"/>
              <a:gd name="connsiteY90" fmla="*/ 2163120 h 2257169"/>
              <a:gd name="connsiteX91" fmla="*/ 2290447 w 3316301"/>
              <a:gd name="connsiteY91" fmla="*/ 2179036 h 2257169"/>
              <a:gd name="connsiteX92" fmla="*/ 2236911 w 3316301"/>
              <a:gd name="connsiteY92" fmla="*/ 2193505 h 2257169"/>
              <a:gd name="connsiteX93" fmla="*/ 2181929 w 3316301"/>
              <a:gd name="connsiteY93" fmla="*/ 2206528 h 2257169"/>
              <a:gd name="connsiteX94" fmla="*/ 2125500 w 3316301"/>
              <a:gd name="connsiteY94" fmla="*/ 2218103 h 2257169"/>
              <a:gd name="connsiteX95" fmla="*/ 2066177 w 3316301"/>
              <a:gd name="connsiteY95" fmla="*/ 2228231 h 2257169"/>
              <a:gd name="connsiteX96" fmla="*/ 2006854 w 3316301"/>
              <a:gd name="connsiteY96" fmla="*/ 2236912 h 2257169"/>
              <a:gd name="connsiteX97" fmla="*/ 1944637 w 3316301"/>
              <a:gd name="connsiteY97" fmla="*/ 2244147 h 2257169"/>
              <a:gd name="connsiteX98" fmla="*/ 1882420 w 3316301"/>
              <a:gd name="connsiteY98" fmla="*/ 2249935 h 2257169"/>
              <a:gd name="connsiteX99" fmla="*/ 1818756 w 3316301"/>
              <a:gd name="connsiteY99" fmla="*/ 2254275 h 2257169"/>
              <a:gd name="connsiteX100" fmla="*/ 1755093 w 3316301"/>
              <a:gd name="connsiteY100" fmla="*/ 2255722 h 2257169"/>
              <a:gd name="connsiteX101" fmla="*/ 1689982 w 3316301"/>
              <a:gd name="connsiteY101" fmla="*/ 2257169 h 2257169"/>
              <a:gd name="connsiteX102" fmla="*/ 1623425 w 3316301"/>
              <a:gd name="connsiteY102" fmla="*/ 2255722 h 2257169"/>
              <a:gd name="connsiteX103" fmla="*/ 1559761 w 3316301"/>
              <a:gd name="connsiteY103" fmla="*/ 2254275 h 2257169"/>
              <a:gd name="connsiteX104" fmla="*/ 1496097 w 3316301"/>
              <a:gd name="connsiteY104" fmla="*/ 2249935 h 2257169"/>
              <a:gd name="connsiteX105" fmla="*/ 1433880 w 3316301"/>
              <a:gd name="connsiteY105" fmla="*/ 2244147 h 2257169"/>
              <a:gd name="connsiteX106" fmla="*/ 1371663 w 3316301"/>
              <a:gd name="connsiteY106" fmla="*/ 2236912 h 2257169"/>
              <a:gd name="connsiteX107" fmla="*/ 1312340 w 3316301"/>
              <a:gd name="connsiteY107" fmla="*/ 2228231 h 2257169"/>
              <a:gd name="connsiteX108" fmla="*/ 1253017 w 3316301"/>
              <a:gd name="connsiteY108" fmla="*/ 2218103 h 2257169"/>
              <a:gd name="connsiteX109" fmla="*/ 1196588 w 3316301"/>
              <a:gd name="connsiteY109" fmla="*/ 2206528 h 2257169"/>
              <a:gd name="connsiteX110" fmla="*/ 1141606 w 3316301"/>
              <a:gd name="connsiteY110" fmla="*/ 2193505 h 2257169"/>
              <a:gd name="connsiteX111" fmla="*/ 1088071 w 3316301"/>
              <a:gd name="connsiteY111" fmla="*/ 2179036 h 2257169"/>
              <a:gd name="connsiteX112" fmla="*/ 1035982 w 3316301"/>
              <a:gd name="connsiteY112" fmla="*/ 2163120 h 2257169"/>
              <a:gd name="connsiteX113" fmla="*/ 988234 w 3316301"/>
              <a:gd name="connsiteY113" fmla="*/ 2147204 h 2257169"/>
              <a:gd name="connsiteX114" fmla="*/ 940486 w 3316301"/>
              <a:gd name="connsiteY114" fmla="*/ 2128395 h 2257169"/>
              <a:gd name="connsiteX115" fmla="*/ 897079 w 3316301"/>
              <a:gd name="connsiteY115" fmla="*/ 2108138 h 2257169"/>
              <a:gd name="connsiteX116" fmla="*/ 855120 w 3316301"/>
              <a:gd name="connsiteY116" fmla="*/ 2087882 h 2257169"/>
              <a:gd name="connsiteX117" fmla="*/ 816053 w 3316301"/>
              <a:gd name="connsiteY117" fmla="*/ 2066178 h 2257169"/>
              <a:gd name="connsiteX118" fmla="*/ 570080 w 3316301"/>
              <a:gd name="connsiteY118" fmla="*/ 2066178 h 2257169"/>
              <a:gd name="connsiteX119" fmla="*/ 539695 w 3316301"/>
              <a:gd name="connsiteY119" fmla="*/ 2064731 h 2257169"/>
              <a:gd name="connsiteX120" fmla="*/ 510756 w 3316301"/>
              <a:gd name="connsiteY120" fmla="*/ 2060390 h 2257169"/>
              <a:gd name="connsiteX121" fmla="*/ 483265 w 3316301"/>
              <a:gd name="connsiteY121" fmla="*/ 2053156 h 2257169"/>
              <a:gd name="connsiteX122" fmla="*/ 457221 w 3316301"/>
              <a:gd name="connsiteY122" fmla="*/ 2043028 h 2257169"/>
              <a:gd name="connsiteX123" fmla="*/ 432624 w 3316301"/>
              <a:gd name="connsiteY123" fmla="*/ 2031452 h 2257169"/>
              <a:gd name="connsiteX124" fmla="*/ 408026 w 3316301"/>
              <a:gd name="connsiteY124" fmla="*/ 2016983 h 2257169"/>
              <a:gd name="connsiteX125" fmla="*/ 386322 w 3316301"/>
              <a:gd name="connsiteY125" fmla="*/ 2001067 h 2257169"/>
              <a:gd name="connsiteX126" fmla="*/ 366066 w 3316301"/>
              <a:gd name="connsiteY126" fmla="*/ 1982258 h 2257169"/>
              <a:gd name="connsiteX127" fmla="*/ 347256 w 3316301"/>
              <a:gd name="connsiteY127" fmla="*/ 1962001 h 2257169"/>
              <a:gd name="connsiteX128" fmla="*/ 331340 w 3316301"/>
              <a:gd name="connsiteY128" fmla="*/ 1940297 h 2257169"/>
              <a:gd name="connsiteX129" fmla="*/ 316871 w 3316301"/>
              <a:gd name="connsiteY129" fmla="*/ 1915700 h 2257169"/>
              <a:gd name="connsiteX130" fmla="*/ 303849 w 3316301"/>
              <a:gd name="connsiteY130" fmla="*/ 1891103 h 2257169"/>
              <a:gd name="connsiteX131" fmla="*/ 293721 w 3316301"/>
              <a:gd name="connsiteY131" fmla="*/ 1865058 h 2257169"/>
              <a:gd name="connsiteX132" fmla="*/ 287933 w 3316301"/>
              <a:gd name="connsiteY132" fmla="*/ 1837567 h 2257169"/>
              <a:gd name="connsiteX133" fmla="*/ 283592 w 3316301"/>
              <a:gd name="connsiteY133" fmla="*/ 1808629 h 2257169"/>
              <a:gd name="connsiteX134" fmla="*/ 280699 w 3316301"/>
              <a:gd name="connsiteY134" fmla="*/ 1779691 h 2257169"/>
              <a:gd name="connsiteX135" fmla="*/ 280699 w 3316301"/>
              <a:gd name="connsiteY135" fmla="*/ 1580018 h 2257169"/>
              <a:gd name="connsiteX136" fmla="*/ 250314 w 3316301"/>
              <a:gd name="connsiteY136" fmla="*/ 1565549 h 2257169"/>
              <a:gd name="connsiteX137" fmla="*/ 221375 w 3316301"/>
              <a:gd name="connsiteY137" fmla="*/ 1548187 h 2257169"/>
              <a:gd name="connsiteX138" fmla="*/ 192437 w 3316301"/>
              <a:gd name="connsiteY138" fmla="*/ 1529377 h 2257169"/>
              <a:gd name="connsiteX139" fmla="*/ 166393 w 3316301"/>
              <a:gd name="connsiteY139" fmla="*/ 1507673 h 2257169"/>
              <a:gd name="connsiteX140" fmla="*/ 141796 w 3316301"/>
              <a:gd name="connsiteY140" fmla="*/ 1484523 h 2257169"/>
              <a:gd name="connsiteX141" fmla="*/ 118645 w 3316301"/>
              <a:gd name="connsiteY141" fmla="*/ 1459926 h 2257169"/>
              <a:gd name="connsiteX142" fmla="*/ 96942 w 3316301"/>
              <a:gd name="connsiteY142" fmla="*/ 1433881 h 2257169"/>
              <a:gd name="connsiteX143" fmla="*/ 78133 w 3316301"/>
              <a:gd name="connsiteY143" fmla="*/ 1404943 h 2257169"/>
              <a:gd name="connsiteX144" fmla="*/ 60770 w 3316301"/>
              <a:gd name="connsiteY144" fmla="*/ 1376005 h 2257169"/>
              <a:gd name="connsiteX145" fmla="*/ 44853 w 3316301"/>
              <a:gd name="connsiteY145" fmla="*/ 1344173 h 2257169"/>
              <a:gd name="connsiteX146" fmla="*/ 31831 w 3316301"/>
              <a:gd name="connsiteY146" fmla="*/ 1312341 h 2257169"/>
              <a:gd name="connsiteX147" fmla="*/ 20256 w 3316301"/>
              <a:gd name="connsiteY147" fmla="*/ 1277616 h 2257169"/>
              <a:gd name="connsiteX148" fmla="*/ 11574 w 3316301"/>
              <a:gd name="connsiteY148" fmla="*/ 1244337 h 2257169"/>
              <a:gd name="connsiteX149" fmla="*/ 4340 w 3316301"/>
              <a:gd name="connsiteY149" fmla="*/ 1208164 h 2257169"/>
              <a:gd name="connsiteX150" fmla="*/ 1446 w 3316301"/>
              <a:gd name="connsiteY150" fmla="*/ 1171992 h 2257169"/>
              <a:gd name="connsiteX151" fmla="*/ 0 w 3316301"/>
              <a:gd name="connsiteY151" fmla="*/ 1135819 h 2257169"/>
              <a:gd name="connsiteX152" fmla="*/ 1446 w 3316301"/>
              <a:gd name="connsiteY152" fmla="*/ 1098200 h 2257169"/>
              <a:gd name="connsiteX153" fmla="*/ 4340 w 3316301"/>
              <a:gd name="connsiteY153" fmla="*/ 1062027 h 2257169"/>
              <a:gd name="connsiteX154" fmla="*/ 11574 w 3316301"/>
              <a:gd name="connsiteY154" fmla="*/ 1027301 h 2257169"/>
              <a:gd name="connsiteX155" fmla="*/ 20256 w 3316301"/>
              <a:gd name="connsiteY155" fmla="*/ 992576 h 2257169"/>
              <a:gd name="connsiteX156" fmla="*/ 31831 w 3316301"/>
              <a:gd name="connsiteY156" fmla="*/ 959297 h 2257169"/>
              <a:gd name="connsiteX157" fmla="*/ 44853 w 3316301"/>
              <a:gd name="connsiteY157" fmla="*/ 927465 h 2257169"/>
              <a:gd name="connsiteX158" fmla="*/ 60770 w 3316301"/>
              <a:gd name="connsiteY158" fmla="*/ 895633 h 2257169"/>
              <a:gd name="connsiteX159" fmla="*/ 78133 w 3316301"/>
              <a:gd name="connsiteY159" fmla="*/ 865248 h 2257169"/>
              <a:gd name="connsiteX160" fmla="*/ 96942 w 3316301"/>
              <a:gd name="connsiteY160" fmla="*/ 837757 h 2257169"/>
              <a:gd name="connsiteX161" fmla="*/ 118645 w 3316301"/>
              <a:gd name="connsiteY161" fmla="*/ 810266 h 2257169"/>
              <a:gd name="connsiteX162" fmla="*/ 141796 w 3316301"/>
              <a:gd name="connsiteY162" fmla="*/ 785669 h 2257169"/>
              <a:gd name="connsiteX163" fmla="*/ 166393 w 3316301"/>
              <a:gd name="connsiteY163" fmla="*/ 762518 h 2257169"/>
              <a:gd name="connsiteX164" fmla="*/ 192437 w 3316301"/>
              <a:gd name="connsiteY164" fmla="*/ 742262 h 2257169"/>
              <a:gd name="connsiteX165" fmla="*/ 221375 w 3316301"/>
              <a:gd name="connsiteY165" fmla="*/ 722005 h 2257169"/>
              <a:gd name="connsiteX166" fmla="*/ 250314 w 3316301"/>
              <a:gd name="connsiteY166" fmla="*/ 706089 h 2257169"/>
              <a:gd name="connsiteX167" fmla="*/ 280699 w 3316301"/>
              <a:gd name="connsiteY167" fmla="*/ 691620 h 2257169"/>
              <a:gd name="connsiteX168" fmla="*/ 280699 w 3316301"/>
              <a:gd name="connsiteY168" fmla="*/ 496288 h 2257169"/>
              <a:gd name="connsiteX169" fmla="*/ 283592 w 3316301"/>
              <a:gd name="connsiteY169" fmla="*/ 467350 h 2257169"/>
              <a:gd name="connsiteX170" fmla="*/ 287933 w 3316301"/>
              <a:gd name="connsiteY170" fmla="*/ 438412 h 2257169"/>
              <a:gd name="connsiteX171" fmla="*/ 293721 w 3316301"/>
              <a:gd name="connsiteY171" fmla="*/ 410921 h 2257169"/>
              <a:gd name="connsiteX172" fmla="*/ 303849 w 3316301"/>
              <a:gd name="connsiteY172" fmla="*/ 384876 h 2257169"/>
              <a:gd name="connsiteX173" fmla="*/ 316871 w 3316301"/>
              <a:gd name="connsiteY173" fmla="*/ 360279 h 2257169"/>
              <a:gd name="connsiteX174" fmla="*/ 331340 w 3316301"/>
              <a:gd name="connsiteY174" fmla="*/ 335682 h 2257169"/>
              <a:gd name="connsiteX175" fmla="*/ 347256 w 3316301"/>
              <a:gd name="connsiteY175" fmla="*/ 313978 h 2257169"/>
              <a:gd name="connsiteX176" fmla="*/ 366066 w 3316301"/>
              <a:gd name="connsiteY176" fmla="*/ 293721 h 2257169"/>
              <a:gd name="connsiteX177" fmla="*/ 386322 w 3316301"/>
              <a:gd name="connsiteY177" fmla="*/ 274912 h 2257169"/>
              <a:gd name="connsiteX178" fmla="*/ 408026 w 3316301"/>
              <a:gd name="connsiteY178" fmla="*/ 258996 h 2257169"/>
              <a:gd name="connsiteX179" fmla="*/ 432624 w 3316301"/>
              <a:gd name="connsiteY179" fmla="*/ 244527 h 2257169"/>
              <a:gd name="connsiteX180" fmla="*/ 457221 w 3316301"/>
              <a:gd name="connsiteY180" fmla="*/ 231505 h 2257169"/>
              <a:gd name="connsiteX181" fmla="*/ 483265 w 3316301"/>
              <a:gd name="connsiteY181" fmla="*/ 222823 h 2257169"/>
              <a:gd name="connsiteX182" fmla="*/ 510756 w 3316301"/>
              <a:gd name="connsiteY182" fmla="*/ 215589 h 2257169"/>
              <a:gd name="connsiteX183" fmla="*/ 539695 w 3316301"/>
              <a:gd name="connsiteY183" fmla="*/ 211248 h 2257169"/>
              <a:gd name="connsiteX184" fmla="*/ 570080 w 3316301"/>
              <a:gd name="connsiteY184" fmla="*/ 209801 h 2257169"/>
              <a:gd name="connsiteX185" fmla="*/ 785668 w 3316301"/>
              <a:gd name="connsiteY185" fmla="*/ 209801 h 2257169"/>
              <a:gd name="connsiteX186" fmla="*/ 824735 w 3316301"/>
              <a:gd name="connsiteY186" fmla="*/ 185204 h 2257169"/>
              <a:gd name="connsiteX187" fmla="*/ 866694 w 3316301"/>
              <a:gd name="connsiteY187" fmla="*/ 162053 h 2257169"/>
              <a:gd name="connsiteX188" fmla="*/ 910101 w 3316301"/>
              <a:gd name="connsiteY188" fmla="*/ 141797 h 2257169"/>
              <a:gd name="connsiteX189" fmla="*/ 957849 w 3316301"/>
              <a:gd name="connsiteY189" fmla="*/ 121540 h 2257169"/>
              <a:gd name="connsiteX190" fmla="*/ 1007044 w 3316301"/>
              <a:gd name="connsiteY190" fmla="*/ 102730 h 2257169"/>
              <a:gd name="connsiteX191" fmla="*/ 1060579 w 3316301"/>
              <a:gd name="connsiteY191" fmla="*/ 85367 h 2257169"/>
              <a:gd name="connsiteX192" fmla="*/ 1115562 w 3316301"/>
              <a:gd name="connsiteY192" fmla="*/ 69451 h 2257169"/>
              <a:gd name="connsiteX193" fmla="*/ 1171991 w 3316301"/>
              <a:gd name="connsiteY193" fmla="*/ 54982 h 2257169"/>
              <a:gd name="connsiteX194" fmla="*/ 1231314 w 3316301"/>
              <a:gd name="connsiteY194" fmla="*/ 41960 h 2257169"/>
              <a:gd name="connsiteX195" fmla="*/ 1292084 w 3316301"/>
              <a:gd name="connsiteY195" fmla="*/ 31832 h 2257169"/>
              <a:gd name="connsiteX196" fmla="*/ 1354301 w 3316301"/>
              <a:gd name="connsiteY196" fmla="*/ 21704 h 2257169"/>
              <a:gd name="connsiteX197" fmla="*/ 1419411 w 3316301"/>
              <a:gd name="connsiteY197" fmla="*/ 14469 h 2257169"/>
              <a:gd name="connsiteX198" fmla="*/ 1484522 w 3316301"/>
              <a:gd name="connsiteY198" fmla="*/ 7235 h 2257169"/>
              <a:gd name="connsiteX199" fmla="*/ 1552526 w 3316301"/>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1" h="2257169">
                <a:moveTo>
                  <a:pt x="1620531" y="0"/>
                </a:moveTo>
                <a:lnTo>
                  <a:pt x="1689982" y="0"/>
                </a:lnTo>
                <a:lnTo>
                  <a:pt x="1757987" y="0"/>
                </a:lnTo>
                <a:lnTo>
                  <a:pt x="1827438" y="2894"/>
                </a:lnTo>
                <a:lnTo>
                  <a:pt x="1893995" y="7235"/>
                </a:lnTo>
                <a:lnTo>
                  <a:pt x="1959106" y="14469"/>
                </a:lnTo>
                <a:lnTo>
                  <a:pt x="2024217" y="21704"/>
                </a:lnTo>
                <a:lnTo>
                  <a:pt x="2086434" y="31832"/>
                </a:lnTo>
                <a:lnTo>
                  <a:pt x="2147203" y="41960"/>
                </a:lnTo>
                <a:lnTo>
                  <a:pt x="2206526" y="54982"/>
                </a:lnTo>
                <a:lnTo>
                  <a:pt x="2264403" y="69451"/>
                </a:lnTo>
                <a:lnTo>
                  <a:pt x="2317938" y="85367"/>
                </a:lnTo>
                <a:lnTo>
                  <a:pt x="2371473" y="102730"/>
                </a:lnTo>
                <a:lnTo>
                  <a:pt x="2420668" y="121540"/>
                </a:lnTo>
                <a:lnTo>
                  <a:pt x="2468416" y="141797"/>
                </a:lnTo>
                <a:lnTo>
                  <a:pt x="2513270" y="162053"/>
                </a:lnTo>
                <a:lnTo>
                  <a:pt x="2553783" y="185204"/>
                </a:lnTo>
                <a:lnTo>
                  <a:pt x="2592850" y="209801"/>
                </a:lnTo>
                <a:lnTo>
                  <a:pt x="2737540" y="209801"/>
                </a:lnTo>
                <a:lnTo>
                  <a:pt x="2766478" y="211248"/>
                </a:lnTo>
                <a:lnTo>
                  <a:pt x="2795416" y="215589"/>
                </a:lnTo>
                <a:lnTo>
                  <a:pt x="2822907" y="222823"/>
                </a:lnTo>
                <a:lnTo>
                  <a:pt x="2848951" y="231505"/>
                </a:lnTo>
                <a:lnTo>
                  <a:pt x="2874996" y="244527"/>
                </a:lnTo>
                <a:lnTo>
                  <a:pt x="2898146" y="258996"/>
                </a:lnTo>
                <a:lnTo>
                  <a:pt x="2921297" y="274912"/>
                </a:lnTo>
                <a:lnTo>
                  <a:pt x="2941553" y="293721"/>
                </a:lnTo>
                <a:lnTo>
                  <a:pt x="2960363" y="313978"/>
                </a:lnTo>
                <a:lnTo>
                  <a:pt x="2976279" y="335682"/>
                </a:lnTo>
                <a:lnTo>
                  <a:pt x="2990748" y="360279"/>
                </a:lnTo>
                <a:lnTo>
                  <a:pt x="3002323" y="384876"/>
                </a:lnTo>
                <a:lnTo>
                  <a:pt x="3012451" y="410921"/>
                </a:lnTo>
                <a:lnTo>
                  <a:pt x="3019686" y="438412"/>
                </a:lnTo>
                <a:lnTo>
                  <a:pt x="3024027" y="467350"/>
                </a:lnTo>
                <a:lnTo>
                  <a:pt x="3025474" y="496288"/>
                </a:lnTo>
                <a:lnTo>
                  <a:pt x="3025474" y="687279"/>
                </a:lnTo>
                <a:lnTo>
                  <a:pt x="3057305" y="701748"/>
                </a:lnTo>
                <a:lnTo>
                  <a:pt x="3087690" y="717664"/>
                </a:lnTo>
                <a:lnTo>
                  <a:pt x="3116628" y="736474"/>
                </a:lnTo>
                <a:lnTo>
                  <a:pt x="3144120" y="756731"/>
                </a:lnTo>
                <a:lnTo>
                  <a:pt x="3170164" y="779881"/>
                </a:lnTo>
                <a:lnTo>
                  <a:pt x="3193314" y="805925"/>
                </a:lnTo>
                <a:lnTo>
                  <a:pt x="3216465" y="831970"/>
                </a:lnTo>
                <a:lnTo>
                  <a:pt x="3236721" y="860908"/>
                </a:lnTo>
                <a:lnTo>
                  <a:pt x="3254084" y="891293"/>
                </a:lnTo>
                <a:lnTo>
                  <a:pt x="3270000" y="923125"/>
                </a:lnTo>
                <a:lnTo>
                  <a:pt x="3284469" y="954956"/>
                </a:lnTo>
                <a:lnTo>
                  <a:pt x="3296044" y="989682"/>
                </a:lnTo>
                <a:lnTo>
                  <a:pt x="3304726" y="1024408"/>
                </a:lnTo>
                <a:lnTo>
                  <a:pt x="3311960" y="1060580"/>
                </a:lnTo>
                <a:lnTo>
                  <a:pt x="3314854" y="1098200"/>
                </a:lnTo>
                <a:lnTo>
                  <a:pt x="3316301" y="1135819"/>
                </a:lnTo>
                <a:lnTo>
                  <a:pt x="3314854" y="1173439"/>
                </a:lnTo>
                <a:lnTo>
                  <a:pt x="3311960" y="1209611"/>
                </a:lnTo>
                <a:lnTo>
                  <a:pt x="3304726" y="1245784"/>
                </a:lnTo>
                <a:lnTo>
                  <a:pt x="3296044" y="1281956"/>
                </a:lnTo>
                <a:lnTo>
                  <a:pt x="3284469" y="1315235"/>
                </a:lnTo>
                <a:lnTo>
                  <a:pt x="3270000" y="1348514"/>
                </a:lnTo>
                <a:lnTo>
                  <a:pt x="3254084" y="1380346"/>
                </a:lnTo>
                <a:lnTo>
                  <a:pt x="3236721" y="1410731"/>
                </a:lnTo>
                <a:lnTo>
                  <a:pt x="3216465" y="1438222"/>
                </a:lnTo>
                <a:lnTo>
                  <a:pt x="3193314" y="1465713"/>
                </a:lnTo>
                <a:lnTo>
                  <a:pt x="3170164" y="1490310"/>
                </a:lnTo>
                <a:lnTo>
                  <a:pt x="3144120" y="1513461"/>
                </a:lnTo>
                <a:lnTo>
                  <a:pt x="3116628" y="1535164"/>
                </a:lnTo>
                <a:lnTo>
                  <a:pt x="3087690" y="1553974"/>
                </a:lnTo>
                <a:lnTo>
                  <a:pt x="3057305" y="1569890"/>
                </a:lnTo>
                <a:lnTo>
                  <a:pt x="3025474" y="1584359"/>
                </a:lnTo>
                <a:lnTo>
                  <a:pt x="3025474" y="1779691"/>
                </a:lnTo>
                <a:lnTo>
                  <a:pt x="3024027" y="1808629"/>
                </a:lnTo>
                <a:lnTo>
                  <a:pt x="3019686" y="1837567"/>
                </a:lnTo>
                <a:lnTo>
                  <a:pt x="3012451" y="1865058"/>
                </a:lnTo>
                <a:lnTo>
                  <a:pt x="3002323" y="1891103"/>
                </a:lnTo>
                <a:lnTo>
                  <a:pt x="2990748" y="1915700"/>
                </a:lnTo>
                <a:lnTo>
                  <a:pt x="2976279" y="1940297"/>
                </a:lnTo>
                <a:lnTo>
                  <a:pt x="2960363" y="1962001"/>
                </a:lnTo>
                <a:lnTo>
                  <a:pt x="2941553" y="1982258"/>
                </a:lnTo>
                <a:lnTo>
                  <a:pt x="2921297" y="2001067"/>
                </a:lnTo>
                <a:lnTo>
                  <a:pt x="2898146" y="2016983"/>
                </a:lnTo>
                <a:lnTo>
                  <a:pt x="2874996" y="2031452"/>
                </a:lnTo>
                <a:lnTo>
                  <a:pt x="2848951" y="2043028"/>
                </a:lnTo>
                <a:lnTo>
                  <a:pt x="2822907" y="2053156"/>
                </a:lnTo>
                <a:lnTo>
                  <a:pt x="2795416" y="2060390"/>
                </a:lnTo>
                <a:lnTo>
                  <a:pt x="2766478" y="2064731"/>
                </a:lnTo>
                <a:lnTo>
                  <a:pt x="2737540" y="2066178"/>
                </a:lnTo>
                <a:lnTo>
                  <a:pt x="2562465" y="2066178"/>
                </a:lnTo>
                <a:lnTo>
                  <a:pt x="2523398" y="2087882"/>
                </a:lnTo>
                <a:lnTo>
                  <a:pt x="2481438" y="2108138"/>
                </a:lnTo>
                <a:lnTo>
                  <a:pt x="2438031" y="2128395"/>
                </a:lnTo>
                <a:lnTo>
                  <a:pt x="2391730" y="2147204"/>
                </a:lnTo>
                <a:lnTo>
                  <a:pt x="2342535" y="2163120"/>
                </a:lnTo>
                <a:lnTo>
                  <a:pt x="2290447" y="2179036"/>
                </a:lnTo>
                <a:lnTo>
                  <a:pt x="2236911" y="2193505"/>
                </a:lnTo>
                <a:lnTo>
                  <a:pt x="2181929" y="2206528"/>
                </a:lnTo>
                <a:lnTo>
                  <a:pt x="2125500" y="2218103"/>
                </a:lnTo>
                <a:lnTo>
                  <a:pt x="2066177" y="2228231"/>
                </a:lnTo>
                <a:lnTo>
                  <a:pt x="2006854" y="2236912"/>
                </a:lnTo>
                <a:lnTo>
                  <a:pt x="1944637" y="2244147"/>
                </a:lnTo>
                <a:lnTo>
                  <a:pt x="1882420" y="2249935"/>
                </a:lnTo>
                <a:lnTo>
                  <a:pt x="1818756" y="2254275"/>
                </a:lnTo>
                <a:lnTo>
                  <a:pt x="1755093" y="2255722"/>
                </a:lnTo>
                <a:lnTo>
                  <a:pt x="1689982" y="2257169"/>
                </a:lnTo>
                <a:lnTo>
                  <a:pt x="1623425" y="2255722"/>
                </a:lnTo>
                <a:lnTo>
                  <a:pt x="1559761" y="2254275"/>
                </a:lnTo>
                <a:lnTo>
                  <a:pt x="1496097" y="2249935"/>
                </a:lnTo>
                <a:lnTo>
                  <a:pt x="1433880" y="2244147"/>
                </a:lnTo>
                <a:lnTo>
                  <a:pt x="1371663" y="2236912"/>
                </a:lnTo>
                <a:lnTo>
                  <a:pt x="1312340" y="2228231"/>
                </a:lnTo>
                <a:lnTo>
                  <a:pt x="1253017" y="2218103"/>
                </a:lnTo>
                <a:lnTo>
                  <a:pt x="1196588" y="2206528"/>
                </a:lnTo>
                <a:lnTo>
                  <a:pt x="1141606" y="2193505"/>
                </a:lnTo>
                <a:lnTo>
                  <a:pt x="1088071" y="2179036"/>
                </a:lnTo>
                <a:lnTo>
                  <a:pt x="1035982" y="2163120"/>
                </a:lnTo>
                <a:lnTo>
                  <a:pt x="988234" y="2147204"/>
                </a:lnTo>
                <a:lnTo>
                  <a:pt x="940486" y="2128395"/>
                </a:lnTo>
                <a:lnTo>
                  <a:pt x="897079" y="2108138"/>
                </a:lnTo>
                <a:lnTo>
                  <a:pt x="855120" y="2087882"/>
                </a:lnTo>
                <a:lnTo>
                  <a:pt x="816053" y="2066178"/>
                </a:lnTo>
                <a:lnTo>
                  <a:pt x="570080" y="2066178"/>
                </a:lnTo>
                <a:lnTo>
                  <a:pt x="539695" y="2064731"/>
                </a:lnTo>
                <a:lnTo>
                  <a:pt x="510756" y="2060390"/>
                </a:lnTo>
                <a:lnTo>
                  <a:pt x="483265" y="2053156"/>
                </a:lnTo>
                <a:lnTo>
                  <a:pt x="457221" y="2043028"/>
                </a:lnTo>
                <a:lnTo>
                  <a:pt x="432624" y="2031452"/>
                </a:lnTo>
                <a:lnTo>
                  <a:pt x="408026" y="2016983"/>
                </a:lnTo>
                <a:lnTo>
                  <a:pt x="386322" y="2001067"/>
                </a:lnTo>
                <a:lnTo>
                  <a:pt x="366066" y="1982258"/>
                </a:lnTo>
                <a:lnTo>
                  <a:pt x="347256" y="1962001"/>
                </a:lnTo>
                <a:lnTo>
                  <a:pt x="331340" y="1940297"/>
                </a:lnTo>
                <a:lnTo>
                  <a:pt x="316871" y="1915700"/>
                </a:lnTo>
                <a:lnTo>
                  <a:pt x="303849" y="1891103"/>
                </a:lnTo>
                <a:lnTo>
                  <a:pt x="293721" y="1865058"/>
                </a:lnTo>
                <a:lnTo>
                  <a:pt x="287933" y="1837567"/>
                </a:lnTo>
                <a:lnTo>
                  <a:pt x="283592" y="1808629"/>
                </a:lnTo>
                <a:lnTo>
                  <a:pt x="280699" y="1779691"/>
                </a:lnTo>
                <a:lnTo>
                  <a:pt x="280699" y="1580018"/>
                </a:lnTo>
                <a:lnTo>
                  <a:pt x="250314" y="1565549"/>
                </a:lnTo>
                <a:lnTo>
                  <a:pt x="221375" y="1548187"/>
                </a:lnTo>
                <a:lnTo>
                  <a:pt x="192437" y="1529377"/>
                </a:lnTo>
                <a:lnTo>
                  <a:pt x="166393" y="1507673"/>
                </a:lnTo>
                <a:lnTo>
                  <a:pt x="141796" y="1484523"/>
                </a:lnTo>
                <a:lnTo>
                  <a:pt x="118645" y="1459926"/>
                </a:lnTo>
                <a:lnTo>
                  <a:pt x="96942" y="1433881"/>
                </a:lnTo>
                <a:lnTo>
                  <a:pt x="78133" y="1404943"/>
                </a:lnTo>
                <a:lnTo>
                  <a:pt x="60770" y="1376005"/>
                </a:lnTo>
                <a:lnTo>
                  <a:pt x="44853" y="1344173"/>
                </a:lnTo>
                <a:lnTo>
                  <a:pt x="31831" y="1312341"/>
                </a:lnTo>
                <a:lnTo>
                  <a:pt x="20256" y="1277616"/>
                </a:lnTo>
                <a:lnTo>
                  <a:pt x="11574" y="1244337"/>
                </a:lnTo>
                <a:lnTo>
                  <a:pt x="4340" y="1208164"/>
                </a:lnTo>
                <a:lnTo>
                  <a:pt x="1446" y="1171992"/>
                </a:lnTo>
                <a:lnTo>
                  <a:pt x="0" y="1135819"/>
                </a:lnTo>
                <a:lnTo>
                  <a:pt x="1446" y="1098200"/>
                </a:lnTo>
                <a:lnTo>
                  <a:pt x="4340" y="1062027"/>
                </a:lnTo>
                <a:lnTo>
                  <a:pt x="11574" y="1027301"/>
                </a:lnTo>
                <a:lnTo>
                  <a:pt x="20256" y="992576"/>
                </a:lnTo>
                <a:lnTo>
                  <a:pt x="31831" y="959297"/>
                </a:lnTo>
                <a:lnTo>
                  <a:pt x="44853" y="927465"/>
                </a:lnTo>
                <a:lnTo>
                  <a:pt x="60770" y="895633"/>
                </a:lnTo>
                <a:lnTo>
                  <a:pt x="78133" y="865248"/>
                </a:lnTo>
                <a:lnTo>
                  <a:pt x="96942" y="837757"/>
                </a:lnTo>
                <a:lnTo>
                  <a:pt x="118645" y="810266"/>
                </a:lnTo>
                <a:lnTo>
                  <a:pt x="141796" y="785669"/>
                </a:lnTo>
                <a:lnTo>
                  <a:pt x="166393" y="762518"/>
                </a:lnTo>
                <a:lnTo>
                  <a:pt x="192437" y="742262"/>
                </a:lnTo>
                <a:lnTo>
                  <a:pt x="221375" y="722005"/>
                </a:lnTo>
                <a:lnTo>
                  <a:pt x="250314" y="706089"/>
                </a:lnTo>
                <a:lnTo>
                  <a:pt x="280699" y="691620"/>
                </a:lnTo>
                <a:lnTo>
                  <a:pt x="280699" y="496288"/>
                </a:lnTo>
                <a:lnTo>
                  <a:pt x="283592" y="467350"/>
                </a:lnTo>
                <a:lnTo>
                  <a:pt x="287933" y="438412"/>
                </a:lnTo>
                <a:lnTo>
                  <a:pt x="293721" y="410921"/>
                </a:lnTo>
                <a:lnTo>
                  <a:pt x="303849" y="384876"/>
                </a:lnTo>
                <a:lnTo>
                  <a:pt x="316871" y="360279"/>
                </a:lnTo>
                <a:lnTo>
                  <a:pt x="331340" y="335682"/>
                </a:lnTo>
                <a:lnTo>
                  <a:pt x="347256" y="313978"/>
                </a:lnTo>
                <a:lnTo>
                  <a:pt x="366066" y="293721"/>
                </a:lnTo>
                <a:lnTo>
                  <a:pt x="386322" y="274912"/>
                </a:lnTo>
                <a:lnTo>
                  <a:pt x="408026" y="258996"/>
                </a:lnTo>
                <a:lnTo>
                  <a:pt x="432624" y="244527"/>
                </a:lnTo>
                <a:lnTo>
                  <a:pt x="457221" y="231505"/>
                </a:lnTo>
                <a:lnTo>
                  <a:pt x="483265" y="222823"/>
                </a:lnTo>
                <a:lnTo>
                  <a:pt x="510756" y="215589"/>
                </a:lnTo>
                <a:lnTo>
                  <a:pt x="539695" y="211248"/>
                </a:lnTo>
                <a:lnTo>
                  <a:pt x="570080" y="209801"/>
                </a:lnTo>
                <a:lnTo>
                  <a:pt x="785668" y="209801"/>
                </a:lnTo>
                <a:lnTo>
                  <a:pt x="824735" y="185204"/>
                </a:lnTo>
                <a:lnTo>
                  <a:pt x="866694" y="162053"/>
                </a:lnTo>
                <a:lnTo>
                  <a:pt x="910101" y="141797"/>
                </a:lnTo>
                <a:lnTo>
                  <a:pt x="957849" y="121540"/>
                </a:lnTo>
                <a:lnTo>
                  <a:pt x="1007044" y="102730"/>
                </a:lnTo>
                <a:lnTo>
                  <a:pt x="1060579" y="85367"/>
                </a:lnTo>
                <a:lnTo>
                  <a:pt x="1115562" y="69451"/>
                </a:lnTo>
                <a:lnTo>
                  <a:pt x="1171991" y="54982"/>
                </a:lnTo>
                <a:lnTo>
                  <a:pt x="1231314" y="41960"/>
                </a:lnTo>
                <a:lnTo>
                  <a:pt x="1292084" y="31832"/>
                </a:lnTo>
                <a:lnTo>
                  <a:pt x="1354301" y="21704"/>
                </a:lnTo>
                <a:lnTo>
                  <a:pt x="1419411" y="14469"/>
                </a:lnTo>
                <a:lnTo>
                  <a:pt x="1484522" y="7235"/>
                </a:lnTo>
                <a:lnTo>
                  <a:pt x="1552526"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8" name="图形 77">
            <a:extLst>
              <a:ext uri="{FF2B5EF4-FFF2-40B4-BE49-F238E27FC236}">
                <a16:creationId xmlns:a16="http://schemas.microsoft.com/office/drawing/2014/main" id="{9875EF0C-0EF8-4924-BC52-F0003E70CC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685" y="5410200"/>
            <a:ext cx="11478315" cy="1069974"/>
          </a:xfrm>
          <a:prstGeom prst="rect">
            <a:avLst/>
          </a:prstGeom>
        </p:spPr>
      </p:pic>
      <p:pic>
        <p:nvPicPr>
          <p:cNvPr id="79" name="图片 78">
            <a:extLst>
              <a:ext uri="{FF2B5EF4-FFF2-40B4-BE49-F238E27FC236}">
                <a16:creationId xmlns:a16="http://schemas.microsoft.com/office/drawing/2014/main" id="{EF6FB23B-3507-48B0-90EB-181B3229FD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80" name="图形 79">
            <a:extLst>
              <a:ext uri="{FF2B5EF4-FFF2-40B4-BE49-F238E27FC236}">
                <a16:creationId xmlns:a16="http://schemas.microsoft.com/office/drawing/2014/main" id="{62DF542A-AB8C-4284-A0DE-C24B757CEB6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5601" y="4902200"/>
            <a:ext cx="2183367" cy="2071686"/>
          </a:xfrm>
          <a:prstGeom prst="rect">
            <a:avLst/>
          </a:prstGeom>
        </p:spPr>
      </p:pic>
      <p:pic>
        <p:nvPicPr>
          <p:cNvPr id="81" name="图形 80">
            <a:extLst>
              <a:ext uri="{FF2B5EF4-FFF2-40B4-BE49-F238E27FC236}">
                <a16:creationId xmlns:a16="http://schemas.microsoft.com/office/drawing/2014/main" id="{A0B0BB3A-410C-419C-8966-E58D8F32709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19986" y="162694"/>
            <a:ext cx="811555" cy="800438"/>
          </a:xfrm>
          <a:prstGeom prst="rect">
            <a:avLst/>
          </a:prstGeom>
        </p:spPr>
      </p:pic>
      <p:sp>
        <p:nvSpPr>
          <p:cNvPr id="82" name="矩形 69">
            <a:extLst>
              <a:ext uri="{FF2B5EF4-FFF2-40B4-BE49-F238E27FC236}">
                <a16:creationId xmlns:a16="http://schemas.microsoft.com/office/drawing/2014/main" id="{D03E557E-DF21-452E-A46A-49420992EE9A}"/>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19741442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14:bounceEnd="54000">
                                          <p:cBhvr additive="base">
                                            <p:cTn id="7" dur="750" fill="hold"/>
                                            <p:tgtEl>
                                              <p:spTgt spid="78"/>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80"/>
                                            </p:tgtEl>
                                            <p:attrNameLst>
                                              <p:attrName>style.visibility</p:attrName>
                                            </p:attrNameLst>
                                          </p:cBhvr>
                                          <p:to>
                                            <p:strVal val="visible"/>
                                          </p:to>
                                        </p:set>
                                        <p:anim calcmode="lin" valueType="num" p14:bounceEnd="54000">
                                          <p:cBhvr additive="base">
                                            <p:cTn id="11" dur="750" fill="hold"/>
                                            <p:tgtEl>
                                              <p:spTgt spid="80"/>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750" fill="hold"/>
                                            <p:tgtEl>
                                              <p:spTgt spid="78"/>
                                            </p:tgtEl>
                                            <p:attrNameLst>
                                              <p:attrName>ppt_x</p:attrName>
                                            </p:attrNameLst>
                                          </p:cBhvr>
                                          <p:tavLst>
                                            <p:tav tm="0">
                                              <p:val>
                                                <p:strVal val="#ppt_x"/>
                                              </p:val>
                                            </p:tav>
                                            <p:tav tm="100000">
                                              <p:val>
                                                <p:strVal val="#ppt_x"/>
                                              </p:val>
                                            </p:tav>
                                          </p:tavLst>
                                        </p:anim>
                                        <p:anim calcmode="lin" valueType="num">
                                          <p:cBhvr additive="base">
                                            <p:cTn id="8" dur="750" fill="hold"/>
                                            <p:tgtEl>
                                              <p:spTgt spid="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750" fill="hold"/>
                                            <p:tgtEl>
                                              <p:spTgt spid="80"/>
                                            </p:tgtEl>
                                            <p:attrNameLst>
                                              <p:attrName>ppt_x</p:attrName>
                                            </p:attrNameLst>
                                          </p:cBhvr>
                                          <p:tavLst>
                                            <p:tav tm="0">
                                              <p:val>
                                                <p:strVal val="#ppt_x"/>
                                              </p:val>
                                            </p:tav>
                                            <p:tav tm="100000">
                                              <p:val>
                                                <p:strVal val="#ppt_x"/>
                                              </p:val>
                                            </p:tav>
                                          </p:tavLst>
                                        </p:anim>
                                        <p:anim calcmode="lin" valueType="num">
                                          <p:cBhvr additive="base">
                                            <p:cTn id="12" dur="75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738158" y="1948378"/>
            <a:ext cx="4140923" cy="3588157"/>
          </a:xfrm>
          <a:custGeom>
            <a:avLst/>
            <a:gdLst>
              <a:gd name="connsiteX0" fmla="*/ 3234294 w 4140923"/>
              <a:gd name="connsiteY0" fmla="*/ 874 h 3588157"/>
              <a:gd name="connsiteX1" fmla="*/ 3445537 w 4140923"/>
              <a:gd name="connsiteY1" fmla="*/ 142816 h 3588157"/>
              <a:gd name="connsiteX2" fmla="*/ 4132153 w 4140923"/>
              <a:gd name="connsiteY2" fmla="*/ 2399827 h 3588157"/>
              <a:gd name="connsiteX3" fmla="*/ 3998110 w 4140923"/>
              <a:gd name="connsiteY3" fmla="*/ 2651086 h 3588157"/>
              <a:gd name="connsiteX4" fmla="*/ 946647 w 4140923"/>
              <a:gd name="connsiteY4" fmla="*/ 3579387 h 3588157"/>
              <a:gd name="connsiteX5" fmla="*/ 695388 w 4140923"/>
              <a:gd name="connsiteY5" fmla="*/ 3445343 h 3588157"/>
              <a:gd name="connsiteX6" fmla="*/ 8771 w 4140923"/>
              <a:gd name="connsiteY6" fmla="*/ 1188331 h 3588157"/>
              <a:gd name="connsiteX7" fmla="*/ 142815 w 4140923"/>
              <a:gd name="connsiteY7" fmla="*/ 937073 h 3588157"/>
              <a:gd name="connsiteX8" fmla="*/ 3194278 w 4140923"/>
              <a:gd name="connsiteY8" fmla="*/ 8772 h 3588157"/>
              <a:gd name="connsiteX9" fmla="*/ 3234294 w 4140923"/>
              <a:gd name="connsiteY9" fmla="*/ 874 h 35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923" h="3588157">
                <a:moveTo>
                  <a:pt x="3234294" y="874"/>
                </a:moveTo>
                <a:cubicBezTo>
                  <a:pt x="3327547" y="-7868"/>
                  <a:pt x="3417215" y="49717"/>
                  <a:pt x="3445537" y="142816"/>
                </a:cubicBezTo>
                <a:lnTo>
                  <a:pt x="4132153" y="2399827"/>
                </a:lnTo>
                <a:cubicBezTo>
                  <a:pt x="4164521" y="2506225"/>
                  <a:pt x="4104508" y="2618718"/>
                  <a:pt x="3998110" y="2651086"/>
                </a:cubicBezTo>
                <a:lnTo>
                  <a:pt x="946647" y="3579387"/>
                </a:lnTo>
                <a:cubicBezTo>
                  <a:pt x="840248" y="3611755"/>
                  <a:pt x="727756" y="3551741"/>
                  <a:pt x="695388" y="3445343"/>
                </a:cubicBezTo>
                <a:lnTo>
                  <a:pt x="8771" y="1188331"/>
                </a:lnTo>
                <a:cubicBezTo>
                  <a:pt x="-23597" y="1081933"/>
                  <a:pt x="36417" y="969441"/>
                  <a:pt x="142815" y="937073"/>
                </a:cubicBezTo>
                <a:lnTo>
                  <a:pt x="3194278" y="8772"/>
                </a:lnTo>
                <a:cubicBezTo>
                  <a:pt x="3207577" y="4726"/>
                  <a:pt x="3220972" y="2123"/>
                  <a:pt x="3234294" y="874"/>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1"/>
          </p:nvPr>
        </p:nvSpPr>
        <p:spPr>
          <a:xfrm>
            <a:off x="7527605" y="2384612"/>
            <a:ext cx="3841201" cy="3111222"/>
          </a:xfrm>
          <a:custGeom>
            <a:avLst/>
            <a:gdLst>
              <a:gd name="connsiteX0" fmla="*/ 3387753 w 3841201"/>
              <a:gd name="connsiteY0" fmla="*/ 763 h 3111222"/>
              <a:gd name="connsiteX1" fmla="*/ 3570047 w 3841201"/>
              <a:gd name="connsiteY1" fmla="*/ 178357 h 3111222"/>
              <a:gd name="connsiteX2" fmla="*/ 3839861 w 3841201"/>
              <a:gd name="connsiteY2" fmla="*/ 2522018 h 3111222"/>
              <a:gd name="connsiteX3" fmla="*/ 3662844 w 3841201"/>
              <a:gd name="connsiteY3" fmla="*/ 2745096 h 3111222"/>
              <a:gd name="connsiteX4" fmla="*/ 494233 w 3841201"/>
              <a:gd name="connsiteY4" fmla="*/ 3109882 h 3111222"/>
              <a:gd name="connsiteX5" fmla="*/ 271155 w 3841201"/>
              <a:gd name="connsiteY5" fmla="*/ 2932865 h 3111222"/>
              <a:gd name="connsiteX6" fmla="*/ 1341 w 3841201"/>
              <a:gd name="connsiteY6" fmla="*/ 589205 h 3111222"/>
              <a:gd name="connsiteX7" fmla="*/ 178358 w 3841201"/>
              <a:gd name="connsiteY7" fmla="*/ 366127 h 3111222"/>
              <a:gd name="connsiteX8" fmla="*/ 3346969 w 3841201"/>
              <a:gd name="connsiteY8" fmla="*/ 1340 h 3111222"/>
              <a:gd name="connsiteX9" fmla="*/ 3387753 w 3841201"/>
              <a:gd name="connsiteY9" fmla="*/ 763 h 311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1201" h="3111222">
                <a:moveTo>
                  <a:pt x="3387753" y="763"/>
                </a:moveTo>
                <a:cubicBezTo>
                  <a:pt x="3481059" y="8922"/>
                  <a:pt x="3558918" y="81685"/>
                  <a:pt x="3570047" y="178357"/>
                </a:cubicBezTo>
                <a:lnTo>
                  <a:pt x="3839861" y="2522018"/>
                </a:lnTo>
                <a:cubicBezTo>
                  <a:pt x="3852581" y="2632501"/>
                  <a:pt x="3773327" y="2732376"/>
                  <a:pt x="3662844" y="2745096"/>
                </a:cubicBezTo>
                <a:lnTo>
                  <a:pt x="494233" y="3109882"/>
                </a:lnTo>
                <a:cubicBezTo>
                  <a:pt x="383750" y="3122602"/>
                  <a:pt x="283874" y="3043348"/>
                  <a:pt x="271155" y="2932865"/>
                </a:cubicBezTo>
                <a:lnTo>
                  <a:pt x="1341" y="589205"/>
                </a:lnTo>
                <a:cubicBezTo>
                  <a:pt x="-11378" y="478722"/>
                  <a:pt x="67875" y="378846"/>
                  <a:pt x="178358" y="366127"/>
                </a:cubicBezTo>
                <a:lnTo>
                  <a:pt x="3346969" y="1340"/>
                </a:lnTo>
                <a:cubicBezTo>
                  <a:pt x="3360779" y="-250"/>
                  <a:pt x="3374424" y="-402"/>
                  <a:pt x="3387753" y="76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4" name="图片占位符 13"/>
          <p:cNvSpPr>
            <a:spLocks noGrp="1"/>
          </p:cNvSpPr>
          <p:nvPr>
            <p:ph type="pic" sz="quarter" idx="12"/>
          </p:nvPr>
        </p:nvSpPr>
        <p:spPr>
          <a:xfrm>
            <a:off x="4462455" y="1280331"/>
            <a:ext cx="3854187" cy="3130294"/>
          </a:xfrm>
          <a:custGeom>
            <a:avLst/>
            <a:gdLst>
              <a:gd name="connsiteX0" fmla="*/ 470233 w 3854187"/>
              <a:gd name="connsiteY0" fmla="*/ 652 h 3130294"/>
              <a:gd name="connsiteX1" fmla="*/ 511013 w 3854187"/>
              <a:gd name="connsiteY1" fmla="*/ 1499 h 3130294"/>
              <a:gd name="connsiteX2" fmla="*/ 3677148 w 3854187"/>
              <a:gd name="connsiteY2" fmla="*/ 387184 h 3130294"/>
              <a:gd name="connsiteX3" fmla="*/ 3852689 w 3854187"/>
              <a:gd name="connsiteY3" fmla="*/ 611426 h 3130294"/>
              <a:gd name="connsiteX4" fmla="*/ 3567417 w 3854187"/>
              <a:gd name="connsiteY4" fmla="*/ 2953254 h 3130294"/>
              <a:gd name="connsiteX5" fmla="*/ 3343176 w 3854187"/>
              <a:gd name="connsiteY5" fmla="*/ 3128796 h 3130294"/>
              <a:gd name="connsiteX6" fmla="*/ 177041 w 3854187"/>
              <a:gd name="connsiteY6" fmla="*/ 2743110 h 3130294"/>
              <a:gd name="connsiteX7" fmla="*/ 1499 w 3854187"/>
              <a:gd name="connsiteY7" fmla="*/ 2518869 h 3130294"/>
              <a:gd name="connsiteX8" fmla="*/ 286771 w 3854187"/>
              <a:gd name="connsiteY8" fmla="*/ 177040 h 3130294"/>
              <a:gd name="connsiteX9" fmla="*/ 470233 w 3854187"/>
              <a:gd name="connsiteY9" fmla="*/ 652 h 313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87" h="3130294">
                <a:moveTo>
                  <a:pt x="470233" y="652"/>
                </a:moveTo>
                <a:cubicBezTo>
                  <a:pt x="483570" y="-425"/>
                  <a:pt x="497213" y="-182"/>
                  <a:pt x="511013" y="1499"/>
                </a:cubicBezTo>
                <a:lnTo>
                  <a:pt x="3677148" y="387184"/>
                </a:lnTo>
                <a:cubicBezTo>
                  <a:pt x="3787545" y="400632"/>
                  <a:pt x="3866137" y="501029"/>
                  <a:pt x="3852689" y="611426"/>
                </a:cubicBezTo>
                <a:lnTo>
                  <a:pt x="3567417" y="2953254"/>
                </a:lnTo>
                <a:cubicBezTo>
                  <a:pt x="3553969" y="3063651"/>
                  <a:pt x="3453573" y="3142244"/>
                  <a:pt x="3343176" y="3128796"/>
                </a:cubicBezTo>
                <a:lnTo>
                  <a:pt x="177041" y="2743110"/>
                </a:lnTo>
                <a:cubicBezTo>
                  <a:pt x="66644" y="2729662"/>
                  <a:pt x="-11949" y="2629266"/>
                  <a:pt x="1499" y="2518869"/>
                </a:cubicBezTo>
                <a:lnTo>
                  <a:pt x="286771" y="177040"/>
                </a:lnTo>
                <a:cubicBezTo>
                  <a:pt x="298539" y="80443"/>
                  <a:pt x="376875" y="8196"/>
                  <a:pt x="470233" y="652"/>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4" name="图形 73">
            <a:extLst>
              <a:ext uri="{FF2B5EF4-FFF2-40B4-BE49-F238E27FC236}">
                <a16:creationId xmlns:a16="http://schemas.microsoft.com/office/drawing/2014/main" id="{439B18E6-E8F2-4AF0-8FAF-08CB3A2C72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685" y="5410200"/>
            <a:ext cx="11478315" cy="1069974"/>
          </a:xfrm>
          <a:prstGeom prst="rect">
            <a:avLst/>
          </a:prstGeom>
        </p:spPr>
      </p:pic>
      <p:pic>
        <p:nvPicPr>
          <p:cNvPr id="75" name="图片 74">
            <a:extLst>
              <a:ext uri="{FF2B5EF4-FFF2-40B4-BE49-F238E27FC236}">
                <a16:creationId xmlns:a16="http://schemas.microsoft.com/office/drawing/2014/main" id="{AFE571AC-B2E1-4A0F-ACD3-1B2E6BC686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6" name="图形 75">
            <a:extLst>
              <a:ext uri="{FF2B5EF4-FFF2-40B4-BE49-F238E27FC236}">
                <a16:creationId xmlns:a16="http://schemas.microsoft.com/office/drawing/2014/main" id="{AFAE9632-2762-4C6F-9EF1-DC2F7CE1B40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5601" y="4902200"/>
            <a:ext cx="2183367" cy="2071686"/>
          </a:xfrm>
          <a:prstGeom prst="rect">
            <a:avLst/>
          </a:prstGeom>
        </p:spPr>
      </p:pic>
      <p:pic>
        <p:nvPicPr>
          <p:cNvPr id="77" name="图形 76">
            <a:extLst>
              <a:ext uri="{FF2B5EF4-FFF2-40B4-BE49-F238E27FC236}">
                <a16:creationId xmlns:a16="http://schemas.microsoft.com/office/drawing/2014/main" id="{84903597-C437-4641-805A-7E88A0E2AAC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19986" y="162694"/>
            <a:ext cx="811555" cy="800438"/>
          </a:xfrm>
          <a:prstGeom prst="rect">
            <a:avLst/>
          </a:prstGeom>
        </p:spPr>
      </p:pic>
      <p:sp>
        <p:nvSpPr>
          <p:cNvPr id="78" name="矩形 69">
            <a:extLst>
              <a:ext uri="{FF2B5EF4-FFF2-40B4-BE49-F238E27FC236}">
                <a16:creationId xmlns:a16="http://schemas.microsoft.com/office/drawing/2014/main" id="{D084FC7D-F363-463D-93C4-4F578BE0E916}"/>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3595321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54000">
                                          <p:cBhvr additive="base">
                                            <p:cTn id="7" dur="750" fill="hold"/>
                                            <p:tgtEl>
                                              <p:spTgt spid="74"/>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14:bounceEnd="54000">
                                          <p:cBhvr additive="base">
                                            <p:cTn id="11" dur="750" fill="hold"/>
                                            <p:tgtEl>
                                              <p:spTgt spid="76"/>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ppt_x"/>
                                              </p:val>
                                            </p:tav>
                                            <p:tav tm="100000">
                                              <p:val>
                                                <p:strVal val="#ppt_x"/>
                                              </p:val>
                                            </p:tav>
                                          </p:tavLst>
                                        </p:anim>
                                        <p:anim calcmode="lin" valueType="num">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750" fill="hold"/>
                                            <p:tgtEl>
                                              <p:spTgt spid="76"/>
                                            </p:tgtEl>
                                            <p:attrNameLst>
                                              <p:attrName>ppt_x</p:attrName>
                                            </p:attrNameLst>
                                          </p:cBhvr>
                                          <p:tavLst>
                                            <p:tav tm="0">
                                              <p:val>
                                                <p:strVal val="#ppt_x"/>
                                              </p:val>
                                            </p:tav>
                                            <p:tav tm="100000">
                                              <p:val>
                                                <p:strVal val="#ppt_x"/>
                                              </p:val>
                                            </p:tav>
                                          </p:tavLst>
                                        </p:anim>
                                        <p:anim calcmode="lin" valueType="num">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711559" y="4037715"/>
            <a:ext cx="1780862" cy="1780862"/>
          </a:xfrm>
          <a:custGeom>
            <a:avLst/>
            <a:gdLst>
              <a:gd name="connsiteX0" fmla="*/ 890431 w 1780862"/>
              <a:gd name="connsiteY0" fmla="*/ 0 h 1780862"/>
              <a:gd name="connsiteX1" fmla="*/ 1780862 w 1780862"/>
              <a:gd name="connsiteY1" fmla="*/ 890431 h 1780862"/>
              <a:gd name="connsiteX2" fmla="*/ 890431 w 1780862"/>
              <a:gd name="connsiteY2" fmla="*/ 1780862 h 1780862"/>
              <a:gd name="connsiteX3" fmla="*/ 0 w 1780862"/>
              <a:gd name="connsiteY3" fmla="*/ 890431 h 1780862"/>
              <a:gd name="connsiteX4" fmla="*/ 890431 w 1780862"/>
              <a:gd name="connsiteY4" fmla="*/ 0 h 178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62" h="1780862">
                <a:moveTo>
                  <a:pt x="890431" y="0"/>
                </a:moveTo>
                <a:cubicBezTo>
                  <a:pt x="1382202" y="0"/>
                  <a:pt x="1780862" y="398660"/>
                  <a:pt x="1780862" y="890431"/>
                </a:cubicBezTo>
                <a:cubicBezTo>
                  <a:pt x="1780862" y="1382202"/>
                  <a:pt x="1382202" y="1780862"/>
                  <a:pt x="890431" y="1780862"/>
                </a:cubicBezTo>
                <a:cubicBezTo>
                  <a:pt x="398660" y="1780862"/>
                  <a:pt x="0" y="1382202"/>
                  <a:pt x="0" y="890431"/>
                </a:cubicBezTo>
                <a:cubicBezTo>
                  <a:pt x="0" y="398660"/>
                  <a:pt x="398660" y="0"/>
                  <a:pt x="890431"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7" name="图片占位符 16"/>
          <p:cNvSpPr>
            <a:spLocks noGrp="1"/>
          </p:cNvSpPr>
          <p:nvPr>
            <p:ph type="pic" sz="quarter" idx="10"/>
          </p:nvPr>
        </p:nvSpPr>
        <p:spPr>
          <a:xfrm>
            <a:off x="1023468" y="1243957"/>
            <a:ext cx="2330204" cy="2330204"/>
          </a:xfrm>
          <a:custGeom>
            <a:avLst/>
            <a:gdLst>
              <a:gd name="connsiteX0" fmla="*/ 1165102 w 2330204"/>
              <a:gd name="connsiteY0" fmla="*/ 0 h 2330204"/>
              <a:gd name="connsiteX1" fmla="*/ 2330204 w 2330204"/>
              <a:gd name="connsiteY1" fmla="*/ 1165102 h 2330204"/>
              <a:gd name="connsiteX2" fmla="*/ 1165102 w 2330204"/>
              <a:gd name="connsiteY2" fmla="*/ 2330204 h 2330204"/>
              <a:gd name="connsiteX3" fmla="*/ 0 w 2330204"/>
              <a:gd name="connsiteY3" fmla="*/ 1165102 h 2330204"/>
              <a:gd name="connsiteX4" fmla="*/ 1165102 w 2330204"/>
              <a:gd name="connsiteY4" fmla="*/ 0 h 233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04" h="2330204">
                <a:moveTo>
                  <a:pt x="1165102" y="0"/>
                </a:moveTo>
                <a:cubicBezTo>
                  <a:pt x="1808570" y="0"/>
                  <a:pt x="2330204" y="521634"/>
                  <a:pt x="2330204" y="1165102"/>
                </a:cubicBezTo>
                <a:cubicBezTo>
                  <a:pt x="2330204" y="1808570"/>
                  <a:pt x="1808570" y="2330204"/>
                  <a:pt x="1165102" y="2330204"/>
                </a:cubicBezTo>
                <a:cubicBezTo>
                  <a:pt x="521634" y="2330204"/>
                  <a:pt x="0" y="1808570"/>
                  <a:pt x="0" y="1165102"/>
                </a:cubicBezTo>
                <a:cubicBezTo>
                  <a:pt x="0" y="521634"/>
                  <a:pt x="521634" y="0"/>
                  <a:pt x="11651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6" name="图片占位符 15"/>
          <p:cNvSpPr>
            <a:spLocks noGrp="1"/>
          </p:cNvSpPr>
          <p:nvPr>
            <p:ph type="pic" sz="quarter" idx="11"/>
          </p:nvPr>
        </p:nvSpPr>
        <p:spPr>
          <a:xfrm>
            <a:off x="8742075" y="1101656"/>
            <a:ext cx="2614806"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5" name="图片占位符 14"/>
          <p:cNvSpPr>
            <a:spLocks noGrp="1"/>
          </p:cNvSpPr>
          <p:nvPr>
            <p:ph type="pic" sz="quarter" idx="12"/>
          </p:nvPr>
        </p:nvSpPr>
        <p:spPr>
          <a:xfrm>
            <a:off x="3188880" y="1243957"/>
            <a:ext cx="5207726" cy="5207725"/>
          </a:xfrm>
          <a:custGeom>
            <a:avLst/>
            <a:gdLst>
              <a:gd name="connsiteX0" fmla="*/ 946237 w 5207726"/>
              <a:gd name="connsiteY0" fmla="*/ 0 h 5207725"/>
              <a:gd name="connsiteX1" fmla="*/ 2401221 w 5207726"/>
              <a:gd name="connsiteY1" fmla="*/ 322099 h 5207725"/>
              <a:gd name="connsiteX2" fmla="*/ 2453953 w 5207726"/>
              <a:gd name="connsiteY2" fmla="*/ 338469 h 5207725"/>
              <a:gd name="connsiteX3" fmla="*/ 2503950 w 5207726"/>
              <a:gd name="connsiteY3" fmla="*/ 356582 h 5207725"/>
              <a:gd name="connsiteX4" fmla="*/ 2552957 w 5207726"/>
              <a:gd name="connsiteY4" fmla="*/ 379171 h 5207725"/>
              <a:gd name="connsiteX5" fmla="*/ 2601468 w 5207726"/>
              <a:gd name="connsiteY5" fmla="*/ 404000 h 5207725"/>
              <a:gd name="connsiteX6" fmla="*/ 2647245 w 5207726"/>
              <a:gd name="connsiteY6" fmla="*/ 430570 h 5207725"/>
              <a:gd name="connsiteX7" fmla="*/ 2689792 w 5207726"/>
              <a:gd name="connsiteY7" fmla="*/ 461123 h 5207725"/>
              <a:gd name="connsiteX8" fmla="*/ 2729605 w 5207726"/>
              <a:gd name="connsiteY8" fmla="*/ 493418 h 5207725"/>
              <a:gd name="connsiteX9" fmla="*/ 2768923 w 5207726"/>
              <a:gd name="connsiteY9" fmla="*/ 527951 h 5207725"/>
              <a:gd name="connsiteX10" fmla="*/ 2805507 w 5207726"/>
              <a:gd name="connsiteY10" fmla="*/ 564228 h 5207725"/>
              <a:gd name="connsiteX11" fmla="*/ 2838861 w 5207726"/>
              <a:gd name="connsiteY11" fmla="*/ 604486 h 5207725"/>
              <a:gd name="connsiteX12" fmla="*/ 2869977 w 5207726"/>
              <a:gd name="connsiteY12" fmla="*/ 644248 h 5207725"/>
              <a:gd name="connsiteX13" fmla="*/ 2897863 w 5207726"/>
              <a:gd name="connsiteY13" fmla="*/ 687991 h 5207725"/>
              <a:gd name="connsiteX14" fmla="*/ 2925750 w 5207726"/>
              <a:gd name="connsiteY14" fmla="*/ 731735 h 5207725"/>
              <a:gd name="connsiteX15" fmla="*/ 2948168 w 5207726"/>
              <a:gd name="connsiteY15" fmla="*/ 778964 h 5207725"/>
              <a:gd name="connsiteX16" fmla="*/ 2968348 w 5207726"/>
              <a:gd name="connsiteY16" fmla="*/ 825698 h 5207725"/>
              <a:gd name="connsiteX17" fmla="*/ 2987537 w 5207726"/>
              <a:gd name="connsiteY17" fmla="*/ 876909 h 5207725"/>
              <a:gd name="connsiteX18" fmla="*/ 3024309 w 5207726"/>
              <a:gd name="connsiteY18" fmla="*/ 838087 h 5207725"/>
              <a:gd name="connsiteX19" fmla="*/ 3062328 w 5207726"/>
              <a:gd name="connsiteY19" fmla="*/ 804237 h 5207725"/>
              <a:gd name="connsiteX20" fmla="*/ 3102586 w 5207726"/>
              <a:gd name="connsiteY20" fmla="*/ 770882 h 5207725"/>
              <a:gd name="connsiteX21" fmla="*/ 3146330 w 5207726"/>
              <a:gd name="connsiteY21" fmla="*/ 742996 h 5207725"/>
              <a:gd name="connsiteX22" fmla="*/ 3190074 w 5207726"/>
              <a:gd name="connsiteY22" fmla="*/ 715110 h 5207725"/>
              <a:gd name="connsiteX23" fmla="*/ 3235065 w 5207726"/>
              <a:gd name="connsiteY23" fmla="*/ 692196 h 5207725"/>
              <a:gd name="connsiteX24" fmla="*/ 3282294 w 5207726"/>
              <a:gd name="connsiteY24" fmla="*/ 669777 h 5207725"/>
              <a:gd name="connsiteX25" fmla="*/ 3330771 w 5207726"/>
              <a:gd name="connsiteY25" fmla="*/ 652331 h 5207725"/>
              <a:gd name="connsiteX26" fmla="*/ 3380990 w 5207726"/>
              <a:gd name="connsiteY26" fmla="*/ 637619 h 5207725"/>
              <a:gd name="connsiteX27" fmla="*/ 3430714 w 5207726"/>
              <a:gd name="connsiteY27" fmla="*/ 625146 h 5207725"/>
              <a:gd name="connsiteX28" fmla="*/ 3482181 w 5207726"/>
              <a:gd name="connsiteY28" fmla="*/ 615406 h 5207725"/>
              <a:gd name="connsiteX29" fmla="*/ 3534896 w 5207726"/>
              <a:gd name="connsiteY29" fmla="*/ 610639 h 5207725"/>
              <a:gd name="connsiteX30" fmla="*/ 3589353 w 5207726"/>
              <a:gd name="connsiteY30" fmla="*/ 608606 h 5207725"/>
              <a:gd name="connsiteX31" fmla="*/ 3643315 w 5207726"/>
              <a:gd name="connsiteY31" fmla="*/ 608811 h 5207725"/>
              <a:gd name="connsiteX32" fmla="*/ 3696286 w 5207726"/>
              <a:gd name="connsiteY32" fmla="*/ 613493 h 5207725"/>
              <a:gd name="connsiteX33" fmla="*/ 3750999 w 5207726"/>
              <a:gd name="connsiteY33" fmla="*/ 620909 h 5207725"/>
              <a:gd name="connsiteX34" fmla="*/ 5205984 w 5207726"/>
              <a:gd name="connsiteY34" fmla="*/ 943008 h 5207725"/>
              <a:gd name="connsiteX35" fmla="*/ 5207726 w 5207726"/>
              <a:gd name="connsiteY35" fmla="*/ 945742 h 5207725"/>
              <a:gd name="connsiteX36" fmla="*/ 5207231 w 5207726"/>
              <a:gd name="connsiteY36" fmla="*/ 947981 h 5207725"/>
              <a:gd name="connsiteX37" fmla="*/ 4886618 w 5207726"/>
              <a:gd name="connsiteY37" fmla="*/ 2396249 h 5207725"/>
              <a:gd name="connsiteX38" fmla="*/ 4872982 w 5207726"/>
              <a:gd name="connsiteY38" fmla="*/ 2447237 h 5207725"/>
              <a:gd name="connsiteX39" fmla="*/ 4851640 w 5207726"/>
              <a:gd name="connsiteY39" fmla="*/ 2501216 h 5207725"/>
              <a:gd name="connsiteX40" fmla="*/ 4831785 w 5207726"/>
              <a:gd name="connsiteY40" fmla="*/ 2548480 h 5207725"/>
              <a:gd name="connsiteX41" fmla="*/ 4806956 w 5207726"/>
              <a:gd name="connsiteY41" fmla="*/ 2596990 h 5207725"/>
              <a:gd name="connsiteX42" fmla="*/ 4780385 w 5207726"/>
              <a:gd name="connsiteY42" fmla="*/ 2642767 h 5207725"/>
              <a:gd name="connsiteX43" fmla="*/ 4749833 w 5207726"/>
              <a:gd name="connsiteY43" fmla="*/ 2685315 h 5207725"/>
              <a:gd name="connsiteX44" fmla="*/ 4717042 w 5207726"/>
              <a:gd name="connsiteY44" fmla="*/ 2727366 h 5207725"/>
              <a:gd name="connsiteX45" fmla="*/ 4682509 w 5207726"/>
              <a:gd name="connsiteY45" fmla="*/ 2766684 h 5207725"/>
              <a:gd name="connsiteX46" fmla="*/ 4645737 w 5207726"/>
              <a:gd name="connsiteY46" fmla="*/ 2805507 h 5207725"/>
              <a:gd name="connsiteX47" fmla="*/ 4607718 w 5207726"/>
              <a:gd name="connsiteY47" fmla="*/ 2839356 h 5207725"/>
              <a:gd name="connsiteX48" fmla="*/ 4565717 w 5207726"/>
              <a:gd name="connsiteY48" fmla="*/ 2869977 h 5207725"/>
              <a:gd name="connsiteX49" fmla="*/ 4521973 w 5207726"/>
              <a:gd name="connsiteY49" fmla="*/ 2897863 h 5207725"/>
              <a:gd name="connsiteX50" fmla="*/ 4475991 w 5207726"/>
              <a:gd name="connsiteY50" fmla="*/ 2925254 h 5207725"/>
              <a:gd name="connsiteX51" fmla="*/ 4428762 w 5207726"/>
              <a:gd name="connsiteY51" fmla="*/ 2947672 h 5207725"/>
              <a:gd name="connsiteX52" fmla="*/ 4382028 w 5207726"/>
              <a:gd name="connsiteY52" fmla="*/ 2967852 h 5207725"/>
              <a:gd name="connsiteX53" fmla="*/ 4330817 w 5207726"/>
              <a:gd name="connsiteY53" fmla="*/ 2987041 h 5207725"/>
              <a:gd name="connsiteX54" fmla="*/ 4369640 w 5207726"/>
              <a:gd name="connsiteY54" fmla="*/ 3023813 h 5207725"/>
              <a:gd name="connsiteX55" fmla="*/ 4403490 w 5207726"/>
              <a:gd name="connsiteY55" fmla="*/ 3061833 h 5207725"/>
              <a:gd name="connsiteX56" fmla="*/ 4436348 w 5207726"/>
              <a:gd name="connsiteY56" fmla="*/ 3104329 h 5207725"/>
              <a:gd name="connsiteX57" fmla="*/ 4466969 w 5207726"/>
              <a:gd name="connsiteY57" fmla="*/ 3146330 h 5207725"/>
              <a:gd name="connsiteX58" fmla="*/ 4494360 w 5207726"/>
              <a:gd name="connsiteY58" fmla="*/ 3192312 h 5207725"/>
              <a:gd name="connsiteX59" fmla="*/ 4519512 w 5207726"/>
              <a:gd name="connsiteY59" fmla="*/ 3237798 h 5207725"/>
              <a:gd name="connsiteX60" fmla="*/ 4539196 w 5207726"/>
              <a:gd name="connsiteY60" fmla="*/ 3286770 h 5207725"/>
              <a:gd name="connsiteX61" fmla="*/ 4557138 w 5207726"/>
              <a:gd name="connsiteY61" fmla="*/ 3333009 h 5207725"/>
              <a:gd name="connsiteX62" fmla="*/ 4571850 w 5207726"/>
              <a:gd name="connsiteY62" fmla="*/ 3383228 h 5207725"/>
              <a:gd name="connsiteX63" fmla="*/ 4583828 w 5207726"/>
              <a:gd name="connsiteY63" fmla="*/ 3435191 h 5207725"/>
              <a:gd name="connsiteX64" fmla="*/ 4593072 w 5207726"/>
              <a:gd name="connsiteY64" fmla="*/ 3488896 h 5207725"/>
              <a:gd name="connsiteX65" fmla="*/ 4597839 w 5207726"/>
              <a:gd name="connsiteY65" fmla="*/ 3541611 h 5207725"/>
              <a:gd name="connsiteX66" fmla="*/ 4600368 w 5207726"/>
              <a:gd name="connsiteY66" fmla="*/ 3593830 h 5207725"/>
              <a:gd name="connsiteX67" fmla="*/ 4597925 w 5207726"/>
              <a:gd name="connsiteY67" fmla="*/ 3647296 h 5207725"/>
              <a:gd name="connsiteX68" fmla="*/ 4594986 w 5207726"/>
              <a:gd name="connsiteY68" fmla="*/ 3703000 h 5207725"/>
              <a:gd name="connsiteX69" fmla="*/ 4585827 w 5207726"/>
              <a:gd name="connsiteY69" fmla="*/ 3754980 h 5207725"/>
              <a:gd name="connsiteX70" fmla="*/ 4264718 w 5207726"/>
              <a:gd name="connsiteY70" fmla="*/ 5205487 h 5207725"/>
              <a:gd name="connsiteX71" fmla="*/ 4264223 w 5207726"/>
              <a:gd name="connsiteY71" fmla="*/ 5207725 h 5207725"/>
              <a:gd name="connsiteX72" fmla="*/ 4261984 w 5207726"/>
              <a:gd name="connsiteY72" fmla="*/ 5207230 h 5207725"/>
              <a:gd name="connsiteX73" fmla="*/ 2818192 w 5207726"/>
              <a:gd name="connsiteY73" fmla="*/ 4887608 h 5207725"/>
              <a:gd name="connsiteX74" fmla="*/ 2762727 w 5207726"/>
              <a:gd name="connsiteY74" fmla="*/ 4872981 h 5207725"/>
              <a:gd name="connsiteX75" fmla="*/ 2712729 w 5207726"/>
              <a:gd name="connsiteY75" fmla="*/ 4854868 h 5207725"/>
              <a:gd name="connsiteX76" fmla="*/ 2661484 w 5207726"/>
              <a:gd name="connsiteY76" fmla="*/ 4831783 h 5207725"/>
              <a:gd name="connsiteX77" fmla="*/ 2612974 w 5207726"/>
              <a:gd name="connsiteY77" fmla="*/ 4806955 h 5207725"/>
              <a:gd name="connsiteX78" fmla="*/ 2567197 w 5207726"/>
              <a:gd name="connsiteY78" fmla="*/ 4780384 h 5207725"/>
              <a:gd name="connsiteX79" fmla="*/ 2524650 w 5207726"/>
              <a:gd name="connsiteY79" fmla="*/ 4749832 h 5207725"/>
              <a:gd name="connsiteX80" fmla="*/ 2482598 w 5207726"/>
              <a:gd name="connsiteY80" fmla="*/ 4717041 h 5207725"/>
              <a:gd name="connsiteX81" fmla="*/ 2443280 w 5207726"/>
              <a:gd name="connsiteY81" fmla="*/ 4682507 h 5207725"/>
              <a:gd name="connsiteX82" fmla="*/ 2406696 w 5207726"/>
              <a:gd name="connsiteY82" fmla="*/ 4646231 h 5207725"/>
              <a:gd name="connsiteX83" fmla="*/ 2370608 w 5207726"/>
              <a:gd name="connsiteY83" fmla="*/ 4607716 h 5207725"/>
              <a:gd name="connsiteX84" fmla="*/ 2339987 w 5207726"/>
              <a:gd name="connsiteY84" fmla="*/ 4565716 h 5207725"/>
              <a:gd name="connsiteX85" fmla="*/ 2309862 w 5207726"/>
              <a:gd name="connsiteY85" fmla="*/ 4521477 h 5207725"/>
              <a:gd name="connsiteX86" fmla="*/ 2284215 w 5207726"/>
              <a:gd name="connsiteY86" fmla="*/ 4478228 h 5207725"/>
              <a:gd name="connsiteX87" fmla="*/ 2260054 w 5207726"/>
              <a:gd name="connsiteY87" fmla="*/ 4428265 h 5207725"/>
              <a:gd name="connsiteX88" fmla="*/ 2239873 w 5207726"/>
              <a:gd name="connsiteY88" fmla="*/ 4381531 h 5207725"/>
              <a:gd name="connsiteX89" fmla="*/ 2221932 w 5207726"/>
              <a:gd name="connsiteY89" fmla="*/ 4335293 h 5207725"/>
              <a:gd name="connsiteX90" fmla="*/ 2183912 w 5207726"/>
              <a:gd name="connsiteY90" fmla="*/ 4369143 h 5207725"/>
              <a:gd name="connsiteX91" fmla="*/ 2145893 w 5207726"/>
              <a:gd name="connsiteY91" fmla="*/ 4402993 h 5207725"/>
              <a:gd name="connsiteX92" fmla="*/ 2102901 w 5207726"/>
              <a:gd name="connsiteY92" fmla="*/ 4438090 h 5207725"/>
              <a:gd name="connsiteX93" fmla="*/ 2061396 w 5207726"/>
              <a:gd name="connsiteY93" fmla="*/ 4466472 h 5207725"/>
              <a:gd name="connsiteX94" fmla="*/ 2015414 w 5207726"/>
              <a:gd name="connsiteY94" fmla="*/ 4493863 h 5207725"/>
              <a:gd name="connsiteX95" fmla="*/ 1969927 w 5207726"/>
              <a:gd name="connsiteY95" fmla="*/ 4519015 h 5207725"/>
              <a:gd name="connsiteX96" fmla="*/ 1920955 w 5207726"/>
              <a:gd name="connsiteY96" fmla="*/ 4538699 h 5207725"/>
              <a:gd name="connsiteX97" fmla="*/ 1872478 w 5207726"/>
              <a:gd name="connsiteY97" fmla="*/ 4556145 h 5207725"/>
              <a:gd name="connsiteX98" fmla="*/ 1822259 w 5207726"/>
              <a:gd name="connsiteY98" fmla="*/ 4570857 h 5207725"/>
              <a:gd name="connsiteX99" fmla="*/ 1770296 w 5207726"/>
              <a:gd name="connsiteY99" fmla="*/ 4582836 h 5207725"/>
              <a:gd name="connsiteX100" fmla="*/ 1716591 w 5207726"/>
              <a:gd name="connsiteY100" fmla="*/ 4592080 h 5207725"/>
              <a:gd name="connsiteX101" fmla="*/ 1663876 w 5207726"/>
              <a:gd name="connsiteY101" fmla="*/ 4596847 h 5207725"/>
              <a:gd name="connsiteX102" fmla="*/ 1611657 w 5207726"/>
              <a:gd name="connsiteY102" fmla="*/ 4599376 h 5207725"/>
              <a:gd name="connsiteX103" fmla="*/ 1555457 w 5207726"/>
              <a:gd name="connsiteY103" fmla="*/ 4598675 h 5207725"/>
              <a:gd name="connsiteX104" fmla="*/ 1502487 w 5207726"/>
              <a:gd name="connsiteY104" fmla="*/ 4593993 h 5207725"/>
              <a:gd name="connsiteX105" fmla="*/ 1446030 w 5207726"/>
              <a:gd name="connsiteY105" fmla="*/ 4583843 h 5207725"/>
              <a:gd name="connsiteX106" fmla="*/ 2238 w 5207726"/>
              <a:gd name="connsiteY106" fmla="*/ 4264221 h 5207725"/>
              <a:gd name="connsiteX107" fmla="*/ 0 w 5207726"/>
              <a:gd name="connsiteY107" fmla="*/ 4263726 h 5207725"/>
              <a:gd name="connsiteX108" fmla="*/ 495 w 5207726"/>
              <a:gd name="connsiteY108" fmla="*/ 4261487 h 5207725"/>
              <a:gd name="connsiteX109" fmla="*/ 321604 w 5207726"/>
              <a:gd name="connsiteY109" fmla="*/ 2810980 h 5207725"/>
              <a:gd name="connsiteX110" fmla="*/ 335240 w 5207726"/>
              <a:gd name="connsiteY110" fmla="*/ 2759992 h 5207725"/>
              <a:gd name="connsiteX111" fmla="*/ 356086 w 5207726"/>
              <a:gd name="connsiteY111" fmla="*/ 2708251 h 5207725"/>
              <a:gd name="connsiteX112" fmla="*/ 376437 w 5207726"/>
              <a:gd name="connsiteY112" fmla="*/ 2658750 h 5207725"/>
              <a:gd name="connsiteX113" fmla="*/ 400770 w 5207726"/>
              <a:gd name="connsiteY113" fmla="*/ 2612477 h 5207725"/>
              <a:gd name="connsiteX114" fmla="*/ 427340 w 5207726"/>
              <a:gd name="connsiteY114" fmla="*/ 2566700 h 5207725"/>
              <a:gd name="connsiteX115" fmla="*/ 458388 w 5207726"/>
              <a:gd name="connsiteY115" fmla="*/ 2521915 h 5207725"/>
              <a:gd name="connsiteX116" fmla="*/ 491179 w 5207726"/>
              <a:gd name="connsiteY116" fmla="*/ 2479863 h 5207725"/>
              <a:gd name="connsiteX117" fmla="*/ 525713 w 5207726"/>
              <a:gd name="connsiteY117" fmla="*/ 2440545 h 5207725"/>
              <a:gd name="connsiteX118" fmla="*/ 561494 w 5207726"/>
              <a:gd name="connsiteY118" fmla="*/ 2406200 h 5207725"/>
              <a:gd name="connsiteX119" fmla="*/ 600008 w 5207726"/>
              <a:gd name="connsiteY119" fmla="*/ 2370111 h 5207725"/>
              <a:gd name="connsiteX120" fmla="*/ 642009 w 5207726"/>
              <a:gd name="connsiteY120" fmla="*/ 2339491 h 5207725"/>
              <a:gd name="connsiteX121" fmla="*/ 686248 w 5207726"/>
              <a:gd name="connsiteY121" fmla="*/ 2309366 h 5207725"/>
              <a:gd name="connsiteX122" fmla="*/ 731735 w 5207726"/>
              <a:gd name="connsiteY122" fmla="*/ 2284214 h 5207725"/>
              <a:gd name="connsiteX123" fmla="*/ 779460 w 5207726"/>
              <a:gd name="connsiteY123" fmla="*/ 2259557 h 5207725"/>
              <a:gd name="connsiteX124" fmla="*/ 826194 w 5207726"/>
              <a:gd name="connsiteY124" fmla="*/ 2239377 h 5207725"/>
              <a:gd name="connsiteX125" fmla="*/ 876909 w 5207726"/>
              <a:gd name="connsiteY125" fmla="*/ 2222426 h 5207725"/>
              <a:gd name="connsiteX126" fmla="*/ 838582 w 5207726"/>
              <a:gd name="connsiteY126" fmla="*/ 2183416 h 5207725"/>
              <a:gd name="connsiteX127" fmla="*/ 804732 w 5207726"/>
              <a:gd name="connsiteY127" fmla="*/ 2145397 h 5207725"/>
              <a:gd name="connsiteX128" fmla="*/ 771378 w 5207726"/>
              <a:gd name="connsiteY128" fmla="*/ 2105139 h 5207725"/>
              <a:gd name="connsiteX129" fmla="*/ 741253 w 5207726"/>
              <a:gd name="connsiteY129" fmla="*/ 2060900 h 5207725"/>
              <a:gd name="connsiteX130" fmla="*/ 713367 w 5207726"/>
              <a:gd name="connsiteY130" fmla="*/ 2017156 h 5207725"/>
              <a:gd name="connsiteX131" fmla="*/ 688214 w 5207726"/>
              <a:gd name="connsiteY131" fmla="*/ 1971670 h 5207725"/>
              <a:gd name="connsiteX132" fmla="*/ 668034 w 5207726"/>
              <a:gd name="connsiteY132" fmla="*/ 1924936 h 5207725"/>
              <a:gd name="connsiteX133" fmla="*/ 651084 w 5207726"/>
              <a:gd name="connsiteY133" fmla="*/ 1874221 h 5207725"/>
              <a:gd name="connsiteX134" fmla="*/ 636372 w 5207726"/>
              <a:gd name="connsiteY134" fmla="*/ 1824001 h 5207725"/>
              <a:gd name="connsiteX135" fmla="*/ 624393 w 5207726"/>
              <a:gd name="connsiteY135" fmla="*/ 1772038 h 5207725"/>
              <a:gd name="connsiteX136" fmla="*/ 614654 w 5207726"/>
              <a:gd name="connsiteY136" fmla="*/ 1720571 h 5207725"/>
              <a:gd name="connsiteX137" fmla="*/ 609887 w 5207726"/>
              <a:gd name="connsiteY137" fmla="*/ 1667857 h 5207725"/>
              <a:gd name="connsiteX138" fmla="*/ 607853 w 5207726"/>
              <a:gd name="connsiteY138" fmla="*/ 1613400 h 5207725"/>
              <a:gd name="connsiteX139" fmla="*/ 609801 w 5207726"/>
              <a:gd name="connsiteY139" fmla="*/ 1562172 h 5207725"/>
              <a:gd name="connsiteX140" fmla="*/ 613236 w 5207726"/>
              <a:gd name="connsiteY140" fmla="*/ 1504229 h 5207725"/>
              <a:gd name="connsiteX141" fmla="*/ 622395 w 5207726"/>
              <a:gd name="connsiteY141" fmla="*/ 1452249 h 5207725"/>
              <a:gd name="connsiteX142" fmla="*/ 943008 w 5207726"/>
              <a:gd name="connsiteY142" fmla="*/ 3981 h 5207725"/>
              <a:gd name="connsiteX143" fmla="*/ 943503 w 5207726"/>
              <a:gd name="connsiteY143" fmla="*/ 1743 h 520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207726" h="5207725">
                <a:moveTo>
                  <a:pt x="946237" y="0"/>
                </a:moveTo>
                <a:lnTo>
                  <a:pt x="2401221" y="322099"/>
                </a:lnTo>
                <a:lnTo>
                  <a:pt x="2453953" y="338469"/>
                </a:lnTo>
                <a:lnTo>
                  <a:pt x="2503950" y="356582"/>
                </a:lnTo>
                <a:lnTo>
                  <a:pt x="2552957" y="379171"/>
                </a:lnTo>
                <a:lnTo>
                  <a:pt x="2601468" y="404000"/>
                </a:lnTo>
                <a:lnTo>
                  <a:pt x="2647245" y="430570"/>
                </a:lnTo>
                <a:lnTo>
                  <a:pt x="2689792" y="461123"/>
                </a:lnTo>
                <a:lnTo>
                  <a:pt x="2729605" y="493418"/>
                </a:lnTo>
                <a:lnTo>
                  <a:pt x="2768923" y="527951"/>
                </a:lnTo>
                <a:lnTo>
                  <a:pt x="2805507" y="564228"/>
                </a:lnTo>
                <a:lnTo>
                  <a:pt x="2838861" y="604486"/>
                </a:lnTo>
                <a:lnTo>
                  <a:pt x="2869977" y="644248"/>
                </a:lnTo>
                <a:lnTo>
                  <a:pt x="2897863" y="687991"/>
                </a:lnTo>
                <a:lnTo>
                  <a:pt x="2925750" y="731735"/>
                </a:lnTo>
                <a:lnTo>
                  <a:pt x="2948168" y="778964"/>
                </a:lnTo>
                <a:lnTo>
                  <a:pt x="2968348" y="825698"/>
                </a:lnTo>
                <a:lnTo>
                  <a:pt x="2987537" y="876909"/>
                </a:lnTo>
                <a:lnTo>
                  <a:pt x="3024309" y="838087"/>
                </a:lnTo>
                <a:lnTo>
                  <a:pt x="3062328" y="804237"/>
                </a:lnTo>
                <a:lnTo>
                  <a:pt x="3102586" y="770882"/>
                </a:lnTo>
                <a:lnTo>
                  <a:pt x="3146330" y="742996"/>
                </a:lnTo>
                <a:lnTo>
                  <a:pt x="3190074" y="715110"/>
                </a:lnTo>
                <a:lnTo>
                  <a:pt x="3235065" y="692196"/>
                </a:lnTo>
                <a:lnTo>
                  <a:pt x="3282294" y="669777"/>
                </a:lnTo>
                <a:lnTo>
                  <a:pt x="3330771" y="652331"/>
                </a:lnTo>
                <a:lnTo>
                  <a:pt x="3380990" y="637619"/>
                </a:lnTo>
                <a:lnTo>
                  <a:pt x="3430714" y="625146"/>
                </a:lnTo>
                <a:lnTo>
                  <a:pt x="3482181" y="615406"/>
                </a:lnTo>
                <a:lnTo>
                  <a:pt x="3534896" y="610639"/>
                </a:lnTo>
                <a:lnTo>
                  <a:pt x="3589353" y="608606"/>
                </a:lnTo>
                <a:lnTo>
                  <a:pt x="3643315" y="608811"/>
                </a:lnTo>
                <a:lnTo>
                  <a:pt x="3696286" y="613493"/>
                </a:lnTo>
                <a:lnTo>
                  <a:pt x="3750999" y="620909"/>
                </a:lnTo>
                <a:lnTo>
                  <a:pt x="5205984" y="943008"/>
                </a:lnTo>
                <a:lnTo>
                  <a:pt x="5207726" y="945742"/>
                </a:lnTo>
                <a:lnTo>
                  <a:pt x="5207231" y="947981"/>
                </a:lnTo>
                <a:lnTo>
                  <a:pt x="4886618" y="2396249"/>
                </a:lnTo>
                <a:lnTo>
                  <a:pt x="4872982" y="2447237"/>
                </a:lnTo>
                <a:lnTo>
                  <a:pt x="4851640" y="2501216"/>
                </a:lnTo>
                <a:lnTo>
                  <a:pt x="4831785" y="2548480"/>
                </a:lnTo>
                <a:lnTo>
                  <a:pt x="4806956" y="2596990"/>
                </a:lnTo>
                <a:lnTo>
                  <a:pt x="4780385" y="2642767"/>
                </a:lnTo>
                <a:lnTo>
                  <a:pt x="4749833" y="2685315"/>
                </a:lnTo>
                <a:lnTo>
                  <a:pt x="4717042" y="2727366"/>
                </a:lnTo>
                <a:lnTo>
                  <a:pt x="4682509" y="2766684"/>
                </a:lnTo>
                <a:lnTo>
                  <a:pt x="4645737" y="2805507"/>
                </a:lnTo>
                <a:lnTo>
                  <a:pt x="4607718" y="2839356"/>
                </a:lnTo>
                <a:lnTo>
                  <a:pt x="4565717" y="2869977"/>
                </a:lnTo>
                <a:lnTo>
                  <a:pt x="4521973" y="2897863"/>
                </a:lnTo>
                <a:lnTo>
                  <a:pt x="4475991" y="2925254"/>
                </a:lnTo>
                <a:lnTo>
                  <a:pt x="4428762" y="2947672"/>
                </a:lnTo>
                <a:lnTo>
                  <a:pt x="4382028" y="2967852"/>
                </a:lnTo>
                <a:lnTo>
                  <a:pt x="4330817" y="2987041"/>
                </a:lnTo>
                <a:lnTo>
                  <a:pt x="4369640" y="3023813"/>
                </a:lnTo>
                <a:lnTo>
                  <a:pt x="4403490" y="3061833"/>
                </a:lnTo>
                <a:lnTo>
                  <a:pt x="4436348" y="3104329"/>
                </a:lnTo>
                <a:lnTo>
                  <a:pt x="4466969" y="3146330"/>
                </a:lnTo>
                <a:lnTo>
                  <a:pt x="4494360" y="3192312"/>
                </a:lnTo>
                <a:lnTo>
                  <a:pt x="4519512" y="3237798"/>
                </a:lnTo>
                <a:lnTo>
                  <a:pt x="4539196" y="3286770"/>
                </a:lnTo>
                <a:lnTo>
                  <a:pt x="4557138" y="3333009"/>
                </a:lnTo>
                <a:lnTo>
                  <a:pt x="4571850" y="3383228"/>
                </a:lnTo>
                <a:lnTo>
                  <a:pt x="4583828" y="3435191"/>
                </a:lnTo>
                <a:lnTo>
                  <a:pt x="4593072" y="3488896"/>
                </a:lnTo>
                <a:lnTo>
                  <a:pt x="4597839" y="3541611"/>
                </a:lnTo>
                <a:lnTo>
                  <a:pt x="4600368" y="3593830"/>
                </a:lnTo>
                <a:lnTo>
                  <a:pt x="4597925" y="3647296"/>
                </a:lnTo>
                <a:lnTo>
                  <a:pt x="4594986" y="3703000"/>
                </a:lnTo>
                <a:lnTo>
                  <a:pt x="4585827" y="3754980"/>
                </a:lnTo>
                <a:lnTo>
                  <a:pt x="4264718" y="5205487"/>
                </a:lnTo>
                <a:lnTo>
                  <a:pt x="4264223" y="5207725"/>
                </a:lnTo>
                <a:lnTo>
                  <a:pt x="4261984" y="5207230"/>
                </a:lnTo>
                <a:lnTo>
                  <a:pt x="2818192" y="4887608"/>
                </a:lnTo>
                <a:lnTo>
                  <a:pt x="2762727" y="4872981"/>
                </a:lnTo>
                <a:lnTo>
                  <a:pt x="2712729" y="4854868"/>
                </a:lnTo>
                <a:lnTo>
                  <a:pt x="2661484" y="4831783"/>
                </a:lnTo>
                <a:lnTo>
                  <a:pt x="2612974" y="4806955"/>
                </a:lnTo>
                <a:lnTo>
                  <a:pt x="2567197" y="4780384"/>
                </a:lnTo>
                <a:lnTo>
                  <a:pt x="2524650" y="4749832"/>
                </a:lnTo>
                <a:lnTo>
                  <a:pt x="2482598" y="4717041"/>
                </a:lnTo>
                <a:lnTo>
                  <a:pt x="2443280" y="4682507"/>
                </a:lnTo>
                <a:lnTo>
                  <a:pt x="2406696" y="4646231"/>
                </a:lnTo>
                <a:lnTo>
                  <a:pt x="2370608" y="4607716"/>
                </a:lnTo>
                <a:lnTo>
                  <a:pt x="2339987" y="4565716"/>
                </a:lnTo>
                <a:lnTo>
                  <a:pt x="2309862" y="4521477"/>
                </a:lnTo>
                <a:lnTo>
                  <a:pt x="2284215" y="4478228"/>
                </a:lnTo>
                <a:lnTo>
                  <a:pt x="2260054" y="4428265"/>
                </a:lnTo>
                <a:lnTo>
                  <a:pt x="2239873" y="4381531"/>
                </a:lnTo>
                <a:lnTo>
                  <a:pt x="2221932" y="4335293"/>
                </a:lnTo>
                <a:lnTo>
                  <a:pt x="2183912" y="4369143"/>
                </a:lnTo>
                <a:lnTo>
                  <a:pt x="2145893" y="4402993"/>
                </a:lnTo>
                <a:lnTo>
                  <a:pt x="2102901" y="4438090"/>
                </a:lnTo>
                <a:lnTo>
                  <a:pt x="2061396" y="4466472"/>
                </a:lnTo>
                <a:lnTo>
                  <a:pt x="2015414" y="4493863"/>
                </a:lnTo>
                <a:lnTo>
                  <a:pt x="1969927" y="4519015"/>
                </a:lnTo>
                <a:lnTo>
                  <a:pt x="1920955" y="4538699"/>
                </a:lnTo>
                <a:lnTo>
                  <a:pt x="1872478" y="4556145"/>
                </a:lnTo>
                <a:lnTo>
                  <a:pt x="1822259" y="4570857"/>
                </a:lnTo>
                <a:lnTo>
                  <a:pt x="1770296" y="4582836"/>
                </a:lnTo>
                <a:lnTo>
                  <a:pt x="1716591" y="4592080"/>
                </a:lnTo>
                <a:lnTo>
                  <a:pt x="1663876" y="4596847"/>
                </a:lnTo>
                <a:lnTo>
                  <a:pt x="1611657" y="4599376"/>
                </a:lnTo>
                <a:lnTo>
                  <a:pt x="1555457" y="4598675"/>
                </a:lnTo>
                <a:lnTo>
                  <a:pt x="1502487" y="4593993"/>
                </a:lnTo>
                <a:lnTo>
                  <a:pt x="1446030" y="4583843"/>
                </a:lnTo>
                <a:lnTo>
                  <a:pt x="2238" y="4264221"/>
                </a:lnTo>
                <a:lnTo>
                  <a:pt x="0" y="4263726"/>
                </a:lnTo>
                <a:lnTo>
                  <a:pt x="495" y="4261487"/>
                </a:lnTo>
                <a:lnTo>
                  <a:pt x="321604" y="2810980"/>
                </a:lnTo>
                <a:lnTo>
                  <a:pt x="335240" y="2759992"/>
                </a:lnTo>
                <a:lnTo>
                  <a:pt x="356086" y="2708251"/>
                </a:lnTo>
                <a:lnTo>
                  <a:pt x="376437" y="2658750"/>
                </a:lnTo>
                <a:lnTo>
                  <a:pt x="400770" y="2612477"/>
                </a:lnTo>
                <a:lnTo>
                  <a:pt x="427340" y="2566700"/>
                </a:lnTo>
                <a:lnTo>
                  <a:pt x="458388" y="2521915"/>
                </a:lnTo>
                <a:lnTo>
                  <a:pt x="491179" y="2479863"/>
                </a:lnTo>
                <a:lnTo>
                  <a:pt x="525713" y="2440545"/>
                </a:lnTo>
                <a:lnTo>
                  <a:pt x="561494" y="2406200"/>
                </a:lnTo>
                <a:lnTo>
                  <a:pt x="600008" y="2370111"/>
                </a:lnTo>
                <a:lnTo>
                  <a:pt x="642009" y="2339491"/>
                </a:lnTo>
                <a:lnTo>
                  <a:pt x="686248" y="2309366"/>
                </a:lnTo>
                <a:lnTo>
                  <a:pt x="731735" y="2284214"/>
                </a:lnTo>
                <a:lnTo>
                  <a:pt x="779460" y="2259557"/>
                </a:lnTo>
                <a:lnTo>
                  <a:pt x="826194" y="2239377"/>
                </a:lnTo>
                <a:lnTo>
                  <a:pt x="876909" y="2222426"/>
                </a:lnTo>
                <a:lnTo>
                  <a:pt x="838582" y="2183416"/>
                </a:lnTo>
                <a:lnTo>
                  <a:pt x="804732" y="2145397"/>
                </a:lnTo>
                <a:lnTo>
                  <a:pt x="771378" y="2105139"/>
                </a:lnTo>
                <a:lnTo>
                  <a:pt x="741253" y="2060900"/>
                </a:lnTo>
                <a:lnTo>
                  <a:pt x="713367" y="2017156"/>
                </a:lnTo>
                <a:lnTo>
                  <a:pt x="688214" y="1971670"/>
                </a:lnTo>
                <a:lnTo>
                  <a:pt x="668034" y="1924936"/>
                </a:lnTo>
                <a:lnTo>
                  <a:pt x="651084" y="1874221"/>
                </a:lnTo>
                <a:lnTo>
                  <a:pt x="636372" y="1824001"/>
                </a:lnTo>
                <a:lnTo>
                  <a:pt x="624393" y="1772038"/>
                </a:lnTo>
                <a:lnTo>
                  <a:pt x="614654" y="1720571"/>
                </a:lnTo>
                <a:lnTo>
                  <a:pt x="609887" y="1667857"/>
                </a:lnTo>
                <a:lnTo>
                  <a:pt x="607853" y="1613400"/>
                </a:lnTo>
                <a:lnTo>
                  <a:pt x="609801" y="1562172"/>
                </a:lnTo>
                <a:lnTo>
                  <a:pt x="613236" y="1504229"/>
                </a:lnTo>
                <a:lnTo>
                  <a:pt x="622395" y="1452249"/>
                </a:lnTo>
                <a:lnTo>
                  <a:pt x="943008" y="3981"/>
                </a:lnTo>
                <a:lnTo>
                  <a:pt x="943503" y="174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6" name="图形 75">
            <a:extLst>
              <a:ext uri="{FF2B5EF4-FFF2-40B4-BE49-F238E27FC236}">
                <a16:creationId xmlns:a16="http://schemas.microsoft.com/office/drawing/2014/main" id="{2168478A-CEC5-4262-808F-717E115C12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685" y="5410200"/>
            <a:ext cx="11478315" cy="1069974"/>
          </a:xfrm>
          <a:prstGeom prst="rect">
            <a:avLst/>
          </a:prstGeom>
        </p:spPr>
      </p:pic>
      <p:pic>
        <p:nvPicPr>
          <p:cNvPr id="77" name="图片 76">
            <a:extLst>
              <a:ext uri="{FF2B5EF4-FFF2-40B4-BE49-F238E27FC236}">
                <a16:creationId xmlns:a16="http://schemas.microsoft.com/office/drawing/2014/main" id="{FA46F757-9CE0-470A-A4CF-0EF1F3A7F3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8" name="图形 77">
            <a:extLst>
              <a:ext uri="{FF2B5EF4-FFF2-40B4-BE49-F238E27FC236}">
                <a16:creationId xmlns:a16="http://schemas.microsoft.com/office/drawing/2014/main" id="{CC225B34-8E3B-4EEC-883C-D3930987B07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5601" y="4902200"/>
            <a:ext cx="2183367" cy="2071686"/>
          </a:xfrm>
          <a:prstGeom prst="rect">
            <a:avLst/>
          </a:prstGeom>
        </p:spPr>
      </p:pic>
      <p:pic>
        <p:nvPicPr>
          <p:cNvPr id="79" name="图形 78">
            <a:extLst>
              <a:ext uri="{FF2B5EF4-FFF2-40B4-BE49-F238E27FC236}">
                <a16:creationId xmlns:a16="http://schemas.microsoft.com/office/drawing/2014/main" id="{B947054C-5E4C-4540-ABC2-7F626C4265E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19986" y="162694"/>
            <a:ext cx="811555" cy="800438"/>
          </a:xfrm>
          <a:prstGeom prst="rect">
            <a:avLst/>
          </a:prstGeom>
        </p:spPr>
      </p:pic>
      <p:sp>
        <p:nvSpPr>
          <p:cNvPr id="80" name="矩形 69">
            <a:extLst>
              <a:ext uri="{FF2B5EF4-FFF2-40B4-BE49-F238E27FC236}">
                <a16:creationId xmlns:a16="http://schemas.microsoft.com/office/drawing/2014/main" id="{F795713E-EB55-447C-B35A-1BA5CC0C5E91}"/>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12393138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14:bounceEnd="54000">
                                          <p:cBhvr additive="base">
                                            <p:cTn id="7" dur="750" fill="hold"/>
                                            <p:tgtEl>
                                              <p:spTgt spid="76"/>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8"/>
                                            </p:tgtEl>
                                            <p:attrNameLst>
                                              <p:attrName>style.visibility</p:attrName>
                                            </p:attrNameLst>
                                          </p:cBhvr>
                                          <p:to>
                                            <p:strVal val="visible"/>
                                          </p:to>
                                        </p:set>
                                        <p:anim calcmode="lin" valueType="num" p14:bounceEnd="54000">
                                          <p:cBhvr additive="base">
                                            <p:cTn id="11" dur="750" fill="hold"/>
                                            <p:tgtEl>
                                              <p:spTgt spid="78"/>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750" fill="hold"/>
                                            <p:tgtEl>
                                              <p:spTgt spid="76"/>
                                            </p:tgtEl>
                                            <p:attrNameLst>
                                              <p:attrName>ppt_x</p:attrName>
                                            </p:attrNameLst>
                                          </p:cBhvr>
                                          <p:tavLst>
                                            <p:tav tm="0">
                                              <p:val>
                                                <p:strVal val="#ppt_x"/>
                                              </p:val>
                                            </p:tav>
                                            <p:tav tm="100000">
                                              <p:val>
                                                <p:strVal val="#ppt_x"/>
                                              </p:val>
                                            </p:tav>
                                          </p:tavLst>
                                        </p:anim>
                                        <p:anim calcmode="lin" valueType="num">
                                          <p:cBhvr additive="base">
                                            <p:cTn id="8" dur="750" fill="hold"/>
                                            <p:tgtEl>
                                              <p:spTgt spid="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750" fill="hold"/>
                                            <p:tgtEl>
                                              <p:spTgt spid="78"/>
                                            </p:tgtEl>
                                            <p:attrNameLst>
                                              <p:attrName>ppt_x</p:attrName>
                                            </p:attrNameLst>
                                          </p:cBhvr>
                                          <p:tavLst>
                                            <p:tav tm="0">
                                              <p:val>
                                                <p:strVal val="#ppt_x"/>
                                              </p:val>
                                            </p:tav>
                                            <p:tav tm="100000">
                                              <p:val>
                                                <p:strVal val="#ppt_x"/>
                                              </p:val>
                                            </p:tav>
                                          </p:tavLst>
                                        </p:anim>
                                        <p:anim calcmode="lin" valueType="num">
                                          <p:cBhvr additive="base">
                                            <p:cTn id="12" dur="75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7903935" y="1233204"/>
            <a:ext cx="3856684" cy="4441280"/>
          </a:xfrm>
          <a:custGeom>
            <a:avLst/>
            <a:gdLst>
              <a:gd name="connsiteX0" fmla="*/ 1073235 w 3856684"/>
              <a:gd name="connsiteY0" fmla="*/ 245 h 4441280"/>
              <a:gd name="connsiteX1" fmla="*/ 1109443 w 3856684"/>
              <a:gd name="connsiteY1" fmla="*/ 5849 h 4441280"/>
              <a:gd name="connsiteX2" fmla="*/ 3721211 w 3856684"/>
              <a:gd name="connsiteY2" fmla="*/ 683917 h 4441280"/>
              <a:gd name="connsiteX3" fmla="*/ 3850837 w 3856684"/>
              <a:gd name="connsiteY3" fmla="*/ 904451 h 4441280"/>
              <a:gd name="connsiteX4" fmla="*/ 2967776 w 3856684"/>
              <a:gd name="connsiteY4" fmla="*/ 4305807 h 4441280"/>
              <a:gd name="connsiteX5" fmla="*/ 2747242 w 3856684"/>
              <a:gd name="connsiteY5" fmla="*/ 4435432 h 4441280"/>
              <a:gd name="connsiteX6" fmla="*/ 135474 w 3856684"/>
              <a:gd name="connsiteY6" fmla="*/ 3757365 h 4441280"/>
              <a:gd name="connsiteX7" fmla="*/ 5848 w 3856684"/>
              <a:gd name="connsiteY7" fmla="*/ 3536831 h 4441280"/>
              <a:gd name="connsiteX8" fmla="*/ 888909 w 3856684"/>
              <a:gd name="connsiteY8" fmla="*/ 135474 h 4441280"/>
              <a:gd name="connsiteX9" fmla="*/ 1073235 w 3856684"/>
              <a:gd name="connsiteY9" fmla="*/ 245 h 4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6684" h="4441280">
                <a:moveTo>
                  <a:pt x="1073235" y="245"/>
                </a:moveTo>
                <a:cubicBezTo>
                  <a:pt x="1085238" y="872"/>
                  <a:pt x="1097356" y="2711"/>
                  <a:pt x="1109443" y="5849"/>
                </a:cubicBezTo>
                <a:lnTo>
                  <a:pt x="3721211" y="683917"/>
                </a:lnTo>
                <a:cubicBezTo>
                  <a:pt x="3817905" y="709020"/>
                  <a:pt x="3875940" y="807757"/>
                  <a:pt x="3850837" y="904451"/>
                </a:cubicBezTo>
                <a:lnTo>
                  <a:pt x="2967776" y="4305807"/>
                </a:lnTo>
                <a:cubicBezTo>
                  <a:pt x="2942672" y="4402500"/>
                  <a:pt x="2843935" y="4460536"/>
                  <a:pt x="2747242" y="4435432"/>
                </a:cubicBezTo>
                <a:lnTo>
                  <a:pt x="135474" y="3757365"/>
                </a:lnTo>
                <a:cubicBezTo>
                  <a:pt x="38781" y="3732261"/>
                  <a:pt x="-19255" y="3633524"/>
                  <a:pt x="5848" y="3536831"/>
                </a:cubicBezTo>
                <a:lnTo>
                  <a:pt x="888909" y="135474"/>
                </a:lnTo>
                <a:cubicBezTo>
                  <a:pt x="910875" y="50868"/>
                  <a:pt x="989216" y="-4142"/>
                  <a:pt x="1073235" y="24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7" name="图片占位符 6"/>
          <p:cNvSpPr>
            <a:spLocks noGrp="1"/>
          </p:cNvSpPr>
          <p:nvPr>
            <p:ph type="pic" sz="quarter" idx="12"/>
          </p:nvPr>
        </p:nvSpPr>
        <p:spPr>
          <a:xfrm>
            <a:off x="3943500" y="1543883"/>
            <a:ext cx="3960435" cy="4505720"/>
          </a:xfrm>
          <a:custGeom>
            <a:avLst/>
            <a:gdLst>
              <a:gd name="connsiteX0" fmla="*/ 2747910 w 3960435"/>
              <a:gd name="connsiteY0" fmla="*/ 748 h 4505720"/>
              <a:gd name="connsiteX1" fmla="*/ 2937380 w 3960435"/>
              <a:gd name="connsiteY1" fmla="*/ 128671 h 4505720"/>
              <a:gd name="connsiteX2" fmla="*/ 3952674 w 3960435"/>
              <a:gd name="connsiteY2" fmla="*/ 3492924 h 4505720"/>
              <a:gd name="connsiteX3" fmla="*/ 3831765 w 3960435"/>
              <a:gd name="connsiteY3" fmla="*/ 3718355 h 4505720"/>
              <a:gd name="connsiteX4" fmla="*/ 1248487 w 3960435"/>
              <a:gd name="connsiteY4" fmla="*/ 4497959 h 4505720"/>
              <a:gd name="connsiteX5" fmla="*/ 1023056 w 3960435"/>
              <a:gd name="connsiteY5" fmla="*/ 4377050 h 4505720"/>
              <a:gd name="connsiteX6" fmla="*/ 7762 w 3960435"/>
              <a:gd name="connsiteY6" fmla="*/ 1012797 h 4505720"/>
              <a:gd name="connsiteX7" fmla="*/ 128671 w 3960435"/>
              <a:gd name="connsiteY7" fmla="*/ 787367 h 4505720"/>
              <a:gd name="connsiteX8" fmla="*/ 2711949 w 3960435"/>
              <a:gd name="connsiteY8" fmla="*/ 7762 h 4505720"/>
              <a:gd name="connsiteX9" fmla="*/ 2747910 w 3960435"/>
              <a:gd name="connsiteY9" fmla="*/ 748 h 45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435" h="4505720">
                <a:moveTo>
                  <a:pt x="2747910" y="748"/>
                </a:moveTo>
                <a:cubicBezTo>
                  <a:pt x="2831694" y="-6919"/>
                  <a:pt x="2912125" y="44987"/>
                  <a:pt x="2937380" y="128671"/>
                </a:cubicBezTo>
                <a:lnTo>
                  <a:pt x="3952674" y="3492924"/>
                </a:lnTo>
                <a:cubicBezTo>
                  <a:pt x="3981537" y="3588563"/>
                  <a:pt x="3927403" y="3689492"/>
                  <a:pt x="3831765" y="3718355"/>
                </a:cubicBezTo>
                <a:lnTo>
                  <a:pt x="1248487" y="4497959"/>
                </a:lnTo>
                <a:cubicBezTo>
                  <a:pt x="1152848" y="4526822"/>
                  <a:pt x="1051919" y="4472689"/>
                  <a:pt x="1023056" y="4377050"/>
                </a:cubicBezTo>
                <a:lnTo>
                  <a:pt x="7762" y="1012797"/>
                </a:lnTo>
                <a:cubicBezTo>
                  <a:pt x="-21101" y="917159"/>
                  <a:pt x="33032" y="816229"/>
                  <a:pt x="128671" y="787367"/>
                </a:cubicBezTo>
                <a:lnTo>
                  <a:pt x="2711949" y="7762"/>
                </a:lnTo>
                <a:cubicBezTo>
                  <a:pt x="2723904" y="4154"/>
                  <a:pt x="2735941" y="1843"/>
                  <a:pt x="2747910" y="7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2" name="图形 71">
            <a:extLst>
              <a:ext uri="{FF2B5EF4-FFF2-40B4-BE49-F238E27FC236}">
                <a16:creationId xmlns:a16="http://schemas.microsoft.com/office/drawing/2014/main" id="{80B6CF54-0C26-480E-899E-65073263F5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685" y="5410200"/>
            <a:ext cx="11478315" cy="1069974"/>
          </a:xfrm>
          <a:prstGeom prst="rect">
            <a:avLst/>
          </a:prstGeom>
        </p:spPr>
      </p:pic>
      <p:pic>
        <p:nvPicPr>
          <p:cNvPr id="73" name="图片 72">
            <a:extLst>
              <a:ext uri="{FF2B5EF4-FFF2-40B4-BE49-F238E27FC236}">
                <a16:creationId xmlns:a16="http://schemas.microsoft.com/office/drawing/2014/main" id="{F4E2EBF2-E0E1-4116-99F3-7C494A15B2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4" name="图形 73">
            <a:extLst>
              <a:ext uri="{FF2B5EF4-FFF2-40B4-BE49-F238E27FC236}">
                <a16:creationId xmlns:a16="http://schemas.microsoft.com/office/drawing/2014/main" id="{89E69027-1730-401A-90B9-F4F56C40A1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5601" y="4902200"/>
            <a:ext cx="2183367" cy="2071686"/>
          </a:xfrm>
          <a:prstGeom prst="rect">
            <a:avLst/>
          </a:prstGeom>
        </p:spPr>
      </p:pic>
      <p:pic>
        <p:nvPicPr>
          <p:cNvPr id="75" name="图形 74">
            <a:extLst>
              <a:ext uri="{FF2B5EF4-FFF2-40B4-BE49-F238E27FC236}">
                <a16:creationId xmlns:a16="http://schemas.microsoft.com/office/drawing/2014/main" id="{BCA25C43-02CF-4066-A6F3-2A41594A688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19986" y="162694"/>
            <a:ext cx="811555" cy="800438"/>
          </a:xfrm>
          <a:prstGeom prst="rect">
            <a:avLst/>
          </a:prstGeom>
        </p:spPr>
      </p:pic>
      <p:sp>
        <p:nvSpPr>
          <p:cNvPr id="76" name="矩形 69">
            <a:extLst>
              <a:ext uri="{FF2B5EF4-FFF2-40B4-BE49-F238E27FC236}">
                <a16:creationId xmlns:a16="http://schemas.microsoft.com/office/drawing/2014/main" id="{F670B1F3-6CE6-4B76-9721-360E632B4A6A}"/>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9362465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14:bounceEnd="54000">
                                          <p:cBhvr additive="base">
                                            <p:cTn id="7" dur="750" fill="hold"/>
                                            <p:tgtEl>
                                              <p:spTgt spid="72"/>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4"/>
                                            </p:tgtEl>
                                            <p:attrNameLst>
                                              <p:attrName>style.visibility</p:attrName>
                                            </p:attrNameLst>
                                          </p:cBhvr>
                                          <p:to>
                                            <p:strVal val="visible"/>
                                          </p:to>
                                        </p:set>
                                        <p:anim calcmode="lin" valueType="num" p14:bounceEnd="54000">
                                          <p:cBhvr additive="base">
                                            <p:cTn id="11" dur="750" fill="hold"/>
                                            <p:tgtEl>
                                              <p:spTgt spid="74"/>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750" fill="hold"/>
                                            <p:tgtEl>
                                              <p:spTgt spid="72"/>
                                            </p:tgtEl>
                                            <p:attrNameLst>
                                              <p:attrName>ppt_x</p:attrName>
                                            </p:attrNameLst>
                                          </p:cBhvr>
                                          <p:tavLst>
                                            <p:tav tm="0">
                                              <p:val>
                                                <p:strVal val="#ppt_x"/>
                                              </p:val>
                                            </p:tav>
                                            <p:tav tm="100000">
                                              <p:val>
                                                <p:strVal val="#ppt_x"/>
                                              </p:val>
                                            </p:tav>
                                          </p:tavLst>
                                        </p:anim>
                                        <p:anim calcmode="lin" valueType="num">
                                          <p:cBhvr additive="base">
                                            <p:cTn id="8" dur="75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750" fill="hold"/>
                                            <p:tgtEl>
                                              <p:spTgt spid="74"/>
                                            </p:tgtEl>
                                            <p:attrNameLst>
                                              <p:attrName>ppt_x</p:attrName>
                                            </p:attrNameLst>
                                          </p:cBhvr>
                                          <p:tavLst>
                                            <p:tav tm="0">
                                              <p:val>
                                                <p:strVal val="#ppt_x"/>
                                              </p:val>
                                            </p:tav>
                                            <p:tav tm="100000">
                                              <p:val>
                                                <p:strVal val="#ppt_x"/>
                                              </p:val>
                                            </p:tav>
                                          </p:tavLst>
                                        </p:anim>
                                        <p:anim calcmode="lin" valueType="num">
                                          <p:cBhvr additive="base">
                                            <p:cTn id="12"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885540" y="2421212"/>
            <a:ext cx="3302144" cy="3302143"/>
          </a:xfrm>
          <a:custGeom>
            <a:avLst/>
            <a:gdLst>
              <a:gd name="connsiteX0" fmla="*/ 2465994 w 3302144"/>
              <a:gd name="connsiteY0" fmla="*/ 0 h 3302143"/>
              <a:gd name="connsiteX1" fmla="*/ 2467728 w 3302144"/>
              <a:gd name="connsiteY1" fmla="*/ 857 h 3302143"/>
              <a:gd name="connsiteX2" fmla="*/ 2468166 w 3302144"/>
              <a:gd name="connsiteY2" fmla="*/ 2153 h 3302143"/>
              <a:gd name="connsiteX3" fmla="*/ 2751710 w 3302144"/>
              <a:gd name="connsiteY3" fmla="*/ 840273 h 3302143"/>
              <a:gd name="connsiteX4" fmla="*/ 2760494 w 3302144"/>
              <a:gd name="connsiteY4" fmla="*/ 870505 h 3302143"/>
              <a:gd name="connsiteX5" fmla="*/ 2766268 w 3302144"/>
              <a:gd name="connsiteY5" fmla="*/ 904643 h 3302143"/>
              <a:gd name="connsiteX6" fmla="*/ 2770728 w 3302144"/>
              <a:gd name="connsiteY6" fmla="*/ 934895 h 3302143"/>
              <a:gd name="connsiteX7" fmla="*/ 2773035 w 3302144"/>
              <a:gd name="connsiteY7" fmla="*/ 967318 h 3302143"/>
              <a:gd name="connsiteX8" fmla="*/ 2773609 w 3302144"/>
              <a:gd name="connsiteY8" fmla="*/ 998885 h 3302143"/>
              <a:gd name="connsiteX9" fmla="*/ 2771154 w 3302144"/>
              <a:gd name="connsiteY9" fmla="*/ 1030032 h 3302143"/>
              <a:gd name="connsiteX10" fmla="*/ 2767403 w 3302144"/>
              <a:gd name="connsiteY10" fmla="*/ 1061618 h 3302143"/>
              <a:gd name="connsiteX11" fmla="*/ 2761918 w 3302144"/>
              <a:gd name="connsiteY11" fmla="*/ 1092346 h 3302143"/>
              <a:gd name="connsiteX12" fmla="*/ 2755138 w 3302144"/>
              <a:gd name="connsiteY12" fmla="*/ 1123513 h 3302143"/>
              <a:gd name="connsiteX13" fmla="*/ 2746187 w 3302144"/>
              <a:gd name="connsiteY13" fmla="*/ 1152528 h 3302143"/>
              <a:gd name="connsiteX14" fmla="*/ 2734206 w 3302144"/>
              <a:gd name="connsiteY14" fmla="*/ 1181123 h 3302143"/>
              <a:gd name="connsiteX15" fmla="*/ 2720491 w 3302144"/>
              <a:gd name="connsiteY15" fmla="*/ 1208861 h 3302143"/>
              <a:gd name="connsiteX16" fmla="*/ 2705482 w 3302144"/>
              <a:gd name="connsiteY16" fmla="*/ 1237037 h 3302143"/>
              <a:gd name="connsiteX17" fmla="*/ 2688300 w 3302144"/>
              <a:gd name="connsiteY17" fmla="*/ 1263062 h 3302143"/>
              <a:gd name="connsiteX18" fmla="*/ 2670680 w 3302144"/>
              <a:gd name="connsiteY18" fmla="*/ 1287790 h 3302143"/>
              <a:gd name="connsiteX19" fmla="*/ 2650469 w 3302144"/>
              <a:gd name="connsiteY19" fmla="*/ 1313395 h 3302143"/>
              <a:gd name="connsiteX20" fmla="*/ 2681636 w 3302144"/>
              <a:gd name="connsiteY20" fmla="*/ 1320175 h 3302143"/>
              <a:gd name="connsiteX21" fmla="*/ 2710650 w 3302144"/>
              <a:gd name="connsiteY21" fmla="*/ 1329127 h 3302143"/>
              <a:gd name="connsiteX22" fmla="*/ 2740541 w 3302144"/>
              <a:gd name="connsiteY22" fmla="*/ 1340669 h 3302143"/>
              <a:gd name="connsiteX23" fmla="*/ 2769136 w 3302144"/>
              <a:gd name="connsiteY23" fmla="*/ 1352650 h 3302143"/>
              <a:gd name="connsiteX24" fmla="*/ 2797313 w 3302144"/>
              <a:gd name="connsiteY24" fmla="*/ 1367660 h 3302143"/>
              <a:gd name="connsiteX25" fmla="*/ 2824194 w 3302144"/>
              <a:gd name="connsiteY25" fmla="*/ 1383108 h 3302143"/>
              <a:gd name="connsiteX26" fmla="*/ 2849361 w 3302144"/>
              <a:gd name="connsiteY26" fmla="*/ 1402023 h 3302143"/>
              <a:gd name="connsiteX27" fmla="*/ 2872794 w 3302144"/>
              <a:gd name="connsiteY27" fmla="*/ 1420081 h 3302143"/>
              <a:gd name="connsiteX28" fmla="*/ 2895808 w 3302144"/>
              <a:gd name="connsiteY28" fmla="*/ 1441168 h 3302143"/>
              <a:gd name="connsiteX29" fmla="*/ 2917965 w 3302144"/>
              <a:gd name="connsiteY29" fmla="*/ 1463989 h 3302143"/>
              <a:gd name="connsiteX30" fmla="*/ 2939265 w 3302144"/>
              <a:gd name="connsiteY30" fmla="*/ 1488544 h 3302143"/>
              <a:gd name="connsiteX31" fmla="*/ 2957974 w 3302144"/>
              <a:gd name="connsiteY31" fmla="*/ 1513975 h 3302143"/>
              <a:gd name="connsiteX32" fmla="*/ 2975388 w 3302144"/>
              <a:gd name="connsiteY32" fmla="*/ 1539844 h 3302143"/>
              <a:gd name="connsiteX33" fmla="*/ 2990649 w 3302144"/>
              <a:gd name="connsiteY33" fmla="*/ 1567885 h 3302143"/>
              <a:gd name="connsiteX34" fmla="*/ 3006349 w 3302144"/>
              <a:gd name="connsiteY34" fmla="*/ 1597221 h 3302143"/>
              <a:gd name="connsiteX35" fmla="*/ 3017724 w 3302144"/>
              <a:gd name="connsiteY35" fmla="*/ 1626577 h 3302143"/>
              <a:gd name="connsiteX36" fmla="*/ 3301706 w 3302144"/>
              <a:gd name="connsiteY36" fmla="*/ 2465993 h 3302143"/>
              <a:gd name="connsiteX37" fmla="*/ 3302144 w 3302144"/>
              <a:gd name="connsiteY37" fmla="*/ 2467288 h 3302143"/>
              <a:gd name="connsiteX38" fmla="*/ 3300848 w 3302144"/>
              <a:gd name="connsiteY38" fmla="*/ 2467727 h 3302143"/>
              <a:gd name="connsiteX39" fmla="*/ 2465318 w 3302144"/>
              <a:gd name="connsiteY39" fmla="*/ 2750394 h 3302143"/>
              <a:gd name="connsiteX40" fmla="*/ 2432495 w 3302144"/>
              <a:gd name="connsiteY40" fmla="*/ 2760055 h 3302143"/>
              <a:gd name="connsiteX41" fmla="*/ 2401387 w 3302144"/>
              <a:gd name="connsiteY41" fmla="*/ 2766248 h 3302143"/>
              <a:gd name="connsiteX42" fmla="*/ 2368106 w 3302144"/>
              <a:gd name="connsiteY42" fmla="*/ 2770289 h 3302143"/>
              <a:gd name="connsiteX43" fmla="*/ 2335683 w 3302144"/>
              <a:gd name="connsiteY43" fmla="*/ 2772596 h 3302143"/>
              <a:gd name="connsiteX44" fmla="*/ 2304116 w 3302144"/>
              <a:gd name="connsiteY44" fmla="*/ 2773170 h 3302143"/>
              <a:gd name="connsiteX45" fmla="*/ 2272969 w 3302144"/>
              <a:gd name="connsiteY45" fmla="*/ 2770715 h 3302143"/>
              <a:gd name="connsiteX46" fmla="*/ 2241383 w 3302144"/>
              <a:gd name="connsiteY46" fmla="*/ 2766964 h 3302143"/>
              <a:gd name="connsiteX47" fmla="*/ 2210654 w 3302144"/>
              <a:gd name="connsiteY47" fmla="*/ 2761479 h 3302143"/>
              <a:gd name="connsiteX48" fmla="*/ 2180783 w 3302144"/>
              <a:gd name="connsiteY48" fmla="*/ 2754261 h 3302143"/>
              <a:gd name="connsiteX49" fmla="*/ 2150473 w 3302144"/>
              <a:gd name="connsiteY49" fmla="*/ 2745748 h 3302143"/>
              <a:gd name="connsiteX50" fmla="*/ 2121878 w 3302144"/>
              <a:gd name="connsiteY50" fmla="*/ 2733767 h 3302143"/>
              <a:gd name="connsiteX51" fmla="*/ 2092844 w 3302144"/>
              <a:gd name="connsiteY51" fmla="*/ 2720491 h 3302143"/>
              <a:gd name="connsiteX52" fmla="*/ 2066401 w 3302144"/>
              <a:gd name="connsiteY52" fmla="*/ 2706338 h 3302143"/>
              <a:gd name="connsiteX53" fmla="*/ 2038644 w 3302144"/>
              <a:gd name="connsiteY53" fmla="*/ 2688299 h 3302143"/>
              <a:gd name="connsiteX54" fmla="*/ 2013915 w 3302144"/>
              <a:gd name="connsiteY54" fmla="*/ 2670679 h 3302143"/>
              <a:gd name="connsiteX55" fmla="*/ 1990482 w 3302144"/>
              <a:gd name="connsiteY55" fmla="*/ 2652621 h 3302143"/>
              <a:gd name="connsiteX56" fmla="*/ 1981530 w 3302144"/>
              <a:gd name="connsiteY56" fmla="*/ 2681636 h 3302143"/>
              <a:gd name="connsiteX57" fmla="*/ 1972579 w 3302144"/>
              <a:gd name="connsiteY57" fmla="*/ 2710650 h 3302143"/>
              <a:gd name="connsiteX58" fmla="*/ 1961474 w 3302144"/>
              <a:gd name="connsiteY58" fmla="*/ 2741836 h 3302143"/>
              <a:gd name="connsiteX59" fmla="*/ 1949055 w 3302144"/>
              <a:gd name="connsiteY59" fmla="*/ 2769136 h 3302143"/>
              <a:gd name="connsiteX60" fmla="*/ 1934045 w 3302144"/>
              <a:gd name="connsiteY60" fmla="*/ 2797312 h 3302143"/>
              <a:gd name="connsiteX61" fmla="*/ 1918597 w 3302144"/>
              <a:gd name="connsiteY61" fmla="*/ 2824194 h 3302143"/>
              <a:gd name="connsiteX62" fmla="*/ 1899682 w 3302144"/>
              <a:gd name="connsiteY62" fmla="*/ 2849360 h 3302143"/>
              <a:gd name="connsiteX63" fmla="*/ 1880328 w 3302144"/>
              <a:gd name="connsiteY63" fmla="*/ 2873231 h 3302143"/>
              <a:gd name="connsiteX64" fmla="*/ 1859241 w 3302144"/>
              <a:gd name="connsiteY64" fmla="*/ 2896246 h 3302143"/>
              <a:gd name="connsiteX65" fmla="*/ 1836420 w 3302144"/>
              <a:gd name="connsiteY65" fmla="*/ 2918403 h 3302143"/>
              <a:gd name="connsiteX66" fmla="*/ 1811866 w 3302144"/>
              <a:gd name="connsiteY66" fmla="*/ 2939703 h 3302143"/>
              <a:gd name="connsiteX67" fmla="*/ 1786435 w 3302144"/>
              <a:gd name="connsiteY67" fmla="*/ 2958412 h 3302143"/>
              <a:gd name="connsiteX68" fmla="*/ 1760566 w 3302144"/>
              <a:gd name="connsiteY68" fmla="*/ 2975826 h 3302143"/>
              <a:gd name="connsiteX69" fmla="*/ 1731667 w 3302144"/>
              <a:gd name="connsiteY69" fmla="*/ 2992821 h 3302143"/>
              <a:gd name="connsiteX70" fmla="*/ 1703188 w 3302144"/>
              <a:gd name="connsiteY70" fmla="*/ 3006786 h 3302143"/>
              <a:gd name="connsiteX71" fmla="*/ 1671241 w 3302144"/>
              <a:gd name="connsiteY71" fmla="*/ 3019038 h 3302143"/>
              <a:gd name="connsiteX72" fmla="*/ 835711 w 3302144"/>
              <a:gd name="connsiteY72" fmla="*/ 3301705 h 3302143"/>
              <a:gd name="connsiteX73" fmla="*/ 834416 w 3302144"/>
              <a:gd name="connsiteY73" fmla="*/ 3302143 h 3302143"/>
              <a:gd name="connsiteX74" fmla="*/ 833978 w 3302144"/>
              <a:gd name="connsiteY74" fmla="*/ 3300848 h 3302143"/>
              <a:gd name="connsiteX75" fmla="*/ 549996 w 3302144"/>
              <a:gd name="connsiteY75" fmla="*/ 2461433 h 3302143"/>
              <a:gd name="connsiteX76" fmla="*/ 541211 w 3302144"/>
              <a:gd name="connsiteY76" fmla="*/ 2431200 h 3302143"/>
              <a:gd name="connsiteX77" fmla="*/ 535876 w 3302144"/>
              <a:gd name="connsiteY77" fmla="*/ 2398358 h 3302143"/>
              <a:gd name="connsiteX78" fmla="*/ 530977 w 3302144"/>
              <a:gd name="connsiteY78" fmla="*/ 2366811 h 3302143"/>
              <a:gd name="connsiteX79" fmla="*/ 529108 w 3302144"/>
              <a:gd name="connsiteY79" fmla="*/ 2335682 h 3302143"/>
              <a:gd name="connsiteX80" fmla="*/ 528535 w 3302144"/>
              <a:gd name="connsiteY80" fmla="*/ 2304116 h 3302143"/>
              <a:gd name="connsiteX81" fmla="*/ 530552 w 3302144"/>
              <a:gd name="connsiteY81" fmla="*/ 2271673 h 3302143"/>
              <a:gd name="connsiteX82" fmla="*/ 534303 w 3302144"/>
              <a:gd name="connsiteY82" fmla="*/ 2240088 h 3302143"/>
              <a:gd name="connsiteX83" fmla="*/ 539788 w 3302144"/>
              <a:gd name="connsiteY83" fmla="*/ 2209359 h 3302143"/>
              <a:gd name="connsiteX84" fmla="*/ 547443 w 3302144"/>
              <a:gd name="connsiteY84" fmla="*/ 2180783 h 3302143"/>
              <a:gd name="connsiteX85" fmla="*/ 555957 w 3302144"/>
              <a:gd name="connsiteY85" fmla="*/ 2150473 h 3302143"/>
              <a:gd name="connsiteX86" fmla="*/ 567938 w 3302144"/>
              <a:gd name="connsiteY86" fmla="*/ 2121878 h 3302143"/>
              <a:gd name="connsiteX87" fmla="*/ 581214 w 3302144"/>
              <a:gd name="connsiteY87" fmla="*/ 2092844 h 3302143"/>
              <a:gd name="connsiteX88" fmla="*/ 596662 w 3302144"/>
              <a:gd name="connsiteY88" fmla="*/ 2065963 h 3302143"/>
              <a:gd name="connsiteX89" fmla="*/ 613405 w 3302144"/>
              <a:gd name="connsiteY89" fmla="*/ 2038644 h 3302143"/>
              <a:gd name="connsiteX90" fmla="*/ 631025 w 3302144"/>
              <a:gd name="connsiteY90" fmla="*/ 2013915 h 3302143"/>
              <a:gd name="connsiteX91" fmla="*/ 651674 w 3302144"/>
              <a:gd name="connsiteY91" fmla="*/ 1989606 h 3302143"/>
              <a:gd name="connsiteX92" fmla="*/ 620069 w 3302144"/>
              <a:gd name="connsiteY92" fmla="*/ 1981530 h 3302143"/>
              <a:gd name="connsiteX93" fmla="*/ 591055 w 3302144"/>
              <a:gd name="connsiteY93" fmla="*/ 1972579 h 3302143"/>
              <a:gd name="connsiteX94" fmla="*/ 561603 w 3302144"/>
              <a:gd name="connsiteY94" fmla="*/ 1962332 h 3302143"/>
              <a:gd name="connsiteX95" fmla="*/ 532569 w 3302144"/>
              <a:gd name="connsiteY95" fmla="*/ 1949055 h 3302143"/>
              <a:gd name="connsiteX96" fmla="*/ 504831 w 3302144"/>
              <a:gd name="connsiteY96" fmla="*/ 1935341 h 3302143"/>
              <a:gd name="connsiteX97" fmla="*/ 477950 w 3302144"/>
              <a:gd name="connsiteY97" fmla="*/ 1919893 h 3302143"/>
              <a:gd name="connsiteX98" fmla="*/ 453221 w 3302144"/>
              <a:gd name="connsiteY98" fmla="*/ 1902273 h 3302143"/>
              <a:gd name="connsiteX99" fmla="*/ 428911 w 3302144"/>
              <a:gd name="connsiteY99" fmla="*/ 1881624 h 3302143"/>
              <a:gd name="connsiteX100" fmla="*/ 405897 w 3302144"/>
              <a:gd name="connsiteY100" fmla="*/ 1860537 h 3302143"/>
              <a:gd name="connsiteX101" fmla="*/ 383740 w 3302144"/>
              <a:gd name="connsiteY101" fmla="*/ 1837716 h 3302143"/>
              <a:gd name="connsiteX102" fmla="*/ 362879 w 3302144"/>
              <a:gd name="connsiteY102" fmla="*/ 1814457 h 3302143"/>
              <a:gd name="connsiteX103" fmla="*/ 344169 w 3302144"/>
              <a:gd name="connsiteY103" fmla="*/ 1789026 h 3302143"/>
              <a:gd name="connsiteX104" fmla="*/ 326317 w 3302144"/>
              <a:gd name="connsiteY104" fmla="*/ 1761861 h 3302143"/>
              <a:gd name="connsiteX105" fmla="*/ 311494 w 3302144"/>
              <a:gd name="connsiteY105" fmla="*/ 1735116 h 3302143"/>
              <a:gd name="connsiteX106" fmla="*/ 295357 w 3302144"/>
              <a:gd name="connsiteY106" fmla="*/ 1704484 h 3302143"/>
              <a:gd name="connsiteX107" fmla="*/ 283982 w 3302144"/>
              <a:gd name="connsiteY107" fmla="*/ 1675128 h 3302143"/>
              <a:gd name="connsiteX108" fmla="*/ 438 w 3302144"/>
              <a:gd name="connsiteY108" fmla="*/ 837008 h 3302143"/>
              <a:gd name="connsiteX109" fmla="*/ 0 w 3302144"/>
              <a:gd name="connsiteY109" fmla="*/ 835713 h 3302143"/>
              <a:gd name="connsiteX110" fmla="*/ 857 w 3302144"/>
              <a:gd name="connsiteY110" fmla="*/ 833979 h 3302143"/>
              <a:gd name="connsiteX111" fmla="*/ 842864 w 3302144"/>
              <a:gd name="connsiteY111" fmla="*/ 549120 h 3302143"/>
              <a:gd name="connsiteX112" fmla="*/ 874830 w 3302144"/>
              <a:gd name="connsiteY112" fmla="*/ 541193 h 3302143"/>
              <a:gd name="connsiteX113" fmla="*/ 905939 w 3302144"/>
              <a:gd name="connsiteY113" fmla="*/ 535000 h 3302143"/>
              <a:gd name="connsiteX114" fmla="*/ 937924 w 3302144"/>
              <a:gd name="connsiteY114" fmla="*/ 531397 h 3302143"/>
              <a:gd name="connsiteX115" fmla="*/ 970347 w 3302144"/>
              <a:gd name="connsiteY115" fmla="*/ 529090 h 3302143"/>
              <a:gd name="connsiteX116" fmla="*/ 1001914 w 3302144"/>
              <a:gd name="connsiteY116" fmla="*/ 528516 h 3302143"/>
              <a:gd name="connsiteX117" fmla="*/ 1033061 w 3302144"/>
              <a:gd name="connsiteY117" fmla="*/ 530972 h 3302143"/>
              <a:gd name="connsiteX118" fmla="*/ 1063352 w 3302144"/>
              <a:gd name="connsiteY118" fmla="*/ 535161 h 3302143"/>
              <a:gd name="connsiteX119" fmla="*/ 1094080 w 3302144"/>
              <a:gd name="connsiteY119" fmla="*/ 540645 h 3302143"/>
              <a:gd name="connsiteX120" fmla="*/ 1123952 w 3302144"/>
              <a:gd name="connsiteY120" fmla="*/ 547863 h 3302143"/>
              <a:gd name="connsiteX121" fmla="*/ 1153404 w 3302144"/>
              <a:gd name="connsiteY121" fmla="*/ 558110 h 3302143"/>
              <a:gd name="connsiteX122" fmla="*/ 1181561 w 3302144"/>
              <a:gd name="connsiteY122" fmla="*/ 568796 h 3302143"/>
              <a:gd name="connsiteX123" fmla="*/ 1209300 w 3302144"/>
              <a:gd name="connsiteY123" fmla="*/ 582510 h 3302143"/>
              <a:gd name="connsiteX124" fmla="*/ 1237038 w 3302144"/>
              <a:gd name="connsiteY124" fmla="*/ 596225 h 3302143"/>
              <a:gd name="connsiteX125" fmla="*/ 1263062 w 3302144"/>
              <a:gd name="connsiteY125" fmla="*/ 613406 h 3302143"/>
              <a:gd name="connsiteX126" fmla="*/ 1287790 w 3302144"/>
              <a:gd name="connsiteY126" fmla="*/ 631026 h 3302143"/>
              <a:gd name="connsiteX127" fmla="*/ 1313395 w 3302144"/>
              <a:gd name="connsiteY127" fmla="*/ 651237 h 3302143"/>
              <a:gd name="connsiteX128" fmla="*/ 1320175 w 3302144"/>
              <a:gd name="connsiteY128" fmla="*/ 620070 h 3302143"/>
              <a:gd name="connsiteX129" fmla="*/ 1329127 w 3302144"/>
              <a:gd name="connsiteY129" fmla="*/ 591056 h 3302143"/>
              <a:gd name="connsiteX130" fmla="*/ 1339374 w 3302144"/>
              <a:gd name="connsiteY130" fmla="*/ 561603 h 3302143"/>
              <a:gd name="connsiteX131" fmla="*/ 1353089 w 3302144"/>
              <a:gd name="connsiteY131" fmla="*/ 533865 h 3302143"/>
              <a:gd name="connsiteX132" fmla="*/ 1366803 w 3302144"/>
              <a:gd name="connsiteY132" fmla="*/ 506127 h 3302143"/>
              <a:gd name="connsiteX133" fmla="*/ 1382689 w 3302144"/>
              <a:gd name="connsiteY133" fmla="*/ 480541 h 3302143"/>
              <a:gd name="connsiteX134" fmla="*/ 1399871 w 3302144"/>
              <a:gd name="connsiteY134" fmla="*/ 454517 h 3302143"/>
              <a:gd name="connsiteX135" fmla="*/ 1419225 w 3302144"/>
              <a:gd name="connsiteY135" fmla="*/ 430646 h 3302143"/>
              <a:gd name="connsiteX136" fmla="*/ 1440312 w 3302144"/>
              <a:gd name="connsiteY136" fmla="*/ 407631 h 3302143"/>
              <a:gd name="connsiteX137" fmla="*/ 1461837 w 3302144"/>
              <a:gd name="connsiteY137" fmla="*/ 385913 h 3302143"/>
              <a:gd name="connsiteX138" fmla="*/ 1485096 w 3302144"/>
              <a:gd name="connsiteY138" fmla="*/ 365051 h 3302143"/>
              <a:gd name="connsiteX139" fmla="*/ 1510527 w 3302144"/>
              <a:gd name="connsiteY139" fmla="*/ 346342 h 3302143"/>
              <a:gd name="connsiteX140" fmla="*/ 1537692 w 3302144"/>
              <a:gd name="connsiteY140" fmla="*/ 328490 h 3302143"/>
              <a:gd name="connsiteX141" fmla="*/ 1565295 w 3302144"/>
              <a:gd name="connsiteY141" fmla="*/ 311933 h 3302143"/>
              <a:gd name="connsiteX142" fmla="*/ 1593774 w 3302144"/>
              <a:gd name="connsiteY142" fmla="*/ 297968 h 3302143"/>
              <a:gd name="connsiteX143" fmla="*/ 1623987 w 3302144"/>
              <a:gd name="connsiteY143" fmla="*/ 284859 h 33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302144" h="3302143">
                <a:moveTo>
                  <a:pt x="2465994" y="0"/>
                </a:moveTo>
                <a:lnTo>
                  <a:pt x="2467728" y="857"/>
                </a:lnTo>
                <a:lnTo>
                  <a:pt x="2468166" y="2153"/>
                </a:lnTo>
                <a:lnTo>
                  <a:pt x="2751710" y="840273"/>
                </a:lnTo>
                <a:lnTo>
                  <a:pt x="2760494" y="870505"/>
                </a:lnTo>
                <a:lnTo>
                  <a:pt x="2766268" y="904643"/>
                </a:lnTo>
                <a:lnTo>
                  <a:pt x="2770728" y="934895"/>
                </a:lnTo>
                <a:lnTo>
                  <a:pt x="2773035" y="967318"/>
                </a:lnTo>
                <a:lnTo>
                  <a:pt x="2773609" y="998885"/>
                </a:lnTo>
                <a:lnTo>
                  <a:pt x="2771154" y="1030032"/>
                </a:lnTo>
                <a:lnTo>
                  <a:pt x="2767403" y="1061618"/>
                </a:lnTo>
                <a:lnTo>
                  <a:pt x="2761918" y="1092346"/>
                </a:lnTo>
                <a:lnTo>
                  <a:pt x="2755138" y="1123513"/>
                </a:lnTo>
                <a:lnTo>
                  <a:pt x="2746187" y="1152528"/>
                </a:lnTo>
                <a:lnTo>
                  <a:pt x="2734206" y="1181123"/>
                </a:lnTo>
                <a:lnTo>
                  <a:pt x="2720491" y="1208861"/>
                </a:lnTo>
                <a:lnTo>
                  <a:pt x="2705482" y="1237037"/>
                </a:lnTo>
                <a:lnTo>
                  <a:pt x="2688300" y="1263062"/>
                </a:lnTo>
                <a:lnTo>
                  <a:pt x="2670680" y="1287790"/>
                </a:lnTo>
                <a:lnTo>
                  <a:pt x="2650469" y="1313395"/>
                </a:lnTo>
                <a:lnTo>
                  <a:pt x="2681636" y="1320175"/>
                </a:lnTo>
                <a:lnTo>
                  <a:pt x="2710650" y="1329127"/>
                </a:lnTo>
                <a:lnTo>
                  <a:pt x="2740541" y="1340669"/>
                </a:lnTo>
                <a:lnTo>
                  <a:pt x="2769136" y="1352650"/>
                </a:lnTo>
                <a:lnTo>
                  <a:pt x="2797313" y="1367660"/>
                </a:lnTo>
                <a:lnTo>
                  <a:pt x="2824194" y="1383108"/>
                </a:lnTo>
                <a:lnTo>
                  <a:pt x="2849361" y="1402023"/>
                </a:lnTo>
                <a:lnTo>
                  <a:pt x="2872794" y="1420081"/>
                </a:lnTo>
                <a:lnTo>
                  <a:pt x="2895808" y="1441168"/>
                </a:lnTo>
                <a:lnTo>
                  <a:pt x="2917965" y="1463989"/>
                </a:lnTo>
                <a:lnTo>
                  <a:pt x="2939265" y="1488544"/>
                </a:lnTo>
                <a:lnTo>
                  <a:pt x="2957974" y="1513975"/>
                </a:lnTo>
                <a:lnTo>
                  <a:pt x="2975388" y="1539844"/>
                </a:lnTo>
                <a:lnTo>
                  <a:pt x="2990649" y="1567885"/>
                </a:lnTo>
                <a:lnTo>
                  <a:pt x="3006349" y="1597221"/>
                </a:lnTo>
                <a:lnTo>
                  <a:pt x="3017724" y="1626577"/>
                </a:lnTo>
                <a:lnTo>
                  <a:pt x="3301706" y="2465993"/>
                </a:lnTo>
                <a:lnTo>
                  <a:pt x="3302144" y="2467288"/>
                </a:lnTo>
                <a:lnTo>
                  <a:pt x="3300848" y="2467727"/>
                </a:lnTo>
                <a:lnTo>
                  <a:pt x="2465318" y="2750394"/>
                </a:lnTo>
                <a:lnTo>
                  <a:pt x="2432495" y="2760055"/>
                </a:lnTo>
                <a:lnTo>
                  <a:pt x="2401387" y="2766248"/>
                </a:lnTo>
                <a:lnTo>
                  <a:pt x="2368106" y="2770289"/>
                </a:lnTo>
                <a:lnTo>
                  <a:pt x="2335683" y="2772596"/>
                </a:lnTo>
                <a:lnTo>
                  <a:pt x="2304116" y="2773170"/>
                </a:lnTo>
                <a:lnTo>
                  <a:pt x="2272969" y="2770715"/>
                </a:lnTo>
                <a:lnTo>
                  <a:pt x="2241383" y="2766964"/>
                </a:lnTo>
                <a:lnTo>
                  <a:pt x="2210654" y="2761479"/>
                </a:lnTo>
                <a:lnTo>
                  <a:pt x="2180783" y="2754261"/>
                </a:lnTo>
                <a:lnTo>
                  <a:pt x="2150473" y="2745748"/>
                </a:lnTo>
                <a:lnTo>
                  <a:pt x="2121878" y="2733767"/>
                </a:lnTo>
                <a:lnTo>
                  <a:pt x="2092844" y="2720491"/>
                </a:lnTo>
                <a:lnTo>
                  <a:pt x="2066401" y="2706338"/>
                </a:lnTo>
                <a:lnTo>
                  <a:pt x="2038644" y="2688299"/>
                </a:lnTo>
                <a:lnTo>
                  <a:pt x="2013915" y="2670679"/>
                </a:lnTo>
                <a:lnTo>
                  <a:pt x="1990482" y="2652621"/>
                </a:lnTo>
                <a:lnTo>
                  <a:pt x="1981530" y="2681636"/>
                </a:lnTo>
                <a:lnTo>
                  <a:pt x="1972579" y="2710650"/>
                </a:lnTo>
                <a:lnTo>
                  <a:pt x="1961474" y="2741836"/>
                </a:lnTo>
                <a:lnTo>
                  <a:pt x="1949055" y="2769136"/>
                </a:lnTo>
                <a:lnTo>
                  <a:pt x="1934045" y="2797312"/>
                </a:lnTo>
                <a:lnTo>
                  <a:pt x="1918597" y="2824194"/>
                </a:lnTo>
                <a:lnTo>
                  <a:pt x="1899682" y="2849360"/>
                </a:lnTo>
                <a:lnTo>
                  <a:pt x="1880328" y="2873231"/>
                </a:lnTo>
                <a:lnTo>
                  <a:pt x="1859241" y="2896246"/>
                </a:lnTo>
                <a:lnTo>
                  <a:pt x="1836420" y="2918403"/>
                </a:lnTo>
                <a:lnTo>
                  <a:pt x="1811866" y="2939703"/>
                </a:lnTo>
                <a:lnTo>
                  <a:pt x="1786435" y="2958412"/>
                </a:lnTo>
                <a:lnTo>
                  <a:pt x="1760566" y="2975826"/>
                </a:lnTo>
                <a:lnTo>
                  <a:pt x="1731667" y="2992821"/>
                </a:lnTo>
                <a:lnTo>
                  <a:pt x="1703188" y="3006786"/>
                </a:lnTo>
                <a:lnTo>
                  <a:pt x="1671241" y="3019038"/>
                </a:lnTo>
                <a:lnTo>
                  <a:pt x="835711" y="3301705"/>
                </a:lnTo>
                <a:lnTo>
                  <a:pt x="834416" y="3302143"/>
                </a:lnTo>
                <a:lnTo>
                  <a:pt x="833978" y="3300848"/>
                </a:lnTo>
                <a:lnTo>
                  <a:pt x="549996" y="2461433"/>
                </a:lnTo>
                <a:lnTo>
                  <a:pt x="541211" y="2431200"/>
                </a:lnTo>
                <a:lnTo>
                  <a:pt x="535876" y="2398358"/>
                </a:lnTo>
                <a:lnTo>
                  <a:pt x="530977" y="2366811"/>
                </a:lnTo>
                <a:lnTo>
                  <a:pt x="529108" y="2335682"/>
                </a:lnTo>
                <a:lnTo>
                  <a:pt x="528535" y="2304116"/>
                </a:lnTo>
                <a:lnTo>
                  <a:pt x="530552" y="2271673"/>
                </a:lnTo>
                <a:lnTo>
                  <a:pt x="534303" y="2240088"/>
                </a:lnTo>
                <a:lnTo>
                  <a:pt x="539788" y="2209359"/>
                </a:lnTo>
                <a:lnTo>
                  <a:pt x="547443" y="2180783"/>
                </a:lnTo>
                <a:lnTo>
                  <a:pt x="555957" y="2150473"/>
                </a:lnTo>
                <a:lnTo>
                  <a:pt x="567938" y="2121878"/>
                </a:lnTo>
                <a:lnTo>
                  <a:pt x="581214" y="2092844"/>
                </a:lnTo>
                <a:lnTo>
                  <a:pt x="596662" y="2065963"/>
                </a:lnTo>
                <a:lnTo>
                  <a:pt x="613405" y="2038644"/>
                </a:lnTo>
                <a:lnTo>
                  <a:pt x="631025" y="2013915"/>
                </a:lnTo>
                <a:lnTo>
                  <a:pt x="651674" y="1989606"/>
                </a:lnTo>
                <a:lnTo>
                  <a:pt x="620069" y="1981530"/>
                </a:lnTo>
                <a:lnTo>
                  <a:pt x="591055" y="1972579"/>
                </a:lnTo>
                <a:lnTo>
                  <a:pt x="561603" y="1962332"/>
                </a:lnTo>
                <a:lnTo>
                  <a:pt x="532569" y="1949055"/>
                </a:lnTo>
                <a:lnTo>
                  <a:pt x="504831" y="1935341"/>
                </a:lnTo>
                <a:lnTo>
                  <a:pt x="477950" y="1919893"/>
                </a:lnTo>
                <a:lnTo>
                  <a:pt x="453221" y="1902273"/>
                </a:lnTo>
                <a:lnTo>
                  <a:pt x="428911" y="1881624"/>
                </a:lnTo>
                <a:lnTo>
                  <a:pt x="405897" y="1860537"/>
                </a:lnTo>
                <a:lnTo>
                  <a:pt x="383740" y="1837716"/>
                </a:lnTo>
                <a:lnTo>
                  <a:pt x="362879" y="1814457"/>
                </a:lnTo>
                <a:lnTo>
                  <a:pt x="344169" y="1789026"/>
                </a:lnTo>
                <a:lnTo>
                  <a:pt x="326317" y="1761861"/>
                </a:lnTo>
                <a:lnTo>
                  <a:pt x="311494" y="1735116"/>
                </a:lnTo>
                <a:lnTo>
                  <a:pt x="295357" y="1704484"/>
                </a:lnTo>
                <a:lnTo>
                  <a:pt x="283982" y="1675128"/>
                </a:lnTo>
                <a:lnTo>
                  <a:pt x="438" y="837008"/>
                </a:lnTo>
                <a:lnTo>
                  <a:pt x="0" y="835713"/>
                </a:lnTo>
                <a:lnTo>
                  <a:pt x="857" y="833979"/>
                </a:lnTo>
                <a:lnTo>
                  <a:pt x="842864" y="549120"/>
                </a:lnTo>
                <a:lnTo>
                  <a:pt x="874830" y="541193"/>
                </a:lnTo>
                <a:lnTo>
                  <a:pt x="905939" y="535000"/>
                </a:lnTo>
                <a:lnTo>
                  <a:pt x="937924" y="531397"/>
                </a:lnTo>
                <a:lnTo>
                  <a:pt x="970347" y="529090"/>
                </a:lnTo>
                <a:lnTo>
                  <a:pt x="1001914" y="528516"/>
                </a:lnTo>
                <a:lnTo>
                  <a:pt x="1033061" y="530972"/>
                </a:lnTo>
                <a:lnTo>
                  <a:pt x="1063352" y="535161"/>
                </a:lnTo>
                <a:lnTo>
                  <a:pt x="1094080" y="540645"/>
                </a:lnTo>
                <a:lnTo>
                  <a:pt x="1123952" y="547863"/>
                </a:lnTo>
                <a:lnTo>
                  <a:pt x="1153404" y="558110"/>
                </a:lnTo>
                <a:lnTo>
                  <a:pt x="1181561" y="568796"/>
                </a:lnTo>
                <a:lnTo>
                  <a:pt x="1209300" y="582510"/>
                </a:lnTo>
                <a:lnTo>
                  <a:pt x="1237038" y="596225"/>
                </a:lnTo>
                <a:lnTo>
                  <a:pt x="1263062" y="613406"/>
                </a:lnTo>
                <a:lnTo>
                  <a:pt x="1287790" y="631026"/>
                </a:lnTo>
                <a:lnTo>
                  <a:pt x="1313395" y="651237"/>
                </a:lnTo>
                <a:lnTo>
                  <a:pt x="1320175" y="620070"/>
                </a:lnTo>
                <a:lnTo>
                  <a:pt x="1329127" y="591056"/>
                </a:lnTo>
                <a:lnTo>
                  <a:pt x="1339374" y="561603"/>
                </a:lnTo>
                <a:lnTo>
                  <a:pt x="1353089" y="533865"/>
                </a:lnTo>
                <a:lnTo>
                  <a:pt x="1366803" y="506127"/>
                </a:lnTo>
                <a:lnTo>
                  <a:pt x="1382689" y="480541"/>
                </a:lnTo>
                <a:lnTo>
                  <a:pt x="1399871" y="454517"/>
                </a:lnTo>
                <a:lnTo>
                  <a:pt x="1419225" y="430646"/>
                </a:lnTo>
                <a:lnTo>
                  <a:pt x="1440312" y="407631"/>
                </a:lnTo>
                <a:lnTo>
                  <a:pt x="1461837" y="385913"/>
                </a:lnTo>
                <a:lnTo>
                  <a:pt x="1485096" y="365051"/>
                </a:lnTo>
                <a:lnTo>
                  <a:pt x="1510527" y="346342"/>
                </a:lnTo>
                <a:lnTo>
                  <a:pt x="1537692" y="328490"/>
                </a:lnTo>
                <a:lnTo>
                  <a:pt x="1565295" y="311933"/>
                </a:lnTo>
                <a:lnTo>
                  <a:pt x="1593774" y="297968"/>
                </a:lnTo>
                <a:lnTo>
                  <a:pt x="1623987" y="284859"/>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1" name="图片占位符 10"/>
          <p:cNvSpPr>
            <a:spLocks noGrp="1"/>
          </p:cNvSpPr>
          <p:nvPr>
            <p:ph type="pic" sz="quarter" idx="11"/>
          </p:nvPr>
        </p:nvSpPr>
        <p:spPr>
          <a:xfrm>
            <a:off x="1682951" y="1317732"/>
            <a:ext cx="4087250" cy="5142594"/>
          </a:xfrm>
          <a:custGeom>
            <a:avLst/>
            <a:gdLst>
              <a:gd name="connsiteX0" fmla="*/ 758005 w 4087250"/>
              <a:gd name="connsiteY0" fmla="*/ 849 h 5142594"/>
              <a:gd name="connsiteX1" fmla="*/ 811045 w 4087250"/>
              <a:gd name="connsiteY1" fmla="*/ 1949 h 5142594"/>
              <a:gd name="connsiteX2" fmla="*/ 3856981 w 4087250"/>
              <a:gd name="connsiteY2" fmla="*/ 372993 h 5142594"/>
              <a:gd name="connsiteX3" fmla="*/ 4085302 w 4087250"/>
              <a:gd name="connsiteY3" fmla="*/ 664655 h 5142594"/>
              <a:gd name="connsiteX4" fmla="*/ 3567867 w 4087250"/>
              <a:gd name="connsiteY4" fmla="*/ 4912326 h 5142594"/>
              <a:gd name="connsiteX5" fmla="*/ 3276206 w 4087250"/>
              <a:gd name="connsiteY5" fmla="*/ 5140646 h 5142594"/>
              <a:gd name="connsiteX6" fmla="*/ 230269 w 4087250"/>
              <a:gd name="connsiteY6" fmla="*/ 4769603 h 5142594"/>
              <a:gd name="connsiteX7" fmla="*/ 1949 w 4087250"/>
              <a:gd name="connsiteY7" fmla="*/ 4477941 h 5142594"/>
              <a:gd name="connsiteX8" fmla="*/ 519383 w 4087250"/>
              <a:gd name="connsiteY8" fmla="*/ 230269 h 5142594"/>
              <a:gd name="connsiteX9" fmla="*/ 758005 w 4087250"/>
              <a:gd name="connsiteY9" fmla="*/ 849 h 514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7250" h="5142594">
                <a:moveTo>
                  <a:pt x="758005" y="849"/>
                </a:moveTo>
                <a:cubicBezTo>
                  <a:pt x="775351" y="-553"/>
                  <a:pt x="793097" y="-237"/>
                  <a:pt x="811045" y="1949"/>
                </a:cubicBezTo>
                <a:lnTo>
                  <a:pt x="3856981" y="372993"/>
                </a:lnTo>
                <a:cubicBezTo>
                  <a:pt x="4000571" y="390484"/>
                  <a:pt x="4102793" y="521065"/>
                  <a:pt x="4085302" y="664655"/>
                </a:cubicBezTo>
                <a:lnTo>
                  <a:pt x="3567867" y="4912326"/>
                </a:lnTo>
                <a:cubicBezTo>
                  <a:pt x="3550376" y="5055916"/>
                  <a:pt x="3419795" y="5158138"/>
                  <a:pt x="3276206" y="5140646"/>
                </a:cubicBezTo>
                <a:lnTo>
                  <a:pt x="230269" y="4769603"/>
                </a:lnTo>
                <a:cubicBezTo>
                  <a:pt x="86680" y="4752111"/>
                  <a:pt x="-15542" y="4621530"/>
                  <a:pt x="1949" y="4477941"/>
                </a:cubicBezTo>
                <a:lnTo>
                  <a:pt x="519383" y="230269"/>
                </a:lnTo>
                <a:cubicBezTo>
                  <a:pt x="534688" y="104628"/>
                  <a:pt x="636578" y="10660"/>
                  <a:pt x="758005" y="84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8369543" y="931633"/>
            <a:ext cx="2733757" cy="2733757"/>
          </a:xfrm>
          <a:custGeom>
            <a:avLst/>
            <a:gdLst>
              <a:gd name="connsiteX0" fmla="*/ 810409 w 2733757"/>
              <a:gd name="connsiteY0" fmla="*/ 0 h 2733757"/>
              <a:gd name="connsiteX1" fmla="*/ 1467160 w 2733757"/>
              <a:gd name="connsiteY1" fmla="*/ 276174 h 2733757"/>
              <a:gd name="connsiteX2" fmla="*/ 1490559 w 2733757"/>
              <a:gd name="connsiteY2" fmla="*/ 288391 h 2733757"/>
              <a:gd name="connsiteX3" fmla="*/ 1512523 w 2733757"/>
              <a:gd name="connsiteY3" fmla="*/ 301195 h 2733757"/>
              <a:gd name="connsiteX4" fmla="*/ 1533638 w 2733757"/>
              <a:gd name="connsiteY4" fmla="*/ 316019 h 2733757"/>
              <a:gd name="connsiteX5" fmla="*/ 1554327 w 2733757"/>
              <a:gd name="connsiteY5" fmla="*/ 331854 h 2733757"/>
              <a:gd name="connsiteX6" fmla="*/ 1573582 w 2733757"/>
              <a:gd name="connsiteY6" fmla="*/ 348274 h 2733757"/>
              <a:gd name="connsiteX7" fmla="*/ 1590976 w 2733757"/>
              <a:gd name="connsiteY7" fmla="*/ 366290 h 2733757"/>
              <a:gd name="connsiteX8" fmla="*/ 1606935 w 2733757"/>
              <a:gd name="connsiteY8" fmla="*/ 384891 h 2733757"/>
              <a:gd name="connsiteX9" fmla="*/ 1622469 w 2733757"/>
              <a:gd name="connsiteY9" fmla="*/ 404503 h 2733757"/>
              <a:gd name="connsiteX10" fmla="*/ 1636567 w 2733757"/>
              <a:gd name="connsiteY10" fmla="*/ 424700 h 2733757"/>
              <a:gd name="connsiteX11" fmla="*/ 1648806 w 2733757"/>
              <a:gd name="connsiteY11" fmla="*/ 446494 h 2733757"/>
              <a:gd name="connsiteX12" fmla="*/ 1660034 w 2733757"/>
              <a:gd name="connsiteY12" fmla="*/ 467862 h 2733757"/>
              <a:gd name="connsiteX13" fmla="*/ 1669402 w 2733757"/>
              <a:gd name="connsiteY13" fmla="*/ 490826 h 2733757"/>
              <a:gd name="connsiteX14" fmla="*/ 1678770 w 2733757"/>
              <a:gd name="connsiteY14" fmla="*/ 513791 h 2733757"/>
              <a:gd name="connsiteX15" fmla="*/ 1685268 w 2733757"/>
              <a:gd name="connsiteY15" fmla="*/ 537926 h 2733757"/>
              <a:gd name="connsiteX16" fmla="*/ 1690755 w 2733757"/>
              <a:gd name="connsiteY16" fmla="*/ 561636 h 2733757"/>
              <a:gd name="connsiteX17" fmla="*/ 1695392 w 2733757"/>
              <a:gd name="connsiteY17" fmla="*/ 587367 h 2733757"/>
              <a:gd name="connsiteX18" fmla="*/ 1716015 w 2733757"/>
              <a:gd name="connsiteY18" fmla="*/ 572258 h 2733757"/>
              <a:gd name="connsiteX19" fmla="*/ 1736797 w 2733757"/>
              <a:gd name="connsiteY19" fmla="*/ 559595 h 2733757"/>
              <a:gd name="connsiteX20" fmla="*/ 1758591 w 2733757"/>
              <a:gd name="connsiteY20" fmla="*/ 547356 h 2733757"/>
              <a:gd name="connsiteX21" fmla="*/ 1781555 w 2733757"/>
              <a:gd name="connsiteY21" fmla="*/ 537988 h 2733757"/>
              <a:gd name="connsiteX22" fmla="*/ 1804519 w 2733757"/>
              <a:gd name="connsiteY22" fmla="*/ 528620 h 2733757"/>
              <a:gd name="connsiteX23" fmla="*/ 1827644 w 2733757"/>
              <a:gd name="connsiteY23" fmla="*/ 521698 h 2733757"/>
              <a:gd name="connsiteX24" fmla="*/ 1851779 w 2733757"/>
              <a:gd name="connsiteY24" fmla="*/ 515200 h 2733757"/>
              <a:gd name="connsiteX25" fmla="*/ 1876075 w 2733757"/>
              <a:gd name="connsiteY25" fmla="*/ 511148 h 2733757"/>
              <a:gd name="connsiteX26" fmla="*/ 1900957 w 2733757"/>
              <a:gd name="connsiteY26" fmla="*/ 508532 h 2733757"/>
              <a:gd name="connsiteX27" fmla="*/ 1925413 w 2733757"/>
              <a:gd name="connsiteY27" fmla="*/ 506926 h 2733757"/>
              <a:gd name="connsiteX28" fmla="*/ 1950455 w 2733757"/>
              <a:gd name="connsiteY28" fmla="*/ 506755 h 2733757"/>
              <a:gd name="connsiteX29" fmla="*/ 1975658 w 2733757"/>
              <a:gd name="connsiteY29" fmla="*/ 509030 h 2733757"/>
              <a:gd name="connsiteX30" fmla="*/ 2001446 w 2733757"/>
              <a:gd name="connsiteY30" fmla="*/ 512739 h 2733757"/>
              <a:gd name="connsiteX31" fmla="*/ 2026809 w 2733757"/>
              <a:gd name="connsiteY31" fmla="*/ 517460 h 2733757"/>
              <a:gd name="connsiteX32" fmla="*/ 2051323 w 2733757"/>
              <a:gd name="connsiteY32" fmla="*/ 524201 h 2733757"/>
              <a:gd name="connsiteX33" fmla="*/ 2076422 w 2733757"/>
              <a:gd name="connsiteY33" fmla="*/ 532377 h 2733757"/>
              <a:gd name="connsiteX34" fmla="*/ 2733172 w 2733757"/>
              <a:gd name="connsiteY34" fmla="*/ 808551 h 2733757"/>
              <a:gd name="connsiteX35" fmla="*/ 2733757 w 2733757"/>
              <a:gd name="connsiteY35" fmla="*/ 809986 h 2733757"/>
              <a:gd name="connsiteX36" fmla="*/ 2733333 w 2733757"/>
              <a:gd name="connsiteY36" fmla="*/ 810996 h 2733757"/>
              <a:gd name="connsiteX37" fmla="*/ 2458434 w 2733757"/>
              <a:gd name="connsiteY37" fmla="*/ 1464715 h 2733757"/>
              <a:gd name="connsiteX38" fmla="*/ 2447652 w 2733757"/>
              <a:gd name="connsiteY38" fmla="*/ 1487529 h 2733757"/>
              <a:gd name="connsiteX39" fmla="*/ 2432988 w 2733757"/>
              <a:gd name="connsiteY39" fmla="*/ 1511089 h 2733757"/>
              <a:gd name="connsiteX40" fmla="*/ 2419599 w 2733757"/>
              <a:gd name="connsiteY40" fmla="*/ 1531618 h 2733757"/>
              <a:gd name="connsiteX41" fmla="*/ 2403764 w 2733757"/>
              <a:gd name="connsiteY41" fmla="*/ 1552307 h 2733757"/>
              <a:gd name="connsiteX42" fmla="*/ 2387344 w 2733757"/>
              <a:gd name="connsiteY42" fmla="*/ 1571562 h 2733757"/>
              <a:gd name="connsiteX43" fmla="*/ 2369328 w 2733757"/>
              <a:gd name="connsiteY43" fmla="*/ 1588956 h 2733757"/>
              <a:gd name="connsiteX44" fmla="*/ 2350302 w 2733757"/>
              <a:gd name="connsiteY44" fmla="*/ 1605925 h 2733757"/>
              <a:gd name="connsiteX45" fmla="*/ 2330690 w 2733757"/>
              <a:gd name="connsiteY45" fmla="*/ 1621459 h 2733757"/>
              <a:gd name="connsiteX46" fmla="*/ 2310068 w 2733757"/>
              <a:gd name="connsiteY46" fmla="*/ 1636568 h 2733757"/>
              <a:gd name="connsiteX47" fmla="*/ 2289285 w 2733757"/>
              <a:gd name="connsiteY47" fmla="*/ 1649232 h 2733757"/>
              <a:gd name="connsiteX48" fmla="*/ 2266906 w 2733757"/>
              <a:gd name="connsiteY48" fmla="*/ 1660035 h 2733757"/>
              <a:gd name="connsiteX49" fmla="*/ 2243942 w 2733757"/>
              <a:gd name="connsiteY49" fmla="*/ 1669403 h 2733757"/>
              <a:gd name="connsiteX50" fmla="*/ 2219967 w 2733757"/>
              <a:gd name="connsiteY50" fmla="*/ 1678346 h 2733757"/>
              <a:gd name="connsiteX51" fmla="*/ 2195832 w 2733757"/>
              <a:gd name="connsiteY51" fmla="*/ 1684844 h 2733757"/>
              <a:gd name="connsiteX52" fmla="*/ 2172122 w 2733757"/>
              <a:gd name="connsiteY52" fmla="*/ 1690331 h 2733757"/>
              <a:gd name="connsiteX53" fmla="*/ 2146391 w 2733757"/>
              <a:gd name="connsiteY53" fmla="*/ 1694968 h 2733757"/>
              <a:gd name="connsiteX54" fmla="*/ 2161500 w 2733757"/>
              <a:gd name="connsiteY54" fmla="*/ 1715590 h 2733757"/>
              <a:gd name="connsiteX55" fmla="*/ 2174163 w 2733757"/>
              <a:gd name="connsiteY55" fmla="*/ 1736373 h 2733757"/>
              <a:gd name="connsiteX56" fmla="*/ 2185977 w 2733757"/>
              <a:gd name="connsiteY56" fmla="*/ 1759177 h 2733757"/>
              <a:gd name="connsiteX57" fmla="*/ 2196780 w 2733757"/>
              <a:gd name="connsiteY57" fmla="*/ 1781555 h 2733757"/>
              <a:gd name="connsiteX58" fmla="*/ 2205723 w 2733757"/>
              <a:gd name="connsiteY58" fmla="*/ 1805530 h 2733757"/>
              <a:gd name="connsiteX59" fmla="*/ 2213656 w 2733757"/>
              <a:gd name="connsiteY59" fmla="*/ 1829080 h 2733757"/>
              <a:gd name="connsiteX60" fmla="*/ 2218718 w 2733757"/>
              <a:gd name="connsiteY60" fmla="*/ 1853801 h 2733757"/>
              <a:gd name="connsiteX61" fmla="*/ 2223195 w 2733757"/>
              <a:gd name="connsiteY61" fmla="*/ 1877086 h 2733757"/>
              <a:gd name="connsiteX62" fmla="*/ 2225812 w 2733757"/>
              <a:gd name="connsiteY62" fmla="*/ 1901967 h 2733757"/>
              <a:gd name="connsiteX63" fmla="*/ 2226993 w 2733757"/>
              <a:gd name="connsiteY63" fmla="*/ 1927435 h 2733757"/>
              <a:gd name="connsiteX64" fmla="*/ 2226739 w 2733757"/>
              <a:gd name="connsiteY64" fmla="*/ 1953487 h 2733757"/>
              <a:gd name="connsiteX65" fmla="*/ 2224464 w 2733757"/>
              <a:gd name="connsiteY65" fmla="*/ 1978689 h 2733757"/>
              <a:gd name="connsiteX66" fmla="*/ 2221179 w 2733757"/>
              <a:gd name="connsiteY66" fmla="*/ 2003467 h 2733757"/>
              <a:gd name="connsiteX67" fmla="*/ 2215449 w 2733757"/>
              <a:gd name="connsiteY67" fmla="*/ 2028405 h 2733757"/>
              <a:gd name="connsiteX68" fmla="*/ 2209293 w 2733757"/>
              <a:gd name="connsiteY68" fmla="*/ 2054354 h 2733757"/>
              <a:gd name="connsiteX69" fmla="*/ 2200531 w 2733757"/>
              <a:gd name="connsiteY69" fmla="*/ 2078018 h 2733757"/>
              <a:gd name="connsiteX70" fmla="*/ 1925208 w 2733757"/>
              <a:gd name="connsiteY70" fmla="*/ 2732747 h 2733757"/>
              <a:gd name="connsiteX71" fmla="*/ 1924783 w 2733757"/>
              <a:gd name="connsiteY71" fmla="*/ 2733757 h 2733757"/>
              <a:gd name="connsiteX72" fmla="*/ 1923772 w 2733757"/>
              <a:gd name="connsiteY72" fmla="*/ 2733332 h 2733757"/>
              <a:gd name="connsiteX73" fmla="*/ 1272074 w 2733757"/>
              <a:gd name="connsiteY73" fmla="*/ 2459283 h 2733757"/>
              <a:gd name="connsiteX74" fmla="*/ 1247240 w 2733757"/>
              <a:gd name="connsiteY74" fmla="*/ 2447651 h 2733757"/>
              <a:gd name="connsiteX75" fmla="*/ 1225275 w 2733757"/>
              <a:gd name="connsiteY75" fmla="*/ 2434847 h 2733757"/>
              <a:gd name="connsiteX76" fmla="*/ 1203151 w 2733757"/>
              <a:gd name="connsiteY76" fmla="*/ 2419598 h 2733757"/>
              <a:gd name="connsiteX77" fmla="*/ 1182461 w 2733757"/>
              <a:gd name="connsiteY77" fmla="*/ 2403764 h 2733757"/>
              <a:gd name="connsiteX78" fmla="*/ 1163207 w 2733757"/>
              <a:gd name="connsiteY78" fmla="*/ 2387344 h 2733757"/>
              <a:gd name="connsiteX79" fmla="*/ 1145813 w 2733757"/>
              <a:gd name="connsiteY79" fmla="*/ 2369328 h 2733757"/>
              <a:gd name="connsiteX80" fmla="*/ 1128843 w 2733757"/>
              <a:gd name="connsiteY80" fmla="*/ 2350301 h 2733757"/>
              <a:gd name="connsiteX81" fmla="*/ 1113309 w 2733757"/>
              <a:gd name="connsiteY81" fmla="*/ 2330689 h 2733757"/>
              <a:gd name="connsiteX82" fmla="*/ 1099210 w 2733757"/>
              <a:gd name="connsiteY82" fmla="*/ 2310492 h 2733757"/>
              <a:gd name="connsiteX83" fmla="*/ 1085537 w 2733757"/>
              <a:gd name="connsiteY83" fmla="*/ 2289284 h 2733757"/>
              <a:gd name="connsiteX84" fmla="*/ 1074733 w 2733757"/>
              <a:gd name="connsiteY84" fmla="*/ 2266905 h 2733757"/>
              <a:gd name="connsiteX85" fmla="*/ 1064355 w 2733757"/>
              <a:gd name="connsiteY85" fmla="*/ 2243517 h 2733757"/>
              <a:gd name="connsiteX86" fmla="*/ 1055997 w 2733757"/>
              <a:gd name="connsiteY86" fmla="*/ 2220977 h 2733757"/>
              <a:gd name="connsiteX87" fmla="*/ 1048914 w 2733757"/>
              <a:gd name="connsiteY87" fmla="*/ 2195406 h 2733757"/>
              <a:gd name="connsiteX88" fmla="*/ 1043427 w 2733757"/>
              <a:gd name="connsiteY88" fmla="*/ 2171696 h 2733757"/>
              <a:gd name="connsiteX89" fmla="*/ 1038950 w 2733757"/>
              <a:gd name="connsiteY89" fmla="*/ 2148411 h 2733757"/>
              <a:gd name="connsiteX90" fmla="*/ 1018167 w 2733757"/>
              <a:gd name="connsiteY90" fmla="*/ 2161074 h 2733757"/>
              <a:gd name="connsiteX91" fmla="*/ 997385 w 2733757"/>
              <a:gd name="connsiteY91" fmla="*/ 2173738 h 2733757"/>
              <a:gd name="connsiteX92" fmla="*/ 974156 w 2733757"/>
              <a:gd name="connsiteY92" fmla="*/ 2186562 h 2733757"/>
              <a:gd name="connsiteX93" fmla="*/ 952202 w 2733757"/>
              <a:gd name="connsiteY93" fmla="*/ 2196354 h 2733757"/>
              <a:gd name="connsiteX94" fmla="*/ 928227 w 2733757"/>
              <a:gd name="connsiteY94" fmla="*/ 2205298 h 2733757"/>
              <a:gd name="connsiteX95" fmla="*/ 904678 w 2733757"/>
              <a:gd name="connsiteY95" fmla="*/ 2213230 h 2733757"/>
              <a:gd name="connsiteX96" fmla="*/ 879957 w 2733757"/>
              <a:gd name="connsiteY96" fmla="*/ 2218293 h 2733757"/>
              <a:gd name="connsiteX97" fmla="*/ 855661 w 2733757"/>
              <a:gd name="connsiteY97" fmla="*/ 2222344 h 2733757"/>
              <a:gd name="connsiteX98" fmla="*/ 830780 w 2733757"/>
              <a:gd name="connsiteY98" fmla="*/ 2224961 h 2733757"/>
              <a:gd name="connsiteX99" fmla="*/ 805313 w 2733757"/>
              <a:gd name="connsiteY99" fmla="*/ 2226142 h 2733757"/>
              <a:gd name="connsiteX100" fmla="*/ 779260 w 2733757"/>
              <a:gd name="connsiteY100" fmla="*/ 2225889 h 2733757"/>
              <a:gd name="connsiteX101" fmla="*/ 754058 w 2733757"/>
              <a:gd name="connsiteY101" fmla="*/ 2223614 h 2733757"/>
              <a:gd name="connsiteX102" fmla="*/ 729280 w 2733757"/>
              <a:gd name="connsiteY102" fmla="*/ 2220329 h 2733757"/>
              <a:gd name="connsiteX103" fmla="*/ 702906 w 2733757"/>
              <a:gd name="connsiteY103" fmla="*/ 2215184 h 2733757"/>
              <a:gd name="connsiteX104" fmla="*/ 678393 w 2733757"/>
              <a:gd name="connsiteY104" fmla="*/ 2208442 h 2733757"/>
              <a:gd name="connsiteX105" fmla="*/ 652708 w 2733757"/>
              <a:gd name="connsiteY105" fmla="*/ 2198831 h 2733757"/>
              <a:gd name="connsiteX106" fmla="*/ 1010 w 2733757"/>
              <a:gd name="connsiteY106" fmla="*/ 1924782 h 2733757"/>
              <a:gd name="connsiteX107" fmla="*/ 0 w 2733757"/>
              <a:gd name="connsiteY107" fmla="*/ 1924357 h 2733757"/>
              <a:gd name="connsiteX108" fmla="*/ 425 w 2733757"/>
              <a:gd name="connsiteY108" fmla="*/ 1923346 h 2733757"/>
              <a:gd name="connsiteX109" fmla="*/ 275748 w 2733757"/>
              <a:gd name="connsiteY109" fmla="*/ 1268618 h 2733757"/>
              <a:gd name="connsiteX110" fmla="*/ 286530 w 2733757"/>
              <a:gd name="connsiteY110" fmla="*/ 1245804 h 2733757"/>
              <a:gd name="connsiteX111" fmla="*/ 300769 w 2733757"/>
              <a:gd name="connsiteY111" fmla="*/ 1223254 h 2733757"/>
              <a:gd name="connsiteX112" fmla="*/ 314583 w 2733757"/>
              <a:gd name="connsiteY112" fmla="*/ 1201715 h 2733757"/>
              <a:gd name="connsiteX113" fmla="*/ 329993 w 2733757"/>
              <a:gd name="connsiteY113" fmla="*/ 1182036 h 2733757"/>
              <a:gd name="connsiteX114" fmla="*/ 346413 w 2733757"/>
              <a:gd name="connsiteY114" fmla="*/ 1162781 h 2733757"/>
              <a:gd name="connsiteX115" fmla="*/ 364854 w 2733757"/>
              <a:gd name="connsiteY115" fmla="*/ 1144377 h 2733757"/>
              <a:gd name="connsiteX116" fmla="*/ 383880 w 2733757"/>
              <a:gd name="connsiteY116" fmla="*/ 1127407 h 2733757"/>
              <a:gd name="connsiteX117" fmla="*/ 403492 w 2733757"/>
              <a:gd name="connsiteY117" fmla="*/ 1111874 h 2733757"/>
              <a:gd name="connsiteX118" fmla="*/ 423264 w 2733757"/>
              <a:gd name="connsiteY118" fmla="*/ 1098785 h 2733757"/>
              <a:gd name="connsiteX119" fmla="*/ 444472 w 2733757"/>
              <a:gd name="connsiteY119" fmla="*/ 1085111 h 2733757"/>
              <a:gd name="connsiteX120" fmla="*/ 466851 w 2733757"/>
              <a:gd name="connsiteY120" fmla="*/ 1074308 h 2733757"/>
              <a:gd name="connsiteX121" fmla="*/ 490240 w 2733757"/>
              <a:gd name="connsiteY121" fmla="*/ 1063930 h 2733757"/>
              <a:gd name="connsiteX122" fmla="*/ 513790 w 2733757"/>
              <a:gd name="connsiteY122" fmla="*/ 1055997 h 2733757"/>
              <a:gd name="connsiteX123" fmla="*/ 538350 w 2733757"/>
              <a:gd name="connsiteY123" fmla="*/ 1048489 h 2733757"/>
              <a:gd name="connsiteX124" fmla="*/ 562060 w 2733757"/>
              <a:gd name="connsiteY124" fmla="*/ 1043002 h 2733757"/>
              <a:gd name="connsiteX125" fmla="*/ 587367 w 2733757"/>
              <a:gd name="connsiteY125" fmla="*/ 1039375 h 2733757"/>
              <a:gd name="connsiteX126" fmla="*/ 572682 w 2733757"/>
              <a:gd name="connsiteY126" fmla="*/ 1017742 h 2733757"/>
              <a:gd name="connsiteX127" fmla="*/ 560019 w 2733757"/>
              <a:gd name="connsiteY127" fmla="*/ 996959 h 2733757"/>
              <a:gd name="connsiteX128" fmla="*/ 547780 w 2733757"/>
              <a:gd name="connsiteY128" fmla="*/ 975166 h 2733757"/>
              <a:gd name="connsiteX129" fmla="*/ 537402 w 2733757"/>
              <a:gd name="connsiteY129" fmla="*/ 951777 h 2733757"/>
              <a:gd name="connsiteX130" fmla="*/ 528034 w 2733757"/>
              <a:gd name="connsiteY130" fmla="*/ 928813 h 2733757"/>
              <a:gd name="connsiteX131" fmla="*/ 520101 w 2733757"/>
              <a:gd name="connsiteY131" fmla="*/ 905263 h 2733757"/>
              <a:gd name="connsiteX132" fmla="*/ 514614 w 2733757"/>
              <a:gd name="connsiteY132" fmla="*/ 881553 h 2733757"/>
              <a:gd name="connsiteX133" fmla="*/ 510987 w 2733757"/>
              <a:gd name="connsiteY133" fmla="*/ 856246 h 2733757"/>
              <a:gd name="connsiteX134" fmla="*/ 508370 w 2733757"/>
              <a:gd name="connsiteY134" fmla="*/ 831365 h 2733757"/>
              <a:gd name="connsiteX135" fmla="*/ 507189 w 2733757"/>
              <a:gd name="connsiteY135" fmla="*/ 805898 h 2733757"/>
              <a:gd name="connsiteX136" fmla="*/ 507018 w 2733757"/>
              <a:gd name="connsiteY136" fmla="*/ 780856 h 2733757"/>
              <a:gd name="connsiteX137" fmla="*/ 509293 w 2733757"/>
              <a:gd name="connsiteY137" fmla="*/ 755653 h 2733757"/>
              <a:gd name="connsiteX138" fmla="*/ 513003 w 2733757"/>
              <a:gd name="connsiteY138" fmla="*/ 729865 h 2733757"/>
              <a:gd name="connsiteX139" fmla="*/ 518309 w 2733757"/>
              <a:gd name="connsiteY139" fmla="*/ 705937 h 2733757"/>
              <a:gd name="connsiteX140" fmla="*/ 524889 w 2733757"/>
              <a:gd name="connsiteY140" fmla="*/ 678978 h 2733757"/>
              <a:gd name="connsiteX141" fmla="*/ 533651 w 2733757"/>
              <a:gd name="connsiteY141" fmla="*/ 655315 h 2733757"/>
              <a:gd name="connsiteX142" fmla="*/ 808549 w 2733757"/>
              <a:gd name="connsiteY142" fmla="*/ 1596 h 2733757"/>
              <a:gd name="connsiteX143" fmla="*/ 808974 w 2733757"/>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7" h="2733757">
                <a:moveTo>
                  <a:pt x="810409" y="0"/>
                </a:moveTo>
                <a:lnTo>
                  <a:pt x="1467160" y="276174"/>
                </a:lnTo>
                <a:lnTo>
                  <a:pt x="1490559" y="288391"/>
                </a:lnTo>
                <a:lnTo>
                  <a:pt x="1512523" y="301195"/>
                </a:lnTo>
                <a:lnTo>
                  <a:pt x="1533638" y="316019"/>
                </a:lnTo>
                <a:lnTo>
                  <a:pt x="1554327" y="331854"/>
                </a:lnTo>
                <a:lnTo>
                  <a:pt x="1573582" y="348274"/>
                </a:lnTo>
                <a:lnTo>
                  <a:pt x="1590976" y="366290"/>
                </a:lnTo>
                <a:lnTo>
                  <a:pt x="1606935" y="384891"/>
                </a:lnTo>
                <a:lnTo>
                  <a:pt x="1622469" y="404503"/>
                </a:lnTo>
                <a:lnTo>
                  <a:pt x="1636567" y="424700"/>
                </a:lnTo>
                <a:lnTo>
                  <a:pt x="1648806" y="446494"/>
                </a:lnTo>
                <a:lnTo>
                  <a:pt x="1660034" y="467862"/>
                </a:lnTo>
                <a:lnTo>
                  <a:pt x="1669402" y="490826"/>
                </a:lnTo>
                <a:lnTo>
                  <a:pt x="1678770" y="513791"/>
                </a:lnTo>
                <a:lnTo>
                  <a:pt x="1685268" y="537926"/>
                </a:lnTo>
                <a:lnTo>
                  <a:pt x="1690755" y="561636"/>
                </a:lnTo>
                <a:lnTo>
                  <a:pt x="1695392" y="587367"/>
                </a:lnTo>
                <a:lnTo>
                  <a:pt x="1716015" y="572258"/>
                </a:lnTo>
                <a:lnTo>
                  <a:pt x="1736797" y="559595"/>
                </a:lnTo>
                <a:lnTo>
                  <a:pt x="1758591" y="547356"/>
                </a:lnTo>
                <a:lnTo>
                  <a:pt x="1781555" y="537988"/>
                </a:lnTo>
                <a:lnTo>
                  <a:pt x="1804519" y="528620"/>
                </a:lnTo>
                <a:lnTo>
                  <a:pt x="1827644" y="521698"/>
                </a:lnTo>
                <a:lnTo>
                  <a:pt x="1851779" y="515200"/>
                </a:lnTo>
                <a:lnTo>
                  <a:pt x="1876075" y="511148"/>
                </a:lnTo>
                <a:lnTo>
                  <a:pt x="1900957" y="508532"/>
                </a:lnTo>
                <a:lnTo>
                  <a:pt x="1925413" y="506926"/>
                </a:lnTo>
                <a:lnTo>
                  <a:pt x="1950455" y="506755"/>
                </a:lnTo>
                <a:lnTo>
                  <a:pt x="1975658" y="509030"/>
                </a:lnTo>
                <a:lnTo>
                  <a:pt x="2001446" y="512739"/>
                </a:lnTo>
                <a:lnTo>
                  <a:pt x="2026809" y="517460"/>
                </a:lnTo>
                <a:lnTo>
                  <a:pt x="2051323" y="524201"/>
                </a:lnTo>
                <a:lnTo>
                  <a:pt x="2076422" y="532377"/>
                </a:lnTo>
                <a:lnTo>
                  <a:pt x="2733172" y="808551"/>
                </a:lnTo>
                <a:lnTo>
                  <a:pt x="2733757" y="809986"/>
                </a:lnTo>
                <a:lnTo>
                  <a:pt x="2733333" y="810996"/>
                </a:lnTo>
                <a:lnTo>
                  <a:pt x="2458434" y="1464715"/>
                </a:lnTo>
                <a:lnTo>
                  <a:pt x="2447652" y="1487529"/>
                </a:lnTo>
                <a:lnTo>
                  <a:pt x="2432988" y="1511089"/>
                </a:lnTo>
                <a:lnTo>
                  <a:pt x="2419599" y="1531618"/>
                </a:lnTo>
                <a:lnTo>
                  <a:pt x="2403764" y="1552307"/>
                </a:lnTo>
                <a:lnTo>
                  <a:pt x="2387344" y="1571562"/>
                </a:lnTo>
                <a:lnTo>
                  <a:pt x="2369328" y="1588956"/>
                </a:lnTo>
                <a:lnTo>
                  <a:pt x="2350302" y="1605925"/>
                </a:lnTo>
                <a:lnTo>
                  <a:pt x="2330690" y="1621459"/>
                </a:lnTo>
                <a:lnTo>
                  <a:pt x="2310068" y="1636568"/>
                </a:lnTo>
                <a:lnTo>
                  <a:pt x="2289285" y="1649232"/>
                </a:lnTo>
                <a:lnTo>
                  <a:pt x="2266906" y="1660035"/>
                </a:lnTo>
                <a:lnTo>
                  <a:pt x="2243942" y="1669403"/>
                </a:lnTo>
                <a:lnTo>
                  <a:pt x="2219967" y="1678346"/>
                </a:lnTo>
                <a:lnTo>
                  <a:pt x="2195832" y="1684844"/>
                </a:lnTo>
                <a:lnTo>
                  <a:pt x="2172122" y="1690331"/>
                </a:lnTo>
                <a:lnTo>
                  <a:pt x="2146391" y="1694968"/>
                </a:lnTo>
                <a:lnTo>
                  <a:pt x="2161500" y="1715590"/>
                </a:lnTo>
                <a:lnTo>
                  <a:pt x="2174163" y="1736373"/>
                </a:lnTo>
                <a:lnTo>
                  <a:pt x="2185977" y="1759177"/>
                </a:lnTo>
                <a:lnTo>
                  <a:pt x="2196780" y="1781555"/>
                </a:lnTo>
                <a:lnTo>
                  <a:pt x="2205723" y="1805530"/>
                </a:lnTo>
                <a:lnTo>
                  <a:pt x="2213656" y="1829080"/>
                </a:lnTo>
                <a:lnTo>
                  <a:pt x="2218718" y="1853801"/>
                </a:lnTo>
                <a:lnTo>
                  <a:pt x="2223195" y="1877086"/>
                </a:lnTo>
                <a:lnTo>
                  <a:pt x="2225812" y="1901967"/>
                </a:lnTo>
                <a:lnTo>
                  <a:pt x="2226993" y="1927435"/>
                </a:lnTo>
                <a:lnTo>
                  <a:pt x="2226739" y="1953487"/>
                </a:lnTo>
                <a:lnTo>
                  <a:pt x="2224464" y="1978689"/>
                </a:lnTo>
                <a:lnTo>
                  <a:pt x="2221179" y="2003467"/>
                </a:lnTo>
                <a:lnTo>
                  <a:pt x="2215449" y="2028405"/>
                </a:lnTo>
                <a:lnTo>
                  <a:pt x="2209293" y="2054354"/>
                </a:lnTo>
                <a:lnTo>
                  <a:pt x="2200531" y="2078018"/>
                </a:lnTo>
                <a:lnTo>
                  <a:pt x="1925208" y="2732747"/>
                </a:lnTo>
                <a:lnTo>
                  <a:pt x="1924783" y="2733757"/>
                </a:lnTo>
                <a:lnTo>
                  <a:pt x="1923772" y="2733332"/>
                </a:lnTo>
                <a:lnTo>
                  <a:pt x="1272074" y="2459283"/>
                </a:lnTo>
                <a:lnTo>
                  <a:pt x="1247240" y="2447651"/>
                </a:lnTo>
                <a:lnTo>
                  <a:pt x="1225275" y="2434847"/>
                </a:lnTo>
                <a:lnTo>
                  <a:pt x="1203151" y="2419598"/>
                </a:lnTo>
                <a:lnTo>
                  <a:pt x="1182461" y="2403764"/>
                </a:lnTo>
                <a:lnTo>
                  <a:pt x="1163207" y="2387344"/>
                </a:lnTo>
                <a:lnTo>
                  <a:pt x="1145813" y="2369328"/>
                </a:lnTo>
                <a:lnTo>
                  <a:pt x="1128843" y="2350301"/>
                </a:lnTo>
                <a:lnTo>
                  <a:pt x="1113309" y="2330689"/>
                </a:lnTo>
                <a:lnTo>
                  <a:pt x="1099210" y="2310492"/>
                </a:lnTo>
                <a:lnTo>
                  <a:pt x="1085537" y="2289284"/>
                </a:lnTo>
                <a:lnTo>
                  <a:pt x="1074733" y="2266905"/>
                </a:lnTo>
                <a:lnTo>
                  <a:pt x="1064355" y="2243517"/>
                </a:lnTo>
                <a:lnTo>
                  <a:pt x="1055997" y="2220977"/>
                </a:lnTo>
                <a:lnTo>
                  <a:pt x="1048914" y="2195406"/>
                </a:lnTo>
                <a:lnTo>
                  <a:pt x="1043427" y="2171696"/>
                </a:lnTo>
                <a:lnTo>
                  <a:pt x="1038950" y="2148411"/>
                </a:lnTo>
                <a:lnTo>
                  <a:pt x="1018167" y="2161074"/>
                </a:lnTo>
                <a:lnTo>
                  <a:pt x="997385" y="2173738"/>
                </a:lnTo>
                <a:lnTo>
                  <a:pt x="974156" y="2186562"/>
                </a:lnTo>
                <a:lnTo>
                  <a:pt x="952202" y="2196354"/>
                </a:lnTo>
                <a:lnTo>
                  <a:pt x="928227" y="2205298"/>
                </a:lnTo>
                <a:lnTo>
                  <a:pt x="904678" y="2213230"/>
                </a:lnTo>
                <a:lnTo>
                  <a:pt x="879957" y="2218293"/>
                </a:lnTo>
                <a:lnTo>
                  <a:pt x="855661" y="2222344"/>
                </a:lnTo>
                <a:lnTo>
                  <a:pt x="830780" y="2224961"/>
                </a:lnTo>
                <a:lnTo>
                  <a:pt x="805313" y="2226142"/>
                </a:lnTo>
                <a:lnTo>
                  <a:pt x="779260" y="2225889"/>
                </a:lnTo>
                <a:lnTo>
                  <a:pt x="754058" y="2223614"/>
                </a:lnTo>
                <a:lnTo>
                  <a:pt x="729280" y="2220329"/>
                </a:lnTo>
                <a:lnTo>
                  <a:pt x="702906" y="2215184"/>
                </a:lnTo>
                <a:lnTo>
                  <a:pt x="678393" y="2208442"/>
                </a:lnTo>
                <a:lnTo>
                  <a:pt x="652708" y="2198831"/>
                </a:lnTo>
                <a:lnTo>
                  <a:pt x="1010" y="1924782"/>
                </a:lnTo>
                <a:lnTo>
                  <a:pt x="0" y="1924357"/>
                </a:lnTo>
                <a:lnTo>
                  <a:pt x="425" y="1923346"/>
                </a:lnTo>
                <a:lnTo>
                  <a:pt x="275748" y="1268618"/>
                </a:lnTo>
                <a:lnTo>
                  <a:pt x="286530" y="1245804"/>
                </a:lnTo>
                <a:lnTo>
                  <a:pt x="300769" y="1223254"/>
                </a:lnTo>
                <a:lnTo>
                  <a:pt x="314583" y="1201715"/>
                </a:lnTo>
                <a:lnTo>
                  <a:pt x="329993" y="1182036"/>
                </a:lnTo>
                <a:lnTo>
                  <a:pt x="346413" y="1162781"/>
                </a:lnTo>
                <a:lnTo>
                  <a:pt x="364854" y="1144377"/>
                </a:lnTo>
                <a:lnTo>
                  <a:pt x="383880" y="1127407"/>
                </a:lnTo>
                <a:lnTo>
                  <a:pt x="403492" y="1111874"/>
                </a:lnTo>
                <a:lnTo>
                  <a:pt x="423264" y="1098785"/>
                </a:lnTo>
                <a:lnTo>
                  <a:pt x="444472" y="1085111"/>
                </a:lnTo>
                <a:lnTo>
                  <a:pt x="466851" y="1074308"/>
                </a:lnTo>
                <a:lnTo>
                  <a:pt x="490240" y="1063930"/>
                </a:lnTo>
                <a:lnTo>
                  <a:pt x="513790" y="1055997"/>
                </a:lnTo>
                <a:lnTo>
                  <a:pt x="538350" y="1048489"/>
                </a:lnTo>
                <a:lnTo>
                  <a:pt x="562060" y="1043002"/>
                </a:lnTo>
                <a:lnTo>
                  <a:pt x="587367" y="1039375"/>
                </a:lnTo>
                <a:lnTo>
                  <a:pt x="572682"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5"/>
                </a:lnTo>
                <a:lnTo>
                  <a:pt x="808549" y="1596"/>
                </a:lnTo>
                <a:lnTo>
                  <a:pt x="808974"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pic>
        <p:nvPicPr>
          <p:cNvPr id="74" name="图形 73">
            <a:extLst>
              <a:ext uri="{FF2B5EF4-FFF2-40B4-BE49-F238E27FC236}">
                <a16:creationId xmlns:a16="http://schemas.microsoft.com/office/drawing/2014/main" id="{0A36961B-FF3F-4FC1-A220-731D851232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685" y="5410200"/>
            <a:ext cx="11478315" cy="1069974"/>
          </a:xfrm>
          <a:prstGeom prst="rect">
            <a:avLst/>
          </a:prstGeom>
        </p:spPr>
      </p:pic>
      <p:pic>
        <p:nvPicPr>
          <p:cNvPr id="75" name="图片 74">
            <a:extLst>
              <a:ext uri="{FF2B5EF4-FFF2-40B4-BE49-F238E27FC236}">
                <a16:creationId xmlns:a16="http://schemas.microsoft.com/office/drawing/2014/main" id="{3515D066-5769-4C6B-91A5-AE6E3B98FD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76" name="图形 75">
            <a:extLst>
              <a:ext uri="{FF2B5EF4-FFF2-40B4-BE49-F238E27FC236}">
                <a16:creationId xmlns:a16="http://schemas.microsoft.com/office/drawing/2014/main" id="{ADE407FE-C405-461A-A629-5512D6BEE18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5601" y="4902200"/>
            <a:ext cx="2183367" cy="2071686"/>
          </a:xfrm>
          <a:prstGeom prst="rect">
            <a:avLst/>
          </a:prstGeom>
        </p:spPr>
      </p:pic>
      <p:pic>
        <p:nvPicPr>
          <p:cNvPr id="77" name="图形 76">
            <a:extLst>
              <a:ext uri="{FF2B5EF4-FFF2-40B4-BE49-F238E27FC236}">
                <a16:creationId xmlns:a16="http://schemas.microsoft.com/office/drawing/2014/main" id="{8ABFE4C6-82B1-408A-BDEE-D8ED8A3EE9B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19986" y="162694"/>
            <a:ext cx="811555" cy="800438"/>
          </a:xfrm>
          <a:prstGeom prst="rect">
            <a:avLst/>
          </a:prstGeom>
        </p:spPr>
      </p:pic>
      <p:sp>
        <p:nvSpPr>
          <p:cNvPr id="78" name="矩形 69">
            <a:extLst>
              <a:ext uri="{FF2B5EF4-FFF2-40B4-BE49-F238E27FC236}">
                <a16:creationId xmlns:a16="http://schemas.microsoft.com/office/drawing/2014/main" id="{3E2B5C68-5F10-472F-994F-C00B3CC674CE}"/>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275014201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54000">
                                          <p:cBhvr additive="base">
                                            <p:cTn id="7" dur="750" fill="hold"/>
                                            <p:tgtEl>
                                              <p:spTgt spid="74"/>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14:bounceEnd="54000">
                                          <p:cBhvr additive="base">
                                            <p:cTn id="11" dur="750" fill="hold"/>
                                            <p:tgtEl>
                                              <p:spTgt spid="76"/>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ppt_x"/>
                                              </p:val>
                                            </p:tav>
                                            <p:tav tm="100000">
                                              <p:val>
                                                <p:strVal val="#ppt_x"/>
                                              </p:val>
                                            </p:tav>
                                          </p:tavLst>
                                        </p:anim>
                                        <p:anim calcmode="lin" valueType="num">
                                          <p:cBhvr additive="base">
                                            <p:cTn id="8" dur="75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750" fill="hold"/>
                                            <p:tgtEl>
                                              <p:spTgt spid="76"/>
                                            </p:tgtEl>
                                            <p:attrNameLst>
                                              <p:attrName>ppt_x</p:attrName>
                                            </p:attrNameLst>
                                          </p:cBhvr>
                                          <p:tavLst>
                                            <p:tav tm="0">
                                              <p:val>
                                                <p:strVal val="#ppt_x"/>
                                              </p:val>
                                            </p:tav>
                                            <p:tav tm="100000">
                                              <p:val>
                                                <p:strVal val="#ppt_x"/>
                                              </p:val>
                                            </p:tav>
                                          </p:tavLst>
                                        </p:anim>
                                        <p:anim calcmode="lin" valueType="num">
                                          <p:cBhvr additive="base">
                                            <p:cTn id="12" dur="75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88EB4-7D75-44C3-BF30-659125E2ED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FAD0266-92C5-45C2-83A6-488A7C2C3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0DC3318-8973-44EC-AD35-167DC8AEBBF2}"/>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5" name="页脚占位符 4">
            <a:extLst>
              <a:ext uri="{FF2B5EF4-FFF2-40B4-BE49-F238E27FC236}">
                <a16:creationId xmlns:a16="http://schemas.microsoft.com/office/drawing/2014/main" id="{A3A85E6E-4779-4D28-B7C4-E7A7DDF925C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3C64F2-C24D-4F87-982B-31BADC4A91EC}"/>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26702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D99C82-B409-4C4F-B04C-D8922736136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E98B40-4EB3-4547-A082-BFA54A9D09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AA97E4D-82B6-449D-B1E4-8E2217A6D5EC}"/>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5" name="页脚占位符 4">
            <a:extLst>
              <a:ext uri="{FF2B5EF4-FFF2-40B4-BE49-F238E27FC236}">
                <a16:creationId xmlns:a16="http://schemas.microsoft.com/office/drawing/2014/main" id="{24BF0727-23A9-469B-A916-53740C326C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C8DDD8-9F84-4BBC-942A-1BCBD3E895A6}"/>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31067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
        <p:nvSpPr>
          <p:cNvPr id="7" name="矩形 6">
            <a:extLst>
              <a:ext uri="{FF2B5EF4-FFF2-40B4-BE49-F238E27FC236}">
                <a16:creationId xmlns:a16="http://schemas.microsoft.com/office/drawing/2014/main" id="{16B42F0E-6EFB-49D5-A5A9-A56B31BB7250}"/>
              </a:ext>
            </a:extLst>
          </p:cNvPr>
          <p:cNvSpPr/>
          <p:nvPr userDrawn="1"/>
        </p:nvSpPr>
        <p:spPr>
          <a:xfrm>
            <a:off x="-13399" y="0"/>
            <a:ext cx="12205399" cy="3627121"/>
          </a:xfrm>
          <a:prstGeom prst="rect">
            <a:avLst/>
          </a:prstGeom>
          <a:gradFill>
            <a:gsLst>
              <a:gs pos="0">
                <a:srgbClr val="00B0F0">
                  <a:alpha val="70000"/>
                </a:srgbClr>
              </a:gs>
              <a:gs pos="100000">
                <a:srgbClr val="E9FC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2302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pic>
        <p:nvPicPr>
          <p:cNvPr id="8" name="图形 7">
            <a:extLst>
              <a:ext uri="{FF2B5EF4-FFF2-40B4-BE49-F238E27FC236}">
                <a16:creationId xmlns:a16="http://schemas.microsoft.com/office/drawing/2014/main" id="{E42B5FA2-610F-4642-A8E4-4633574669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685" y="5410200"/>
            <a:ext cx="11478315" cy="1069974"/>
          </a:xfrm>
          <a:prstGeom prst="rect">
            <a:avLst/>
          </a:prstGeom>
        </p:spPr>
      </p:pic>
      <p:pic>
        <p:nvPicPr>
          <p:cNvPr id="9" name="图片 8">
            <a:extLst>
              <a:ext uri="{FF2B5EF4-FFF2-40B4-BE49-F238E27FC236}">
                <a16:creationId xmlns:a16="http://schemas.microsoft.com/office/drawing/2014/main" id="{2C717629-C331-46C8-B036-1C9B736681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229170"/>
            <a:ext cx="12192000" cy="628830"/>
          </a:xfrm>
          <a:prstGeom prst="rect">
            <a:avLst/>
          </a:prstGeom>
        </p:spPr>
      </p:pic>
      <p:pic>
        <p:nvPicPr>
          <p:cNvPr id="10" name="图形 9">
            <a:extLst>
              <a:ext uri="{FF2B5EF4-FFF2-40B4-BE49-F238E27FC236}">
                <a16:creationId xmlns:a16="http://schemas.microsoft.com/office/drawing/2014/main" id="{A8B1BA95-2F0F-4676-B009-396680CDD9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5601" y="4902200"/>
            <a:ext cx="2183367" cy="2071686"/>
          </a:xfrm>
          <a:prstGeom prst="rect">
            <a:avLst/>
          </a:prstGeom>
        </p:spPr>
      </p:pic>
      <p:pic>
        <p:nvPicPr>
          <p:cNvPr id="11" name="图形 10">
            <a:extLst>
              <a:ext uri="{FF2B5EF4-FFF2-40B4-BE49-F238E27FC236}">
                <a16:creationId xmlns:a16="http://schemas.microsoft.com/office/drawing/2014/main" id="{EA755D31-5996-4CCD-8E66-412F0A2D9A6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19986" y="162694"/>
            <a:ext cx="811555" cy="800438"/>
          </a:xfrm>
          <a:prstGeom prst="rect">
            <a:avLst/>
          </a:prstGeom>
        </p:spPr>
      </p:pic>
      <p:sp>
        <p:nvSpPr>
          <p:cNvPr id="12" name="矩形 69">
            <a:extLst>
              <a:ext uri="{FF2B5EF4-FFF2-40B4-BE49-F238E27FC236}">
                <a16:creationId xmlns:a16="http://schemas.microsoft.com/office/drawing/2014/main" id="{35BEA5C7-08F1-4AA7-98AF-0CEC5286AE30}"/>
              </a:ext>
            </a:extLst>
          </p:cNvPr>
          <p:cNvSpPr>
            <a:spLocks noChangeArrowheads="1"/>
          </p:cNvSpPr>
          <p:nvPr userDrawn="1"/>
        </p:nvSpPr>
        <p:spPr bwMode="auto">
          <a:xfrm>
            <a:off x="1278256" y="270525"/>
            <a:ext cx="2646878"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zh-CN" altLang="en-US"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rPr>
              <a:t>点击添加标题</a:t>
            </a:r>
            <a:endParaRPr lang="en-US" altLang="zh-CN" sz="3200" b="1" dirty="0">
              <a:ln w="6350">
                <a:solidFill>
                  <a:schemeClr val="bg1"/>
                </a:solidFill>
              </a:ln>
              <a:solidFill>
                <a:srgbClr val="0070C0"/>
              </a:solidFill>
              <a:effectLst>
                <a:outerShdw blurRad="38100" dist="38100" dir="2700000" algn="tl">
                  <a:srgbClr val="000000">
                    <a:alpha val="43137"/>
                  </a:srgbClr>
                </a:outerShdw>
              </a:effectLst>
              <a:latin typeface="华康少女文字W5(P)" panose="040F0500000000000000" pitchFamily="82" charset="-122"/>
              <a:ea typeface="华康少女文字W5(P)" panose="040F0500000000000000" pitchFamily="82" charset="-122"/>
              <a:sym typeface="微软雅黑" pitchFamily="34" charset="-122"/>
            </a:endParaRPr>
          </a:p>
        </p:txBody>
      </p:sp>
    </p:spTree>
    <p:extLst>
      <p:ext uri="{BB962C8B-B14F-4D97-AF65-F5344CB8AC3E}">
        <p14:creationId xmlns:p14="http://schemas.microsoft.com/office/powerpoint/2010/main" val="6684144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750" fill="hold"/>
                                            <p:tgtEl>
                                              <p:spTgt spid="8"/>
                                            </p:tgtEl>
                                            <p:attrNameLst>
                                              <p:attrName>ppt_x</p:attrName>
                                            </p:attrNameLst>
                                          </p:cBhvr>
                                          <p:tavLst>
                                            <p:tav tm="0">
                                              <p:val>
                                                <p:strVal val="#ppt_x"/>
                                              </p:val>
                                            </p:tav>
                                            <p:tav tm="100000">
                                              <p:val>
                                                <p:strVal val="#ppt_x"/>
                                              </p:val>
                                            </p:tav>
                                          </p:tavLst>
                                        </p:anim>
                                        <p:anim calcmode="lin" valueType="num" p14:bounceEnd="54000">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4000">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14:bounceEnd="54000">
                                          <p:cBhvr additive="base">
                                            <p:cTn id="11" dur="750" fill="hold"/>
                                            <p:tgtEl>
                                              <p:spTgt spid="10"/>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06A5CD-5D03-4AF2-A862-6374BABCDEB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884909-DFC1-4385-83A5-610F8BB301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C8BB721-2A41-4394-9697-9D0E0D99835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2D745DA-DBC4-4B58-B40B-9B89EFCE2D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B00AB-42A8-4FA3-864E-2C270D406F9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89DEC5-DB7D-4B7A-A739-80F146131D0B}"/>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8" name="页脚占位符 7">
            <a:extLst>
              <a:ext uri="{FF2B5EF4-FFF2-40B4-BE49-F238E27FC236}">
                <a16:creationId xmlns:a16="http://schemas.microsoft.com/office/drawing/2014/main" id="{5DBFB16F-4C71-4C6E-9F0B-A1689B50B5C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B45560D-2BBB-46D5-9D32-8571051D61CB}"/>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58592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32AD7E-EF58-48DD-ABF3-A58E3FAED8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33C195A-A4EC-461B-9BC5-C85ED43C0053}"/>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4" name="页脚占位符 3">
            <a:extLst>
              <a:ext uri="{FF2B5EF4-FFF2-40B4-BE49-F238E27FC236}">
                <a16:creationId xmlns:a16="http://schemas.microsoft.com/office/drawing/2014/main" id="{8F815663-A9ED-49D3-B841-D6E704C69B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414CDA0-E9F6-4F74-A641-31EC3990ADE7}"/>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0236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8CE1EE-1C71-477D-A315-A7E8E7B4B0A6}"/>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3" name="页脚占位符 2">
            <a:extLst>
              <a:ext uri="{FF2B5EF4-FFF2-40B4-BE49-F238E27FC236}">
                <a16:creationId xmlns:a16="http://schemas.microsoft.com/office/drawing/2014/main" id="{9FF734CE-6E42-4202-8D7A-E62352B23F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233A891-55B3-4419-BAAA-E5176E39D0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56215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46278C-7378-4C16-AEBD-97D0C7B551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DC71AC-0695-48D0-A5C1-A2DFE8CFB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994A254-CB33-4221-A6DD-4FF609E86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391B497-8491-41A9-82AF-30CE8B9AD90F}"/>
              </a:ext>
            </a:extLst>
          </p:cNvPr>
          <p:cNvSpPr>
            <a:spLocks noGrp="1"/>
          </p:cNvSpPr>
          <p:nvPr>
            <p:ph type="dt" sz="half" idx="10"/>
          </p:nvPr>
        </p:nvSpPr>
        <p:spPr/>
        <p:txBody>
          <a:bodyPr/>
          <a:lstStyle/>
          <a:p>
            <a:fld id="{496B880E-3BE9-4A10-966A-C1D42C70BCF6}" type="datetimeFigureOut">
              <a:rPr lang="zh-CN" altLang="en-US" smtClean="0"/>
              <a:t>2025/3/10</a:t>
            </a:fld>
            <a:endParaRPr lang="zh-CN" altLang="en-US"/>
          </a:p>
        </p:txBody>
      </p:sp>
      <p:sp>
        <p:nvSpPr>
          <p:cNvPr id="6" name="页脚占位符 5">
            <a:extLst>
              <a:ext uri="{FF2B5EF4-FFF2-40B4-BE49-F238E27FC236}">
                <a16:creationId xmlns:a16="http://schemas.microsoft.com/office/drawing/2014/main" id="{964F5015-A16E-4533-99E7-B85E48090C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18662E-9695-4FCC-83D0-D7B9E5B2BFC9}"/>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236152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2025/3/10</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895380204"/>
      </p:ext>
    </p:extLst>
  </p:cSld>
  <p:clrMap bg1="lt1" tx1="dk1" bg2="lt2" tx2="dk2" accent1="accent1" accent2="accent2" accent3="accent3" accent4="accent4" accent5="accent5" accent6="accent6" hlink="hlink" folHlink="folHlink"/>
  <p:sldLayoutIdLst>
    <p:sldLayoutId id="2147483661"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3FA1F20-6250-4C09-8CE6-1BEE439F11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1FE79E8-6BE5-4684-985D-B987C0878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3FE056-1C43-4A98-9A62-8DE3C9926A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B880E-3BE9-4A10-966A-C1D42C70BCF6}" type="datetimeFigureOut">
              <a:rPr lang="zh-CN" altLang="en-US" smtClean="0"/>
              <a:t>2025/3/10</a:t>
            </a:fld>
            <a:endParaRPr lang="zh-CN" altLang="en-US"/>
          </a:p>
        </p:txBody>
      </p:sp>
      <p:sp>
        <p:nvSpPr>
          <p:cNvPr id="5" name="页脚占位符 4">
            <a:extLst>
              <a:ext uri="{FF2B5EF4-FFF2-40B4-BE49-F238E27FC236}">
                <a16:creationId xmlns:a16="http://schemas.microsoft.com/office/drawing/2014/main" id="{E892D5BC-DF88-454C-A566-965428B69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4CBBA3D-058B-4788-B8F8-4C7734EE5F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F30F0-2D64-4950-B991-DBE38FB597C1}" type="slidenum">
              <a:rPr lang="zh-CN" altLang="en-US" smtClean="0"/>
              <a:t>‹#›</a:t>
            </a:fld>
            <a:endParaRPr lang="zh-CN" altLang="en-US"/>
          </a:p>
        </p:txBody>
      </p:sp>
      <p:pic>
        <p:nvPicPr>
          <p:cNvPr id="7" name="图片 6">
            <a:extLst>
              <a:ext uri="{FF2B5EF4-FFF2-40B4-BE49-F238E27FC236}">
                <a16:creationId xmlns:a16="http://schemas.microsoft.com/office/drawing/2014/main" id="{AF54EFC6-459E-4E1C-BB99-7DE191FC529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l="12241" r="14846"/>
          <a:stretch/>
        </p:blipFill>
        <p:spPr>
          <a:xfrm>
            <a:off x="-13399" y="0"/>
            <a:ext cx="12205399" cy="6692630"/>
          </a:xfrm>
          <a:prstGeom prst="rect">
            <a:avLst/>
          </a:prstGeom>
        </p:spPr>
      </p:pic>
    </p:spTree>
    <p:extLst>
      <p:ext uri="{BB962C8B-B14F-4D97-AF65-F5344CB8AC3E}">
        <p14:creationId xmlns:p14="http://schemas.microsoft.com/office/powerpoint/2010/main" val="38756883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8.png"/><Relationship Id="rId7"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820733" y="3098658"/>
            <a:ext cx="65983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ĐỘNG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879054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3669"/>
            <a:ext cx="12292149" cy="7200900"/>
            <a:chOff x="0" y="0"/>
            <a:chExt cx="6534150" cy="7200900"/>
          </a:xfrm>
        </p:grpSpPr>
        <p:sp>
          <p:nvSpPr>
            <p:cNvPr id="3" name="Rectangle 2"/>
            <p:cNvSpPr/>
            <p:nvPr/>
          </p:nvSpPr>
          <p:spPr>
            <a:xfrm>
              <a:off x="0" y="0"/>
              <a:ext cx="6534150" cy="7200900"/>
            </a:xfrm>
            <a:prstGeom prst="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Tác giả Hoàng Trung Thông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4" name="Group 3"/>
            <p:cNvGrpSpPr/>
            <p:nvPr/>
          </p:nvGrpSpPr>
          <p:grpSpPr>
            <a:xfrm>
              <a:off x="171450" y="476250"/>
              <a:ext cx="6185535" cy="6512558"/>
              <a:chOff x="0" y="0"/>
              <a:chExt cx="6261721" cy="6513565"/>
            </a:xfrm>
          </p:grpSpPr>
          <p:cxnSp>
            <p:nvCxnSpPr>
              <p:cNvPr id="7" name="Straight Arrow Connector 6"/>
              <p:cNvCxnSpPr>
                <a:cxnSpLocks noChangeShapeType="1"/>
              </p:cNvCxnSpPr>
              <p:nvPr/>
            </p:nvCxnSpPr>
            <p:spPr bwMode="auto">
              <a:xfrm flipV="1">
                <a:off x="609600" y="1050471"/>
                <a:ext cx="1314450" cy="1844040"/>
              </a:xfrm>
              <a:prstGeom prst="straightConnector1">
                <a:avLst/>
              </a:prstGeom>
              <a:noFill/>
              <a:ln w="12700">
                <a:solidFill>
                  <a:srgbClr val="5B9BD5"/>
                </a:solidFill>
                <a:round/>
                <a:headEnd/>
                <a:tailEnd type="triangle" w="med" len="med"/>
              </a:ln>
              <a:extLst>
                <a:ext uri="{909E8E84-426E-40DD-AFC4-6F175D3DCCD1}">
                  <a14:hiddenFill xmlns:a14="http://schemas.microsoft.com/office/drawing/2010/main">
                    <a:noFill/>
                  </a14:hiddenFill>
                </a:ext>
              </a:extLst>
            </p:spPr>
          </p:cxnSp>
          <p:sp>
            <p:nvSpPr>
              <p:cNvPr id="8" name="Rectangle 7"/>
              <p:cNvSpPr>
                <a:spLocks noChangeArrowheads="1"/>
              </p:cNvSpPr>
              <p:nvPr/>
            </p:nvSpPr>
            <p:spPr bwMode="auto">
              <a:xfrm>
                <a:off x="4397829" y="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9" name="Rectangle 8"/>
              <p:cNvSpPr>
                <a:spLocks noChangeArrowheads="1"/>
              </p:cNvSpPr>
              <p:nvPr/>
            </p:nvSpPr>
            <p:spPr bwMode="auto">
              <a:xfrm>
                <a:off x="4397829" y="805543"/>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0" name="Rectangle 9"/>
              <p:cNvSpPr>
                <a:spLocks noChangeArrowheads="1"/>
              </p:cNvSpPr>
              <p:nvPr/>
            </p:nvSpPr>
            <p:spPr bwMode="auto">
              <a:xfrm>
                <a:off x="4397829" y="160020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1" name="Rectangle 10"/>
              <p:cNvSpPr>
                <a:spLocks noChangeArrowheads="1"/>
              </p:cNvSpPr>
              <p:nvPr/>
            </p:nvSpPr>
            <p:spPr bwMode="auto">
              <a:xfrm>
                <a:off x="0" y="2906485"/>
                <a:ext cx="1288119" cy="699496"/>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p:cNvSpPr>
                <a:spLocks noChangeArrowheads="1"/>
              </p:cNvSpPr>
              <p:nvPr/>
            </p:nvSpPr>
            <p:spPr bwMode="auto">
              <a:xfrm>
                <a:off x="1924050" y="672193"/>
                <a:ext cx="1878327" cy="869643"/>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Tagor</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1877277" y="5112558"/>
                <a:ext cx="1925101" cy="879096"/>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Mây và sóng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4" name="Rectangle 13"/>
              <p:cNvSpPr>
                <a:spLocks noChangeArrowheads="1"/>
              </p:cNvSpPr>
              <p:nvPr/>
            </p:nvSpPr>
            <p:spPr bwMode="auto">
              <a:xfrm>
                <a:off x="4467211" y="4372334"/>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5" name="Rectangle 14"/>
              <p:cNvSpPr>
                <a:spLocks noChangeArrowheads="1"/>
              </p:cNvSpPr>
              <p:nvPr/>
            </p:nvSpPr>
            <p:spPr bwMode="auto">
              <a:xfrm>
                <a:off x="4467211" y="5112558"/>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6" name="Rectangle 15"/>
              <p:cNvSpPr>
                <a:spLocks noChangeArrowheads="1"/>
              </p:cNvSpPr>
              <p:nvPr/>
            </p:nvSpPr>
            <p:spPr bwMode="auto">
              <a:xfrm>
                <a:off x="4467211" y="5861420"/>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cxnSp>
            <p:nvCxnSpPr>
              <p:cNvPr id="17" name="Straight Arrow Connector 16"/>
              <p:cNvCxnSpPr/>
              <p:nvPr/>
            </p:nvCxnSpPr>
            <p:spPr>
              <a:xfrm>
                <a:off x="644060" y="3605981"/>
                <a:ext cx="1233216" cy="1946124"/>
              </a:xfrm>
              <a:prstGeom prst="straightConnector1">
                <a:avLst/>
              </a:prstGeom>
              <a:noFill/>
              <a:ln w="12700" cap="flat" cmpd="sng" algn="ctr">
                <a:solidFill>
                  <a:srgbClr val="5B9BD5"/>
                </a:solidFill>
                <a:prstDash val="solid"/>
                <a:miter lim="800000"/>
                <a:tailEnd type="triangle"/>
              </a:ln>
              <a:effectLst/>
            </p:spPr>
          </p:cxnSp>
          <p:cxnSp>
            <p:nvCxnSpPr>
              <p:cNvPr id="18" name="Straight Arrow Connector 17"/>
              <p:cNvCxnSpPr/>
              <p:nvPr/>
            </p:nvCxnSpPr>
            <p:spPr>
              <a:xfrm>
                <a:off x="3799114" y="1121228"/>
                <a:ext cx="601980" cy="0"/>
              </a:xfrm>
              <a:prstGeom prst="straightConnector1">
                <a:avLst/>
              </a:prstGeom>
              <a:noFill/>
              <a:ln w="12700" cap="flat" cmpd="sng" algn="ctr">
                <a:solidFill>
                  <a:srgbClr val="5B9BD5"/>
                </a:solidFill>
                <a:prstDash val="solid"/>
                <a:miter lim="800000"/>
                <a:tailEnd type="triangle"/>
              </a:ln>
              <a:effectLst/>
            </p:spPr>
          </p:cxnSp>
          <p:cxnSp>
            <p:nvCxnSpPr>
              <p:cNvPr id="19" name="Straight Arrow Connector 18"/>
              <p:cNvCxnSpPr/>
              <p:nvPr/>
            </p:nvCxnSpPr>
            <p:spPr>
              <a:xfrm flipV="1">
                <a:off x="3799114" y="288471"/>
                <a:ext cx="602615" cy="830580"/>
              </a:xfrm>
              <a:prstGeom prst="straightConnector1">
                <a:avLst/>
              </a:prstGeom>
              <a:noFill/>
              <a:ln w="12700" cap="flat" cmpd="sng" algn="ctr">
                <a:solidFill>
                  <a:srgbClr val="5B9BD5"/>
                </a:solidFill>
                <a:prstDash val="solid"/>
                <a:miter lim="800000"/>
                <a:tailEnd type="triangle"/>
              </a:ln>
              <a:effectLst/>
            </p:spPr>
          </p:cxnSp>
          <p:cxnSp>
            <p:nvCxnSpPr>
              <p:cNvPr id="20" name="Straight Arrow Connector 19"/>
              <p:cNvCxnSpPr/>
              <p:nvPr/>
            </p:nvCxnSpPr>
            <p:spPr>
              <a:xfrm>
                <a:off x="3799114" y="1121228"/>
                <a:ext cx="601980" cy="845820"/>
              </a:xfrm>
              <a:prstGeom prst="straightConnector1">
                <a:avLst/>
              </a:prstGeom>
              <a:noFill/>
              <a:ln w="12700" cap="flat" cmpd="sng" algn="ctr">
                <a:solidFill>
                  <a:srgbClr val="5B9BD5"/>
                </a:solidFill>
                <a:prstDash val="solid"/>
                <a:miter lim="800000"/>
                <a:tailEnd type="triangle"/>
              </a:ln>
              <a:effectLst/>
            </p:spPr>
          </p:cxnSp>
          <p:cxnSp>
            <p:nvCxnSpPr>
              <p:cNvPr id="21" name="Straight Arrow Connector 20"/>
              <p:cNvCxnSpPr/>
              <p:nvPr/>
            </p:nvCxnSpPr>
            <p:spPr>
              <a:xfrm flipV="1">
                <a:off x="3802377" y="5438630"/>
                <a:ext cx="664834" cy="113476"/>
              </a:xfrm>
              <a:prstGeom prst="straightConnector1">
                <a:avLst/>
              </a:prstGeom>
              <a:noFill/>
              <a:ln w="12700" cap="flat" cmpd="sng" algn="ctr">
                <a:solidFill>
                  <a:srgbClr val="5B9BD5"/>
                </a:solidFill>
                <a:prstDash val="solid"/>
                <a:miter lim="800000"/>
                <a:tailEnd type="triangle"/>
              </a:ln>
              <a:effectLst/>
            </p:spPr>
          </p:cxnSp>
          <p:cxnSp>
            <p:nvCxnSpPr>
              <p:cNvPr id="22" name="Straight Arrow Connector 21"/>
              <p:cNvCxnSpPr/>
              <p:nvPr/>
            </p:nvCxnSpPr>
            <p:spPr>
              <a:xfrm flipV="1">
                <a:off x="3802377" y="4698406"/>
                <a:ext cx="664834" cy="853700"/>
              </a:xfrm>
              <a:prstGeom prst="straightConnector1">
                <a:avLst/>
              </a:prstGeom>
              <a:noFill/>
              <a:ln w="12700" cap="flat" cmpd="sng" algn="ctr">
                <a:solidFill>
                  <a:srgbClr val="5B9BD5"/>
                </a:solidFill>
                <a:prstDash val="solid"/>
                <a:miter lim="800000"/>
                <a:tailEnd type="triangle"/>
              </a:ln>
              <a:effectLst/>
            </p:spPr>
          </p:cxnSp>
          <p:cxnSp>
            <p:nvCxnSpPr>
              <p:cNvPr id="23" name="Straight Arrow Connector 22"/>
              <p:cNvCxnSpPr/>
              <p:nvPr/>
            </p:nvCxnSpPr>
            <p:spPr>
              <a:xfrm>
                <a:off x="3802377" y="5552106"/>
                <a:ext cx="664834" cy="635387"/>
              </a:xfrm>
              <a:prstGeom prst="straightConnector1">
                <a:avLst/>
              </a:prstGeom>
              <a:noFill/>
              <a:ln w="12700" cap="flat" cmpd="sng" algn="ctr">
                <a:solidFill>
                  <a:srgbClr val="5B9BD5"/>
                </a:solidFill>
                <a:prstDash val="solid"/>
                <a:miter lim="800000"/>
                <a:tailEnd type="triangle"/>
              </a:ln>
              <a:effectLst/>
            </p:spPr>
          </p:cxn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847850"/>
              <a:ext cx="1847850" cy="2004695"/>
            </a:xfrm>
            <a:prstGeom prst="rect">
              <a:avLst/>
            </a:prstGeom>
          </p:spPr>
        </p:pic>
        <p:pic>
          <p:nvPicPr>
            <p:cNvPr id="6" name="Picture 5"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3943350"/>
              <a:ext cx="1905000" cy="1244600"/>
            </a:xfrm>
            <a:prstGeom prst="rect">
              <a:avLst/>
            </a:prstGeom>
          </p:spPr>
        </p:pic>
      </p:grpSp>
    </p:spTree>
    <p:extLst>
      <p:ext uri="{BB962C8B-B14F-4D97-AF65-F5344CB8AC3E}">
        <p14:creationId xmlns:p14="http://schemas.microsoft.com/office/powerpoint/2010/main" val="41787501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Tác giả</a:t>
            </a:r>
          </a:p>
        </p:txBody>
      </p:sp>
      <p:sp>
        <p:nvSpPr>
          <p:cNvPr id="4" name="Rounded Rectangle 3"/>
          <p:cNvSpPr/>
          <p:nvPr/>
        </p:nvSpPr>
        <p:spPr>
          <a:xfrm>
            <a:off x="3526969" y="4963885"/>
            <a:ext cx="288689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Tác phẩm</a:t>
            </a:r>
          </a:p>
        </p:txBody>
      </p:sp>
      <p:cxnSp>
        <p:nvCxnSpPr>
          <p:cNvPr id="6" name="Curved Connector 5"/>
          <p:cNvCxnSpPr/>
          <p:nvPr/>
        </p:nvCxnSpPr>
        <p:spPr>
          <a:xfrm flipV="1">
            <a:off x="1058091" y="888274"/>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7565"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Tác giả, tác phẩm</a:t>
            </a:r>
          </a:p>
        </p:txBody>
      </p:sp>
      <p:cxnSp>
        <p:nvCxnSpPr>
          <p:cNvPr id="11" name="Curved Connector 10"/>
          <p:cNvCxnSpPr/>
          <p:nvPr/>
        </p:nvCxnSpPr>
        <p:spPr>
          <a:xfrm>
            <a:off x="1058091" y="3915590"/>
            <a:ext cx="2468878" cy="1753690"/>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7197359" y="116749"/>
            <a:ext cx="3879944" cy="2868114"/>
          </a:xfrm>
          <a:prstGeom prst="rect">
            <a:avLst/>
          </a:prstGeom>
        </p:spPr>
      </p:pic>
      <p:pic>
        <p:nvPicPr>
          <p:cNvPr id="15" name="Picture 14"/>
          <p:cNvPicPr>
            <a:picLocks noChangeAspect="1"/>
          </p:cNvPicPr>
          <p:nvPr/>
        </p:nvPicPr>
        <p:blipFill>
          <a:blip r:embed="rId4"/>
          <a:stretch>
            <a:fillRect/>
          </a:stretch>
        </p:blipFill>
        <p:spPr>
          <a:xfrm>
            <a:off x="7197359" y="3552688"/>
            <a:ext cx="3879944" cy="2325597"/>
          </a:xfrm>
          <a:prstGeom prst="rect">
            <a:avLst/>
          </a:prstGeom>
        </p:spPr>
      </p:pic>
    </p:spTree>
    <p:extLst>
      <p:ext uri="{BB962C8B-B14F-4D97-AF65-F5344CB8AC3E}">
        <p14:creationId xmlns:p14="http://schemas.microsoft.com/office/powerpoint/2010/main" val="2978266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Tác giả</a:t>
            </a:r>
          </a:p>
        </p:txBody>
      </p:sp>
      <p:cxnSp>
        <p:nvCxnSpPr>
          <p:cNvPr id="6" name="Curved Connector 5"/>
          <p:cNvCxnSpPr/>
          <p:nvPr/>
        </p:nvCxnSpPr>
        <p:spPr>
          <a:xfrm flipV="1">
            <a:off x="1012368" y="858882"/>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0"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Tác giả, tác phẩm</a:t>
            </a:r>
          </a:p>
        </p:txBody>
      </p:sp>
      <p:pic>
        <p:nvPicPr>
          <p:cNvPr id="14" name="Picture 13"/>
          <p:cNvPicPr>
            <a:picLocks noChangeAspect="1"/>
          </p:cNvPicPr>
          <p:nvPr/>
        </p:nvPicPr>
        <p:blipFill>
          <a:blip r:embed="rId3"/>
          <a:stretch>
            <a:fillRect/>
          </a:stretch>
        </p:blipFill>
        <p:spPr>
          <a:xfrm>
            <a:off x="2821438" y="3899263"/>
            <a:ext cx="3879944" cy="2868114"/>
          </a:xfrm>
          <a:prstGeom prst="rect">
            <a:avLst/>
          </a:prstGeom>
        </p:spPr>
      </p:pic>
      <p:cxnSp>
        <p:nvCxnSpPr>
          <p:cNvPr id="12" name="Curved Connector 11"/>
          <p:cNvCxnSpPr>
            <a:endCxn id="13" idx="1"/>
          </p:cNvCxnSpPr>
          <p:nvPr/>
        </p:nvCxnSpPr>
        <p:spPr>
          <a:xfrm flipV="1">
            <a:off x="6309358" y="525268"/>
            <a:ext cx="1384662" cy="204621"/>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694020" y="68068"/>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Tên: Rabindranath Tagore</a:t>
            </a:r>
          </a:p>
        </p:txBody>
      </p:sp>
      <p:cxnSp>
        <p:nvCxnSpPr>
          <p:cNvPr id="16" name="Curved Connector 15"/>
          <p:cNvCxnSpPr/>
          <p:nvPr/>
        </p:nvCxnSpPr>
        <p:spPr>
          <a:xfrm>
            <a:off x="6309358" y="856434"/>
            <a:ext cx="1319349" cy="990328"/>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628707" y="1313634"/>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Năm sinh – năm mất: 1861 – 1941</a:t>
            </a:r>
          </a:p>
        </p:txBody>
      </p:sp>
      <p:cxnSp>
        <p:nvCxnSpPr>
          <p:cNvPr id="18" name="Curved Connector 17"/>
          <p:cNvCxnSpPr/>
          <p:nvPr/>
        </p:nvCxnSpPr>
        <p:spPr>
          <a:xfrm rot="16200000" flipH="1">
            <a:off x="5801848" y="1349045"/>
            <a:ext cx="2334371" cy="1319347"/>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7628707" y="2490923"/>
            <a:ext cx="4245430"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Quê quán: Ấn Độ</a:t>
            </a:r>
          </a:p>
        </p:txBody>
      </p:sp>
      <p:cxnSp>
        <p:nvCxnSpPr>
          <p:cNvPr id="24" name="Curved Connector 23"/>
          <p:cNvCxnSpPr>
            <a:endCxn id="25" idx="1"/>
          </p:cNvCxnSpPr>
          <p:nvPr/>
        </p:nvCxnSpPr>
        <p:spPr>
          <a:xfrm rot="16200000" flipH="1">
            <a:off x="4967633" y="2324191"/>
            <a:ext cx="4002796" cy="1319350"/>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628706" y="3870174"/>
            <a:ext cx="4376059" cy="2230179"/>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Là danh nhân văn hóa, nhà thơ hiện đại lớn nhất của Ấn Độ. Thơ Tagore chan chứa tình yêu đất nước, con người, cuộc sống,...</a:t>
            </a:r>
          </a:p>
        </p:txBody>
      </p:sp>
    </p:spTree>
    <p:extLst>
      <p:ext uri="{BB962C8B-B14F-4D97-AF65-F5344CB8AC3E}">
        <p14:creationId xmlns:p14="http://schemas.microsoft.com/office/powerpoint/2010/main" val="3584657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3" grpId="0" animBg="1"/>
      <p:bldP spid="17" grpId="0" animBg="1"/>
      <p:bldP spid="22"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Tác giả</a:t>
            </a:r>
          </a:p>
        </p:txBody>
      </p:sp>
      <p:sp>
        <p:nvSpPr>
          <p:cNvPr id="4" name="Rounded Rectangle 3"/>
          <p:cNvSpPr/>
          <p:nvPr/>
        </p:nvSpPr>
        <p:spPr>
          <a:xfrm>
            <a:off x="3526969" y="4963885"/>
            <a:ext cx="2991393"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Tác phẩm</a:t>
            </a:r>
          </a:p>
        </p:txBody>
      </p:sp>
      <p:cxnSp>
        <p:nvCxnSpPr>
          <p:cNvPr id="6" name="Curved Connector 5"/>
          <p:cNvCxnSpPr/>
          <p:nvPr/>
        </p:nvCxnSpPr>
        <p:spPr>
          <a:xfrm flipV="1">
            <a:off x="1058091" y="888274"/>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7565"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Tác giả, tác phẩm</a:t>
            </a:r>
          </a:p>
        </p:txBody>
      </p:sp>
      <p:cxnSp>
        <p:nvCxnSpPr>
          <p:cNvPr id="11" name="Curved Connector 10"/>
          <p:cNvCxnSpPr/>
          <p:nvPr/>
        </p:nvCxnSpPr>
        <p:spPr>
          <a:xfrm>
            <a:off x="1058091" y="3915590"/>
            <a:ext cx="2468878" cy="1753690"/>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3422467" y="1338535"/>
            <a:ext cx="3879944" cy="2325597"/>
          </a:xfrm>
          <a:prstGeom prst="rect">
            <a:avLst/>
          </a:prstGeom>
        </p:spPr>
      </p:pic>
      <p:cxnSp>
        <p:nvCxnSpPr>
          <p:cNvPr id="9" name="Curved Connector 8"/>
          <p:cNvCxnSpPr/>
          <p:nvPr/>
        </p:nvCxnSpPr>
        <p:spPr>
          <a:xfrm rot="5400000" flipH="1" flipV="1">
            <a:off x="6089462" y="3413763"/>
            <a:ext cx="2272938" cy="141513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933500" y="1482636"/>
            <a:ext cx="4197534" cy="164592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Xuất bản năm 1909, là một bài thơ văn xuôi nhưng vẫn có âm điệu nhịp nhàng.</a:t>
            </a:r>
          </a:p>
        </p:txBody>
      </p:sp>
      <p:cxnSp>
        <p:nvCxnSpPr>
          <p:cNvPr id="16" name="Curved Connector 15"/>
          <p:cNvCxnSpPr/>
          <p:nvPr/>
        </p:nvCxnSpPr>
        <p:spPr>
          <a:xfrm flipV="1">
            <a:off x="6552784" y="4630783"/>
            <a:ext cx="1380716" cy="790302"/>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7933500" y="3321233"/>
            <a:ext cx="4197534" cy="174389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Thể loại: Thơ tự do (thơ văn xuôi) các câu thơ dài ngắn rất tự do, rất ít thậm chí không vần.</a:t>
            </a:r>
          </a:p>
        </p:txBody>
      </p:sp>
      <p:cxnSp>
        <p:nvCxnSpPr>
          <p:cNvPr id="22" name="Curved Connector 21"/>
          <p:cNvCxnSpPr>
            <a:stCxn id="4" idx="3"/>
          </p:cNvCxnSpPr>
          <p:nvPr/>
        </p:nvCxnSpPr>
        <p:spPr>
          <a:xfrm>
            <a:off x="6518362" y="5421085"/>
            <a:ext cx="1415138" cy="6923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967922" y="5349240"/>
            <a:ext cx="4197534" cy="1058089"/>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PTBĐ: Biểu cảm</a:t>
            </a:r>
          </a:p>
        </p:txBody>
      </p:sp>
    </p:spTree>
    <p:extLst>
      <p:ext uri="{BB962C8B-B14F-4D97-AF65-F5344CB8AC3E}">
        <p14:creationId xmlns:p14="http://schemas.microsoft.com/office/powerpoint/2010/main" val="3661584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9"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839C54-B484-9DA2-920F-0B57EC3199D6}"/>
              </a:ext>
            </a:extLst>
          </p:cNvPr>
          <p:cNvSpPr txBox="1"/>
          <p:nvPr/>
        </p:nvSpPr>
        <p:spPr>
          <a:xfrm>
            <a:off x="835925" y="582445"/>
            <a:ext cx="10409829" cy="3662541"/>
          </a:xfrm>
          <a:prstGeom prst="rect">
            <a:avLst/>
          </a:prstGeom>
          <a:noFill/>
        </p:spPr>
        <p:txBody>
          <a:bodyPr wrap="square">
            <a:spAutoFit/>
          </a:bodyPr>
          <a:lstStyle/>
          <a:p>
            <a:pPr algn="just">
              <a:spcBef>
                <a:spcPts val="600"/>
              </a:spcBef>
              <a:spcAft>
                <a:spcPts val="600"/>
              </a:spcAft>
            </a:pPr>
            <a:r>
              <a:rPr lang="en-US" sz="3200" b="1" dirty="0" err="1">
                <a:solidFill>
                  <a:srgbClr val="000000"/>
                </a:solidFill>
                <a:effectLst/>
                <a:latin typeface="Times New Roman" panose="02020603050405020304" pitchFamily="18" charset="0"/>
                <a:ea typeface="Calibri" panose="020F0502020204030204" pitchFamily="34" charset="0"/>
              </a:rPr>
              <a:t>Dấu</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hiệu</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hình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thức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của</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thể</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loại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thơ</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Nhịp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hòa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phối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nhịp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nhàng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tạo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điệu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dài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ngắn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hoạt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theo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thể</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tự</a:t>
            </a:r>
            <a:r>
              <a:rPr lang="en-US" sz="3200" dirty="0">
                <a:solidFill>
                  <a:srgbClr val="000000"/>
                </a:solidFill>
                <a:effectLst/>
                <a:latin typeface="Times New Roman" panose="02020603050405020304" pitchFamily="18" charset="0"/>
                <a:ea typeface="Calibri" panose="020F0502020204030204" pitchFamily="34" charset="0"/>
              </a:rPr>
              <a:t> do</a:t>
            </a:r>
          </a:p>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Được</a:t>
            </a:r>
            <a:r>
              <a:rPr lang="en-US" sz="3200" dirty="0">
                <a:solidFill>
                  <a:srgbClr val="000000"/>
                </a:solidFill>
                <a:effectLst/>
                <a:latin typeface="Times New Roman" panose="02020603050405020304" pitchFamily="18" charset="0"/>
                <a:ea typeface="Calibri" panose="020F0502020204030204" pitchFamily="34" charset="0"/>
              </a:rPr>
              <a:t> chia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khổ</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đối</a:t>
            </a:r>
            <a:endParaRPr lang="en-US" sz="32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Hình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ảnh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giàu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cảm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mang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tính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biểu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tượng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cao</a:t>
            </a:r>
            <a:endParaRPr lang="en-US" sz="32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55203284"/>
      </p:ext>
    </p:extLst>
  </p:cSld>
  <p:clrMapOvr>
    <a:masterClrMapping/>
  </p:clrMapOvr>
  <p:transition spd="slow" advClick="0" advTm="3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2179542"/>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534053"/>
            <a:ext cx="6400372" cy="2123658"/>
          </a:xfrm>
          <a:prstGeom prst="rect">
            <a:avLst/>
          </a:prstGeom>
          <a:noFill/>
        </p:spPr>
        <p:txBody>
          <a:bodyPr wrap="square" rtlCol="0">
            <a:spAutoFit/>
          </a:bodyPr>
          <a:lstStyle/>
          <a:p>
            <a:pPr lvl="0" defTabSz="457200">
              <a:defRPr/>
            </a:pPr>
            <a:r>
              <a:rPr lang="en-US"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1. </a:t>
            </a:r>
            <a:r>
              <a:rPr lang="en-US" altLang="zh-CN" sz="44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Tìm</a:t>
            </a:r>
            <a:r>
              <a:rPr lang="en-US"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44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hiểu</a:t>
            </a:r>
            <a:r>
              <a:rPr lang="en-US"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vi-VN"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ấn tượng về bài thơ</a:t>
            </a:r>
            <a:r>
              <a:rPr lang="en-US"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44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hình</a:t>
            </a:r>
            <a:r>
              <a:rPr lang="en-US"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44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ảnh</a:t>
            </a:r>
            <a:r>
              <a:rPr lang="en-US"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44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biện</a:t>
            </a:r>
            <a:r>
              <a:rPr lang="en-US"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44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pháp</a:t>
            </a:r>
            <a:r>
              <a:rPr lang="en-US"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44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tu</a:t>
            </a:r>
            <a:r>
              <a:rPr lang="en-US"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44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từ</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189350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2763889"/>
              </p:ext>
            </p:extLst>
          </p:nvPr>
        </p:nvGraphicFramePr>
        <p:xfrm>
          <a:off x="0" y="0"/>
          <a:ext cx="12192000" cy="6858000"/>
        </p:xfrm>
        <a:graphic>
          <a:graphicData uri="http://schemas.openxmlformats.org/drawingml/2006/table">
            <a:tbl>
              <a:tblPr firstRow="1" firstCol="1" bandRow="1"/>
              <a:tblGrid>
                <a:gridCol w="2171830">
                  <a:extLst>
                    <a:ext uri="{9D8B030D-6E8A-4147-A177-3AD203B41FA5}">
                      <a16:colId xmlns:a16="http://schemas.microsoft.com/office/drawing/2014/main" val="1694628556"/>
                    </a:ext>
                  </a:extLst>
                </a:gridCol>
                <a:gridCol w="2296785">
                  <a:extLst>
                    <a:ext uri="{9D8B030D-6E8A-4147-A177-3AD203B41FA5}">
                      <a16:colId xmlns:a16="http://schemas.microsoft.com/office/drawing/2014/main" val="155688846"/>
                    </a:ext>
                  </a:extLst>
                </a:gridCol>
                <a:gridCol w="2296785">
                  <a:extLst>
                    <a:ext uri="{9D8B030D-6E8A-4147-A177-3AD203B41FA5}">
                      <a16:colId xmlns:a16="http://schemas.microsoft.com/office/drawing/2014/main" val="2481011588"/>
                    </a:ext>
                  </a:extLst>
                </a:gridCol>
                <a:gridCol w="2713300">
                  <a:extLst>
                    <a:ext uri="{9D8B030D-6E8A-4147-A177-3AD203B41FA5}">
                      <a16:colId xmlns:a16="http://schemas.microsoft.com/office/drawing/2014/main" val="1944229529"/>
                    </a:ext>
                  </a:extLst>
                </a:gridCol>
                <a:gridCol w="2713300">
                  <a:extLst>
                    <a:ext uri="{9D8B030D-6E8A-4147-A177-3AD203B41FA5}">
                      <a16:colId xmlns:a16="http://schemas.microsoft.com/office/drawing/2014/main" val="1475434732"/>
                    </a:ext>
                  </a:extLst>
                </a:gridCol>
              </a:tblGrid>
              <a:tr h="1534463">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Ấn tượng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Của em về VB</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Ý nghĩa, tác dụng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237196236"/>
                  </a:ext>
                </a:extLst>
              </a:tr>
              <a:tr h="3105397">
                <a:tc rowSpan="2">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Thiên nhiên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80110657"/>
                  </a:ext>
                </a:extLst>
              </a:tr>
              <a:tr h="2218140">
                <a:tc vMerge="1">
                  <a:txBody>
                    <a:bodyPr/>
                    <a:lstStyle/>
                    <a:p>
                      <a:endParaRPr lang="en-US"/>
                    </a:p>
                  </a:txBody>
                  <a:tcPr/>
                </a:tc>
                <a:tc>
                  <a:txBody>
                    <a:bodyPr/>
                    <a:lstStyle/>
                    <a:p>
                      <a:pPr marL="0" marR="0" algn="l">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Con người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0116121"/>
                  </a:ext>
                </a:extLst>
              </a:tr>
            </a:tbl>
          </a:graphicData>
        </a:graphic>
      </p:graphicFrame>
    </p:spTree>
    <p:extLst>
      <p:ext uri="{BB962C8B-B14F-4D97-AF65-F5344CB8AC3E}">
        <p14:creationId xmlns:p14="http://schemas.microsoft.com/office/powerpoint/2010/main" val="90028523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22467" y="209005"/>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Lời</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mời gọi của mây và sóng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ounded Rectangle 3"/>
          <p:cNvSpPr/>
          <p:nvPr/>
        </p:nvSpPr>
        <p:spPr>
          <a:xfrm>
            <a:off x="3526969" y="4963885"/>
            <a:ext cx="2886891" cy="9144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Trò</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chơi của em bé với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6" name="Curved Connector 5"/>
          <p:cNvCxnSpPr/>
          <p:nvPr/>
        </p:nvCxnSpPr>
        <p:spPr>
          <a:xfrm flipV="1">
            <a:off x="1058091" y="888274"/>
            <a:ext cx="2468878" cy="20965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7565" y="2984863"/>
            <a:ext cx="2886891"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a:solidFill>
                  <a:prstClr val="white"/>
                </a:solidFill>
                <a:latin typeface="Times New Roman" panose="02020603050405020304" pitchFamily="18" charset="0"/>
                <a:cs typeface="Times New Roman" panose="02020603050405020304" pitchFamily="18" charset="0"/>
              </a:rPr>
              <a:t>Ấn tượng</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1" name="Curved Connector 10"/>
          <p:cNvCxnSpPr/>
          <p:nvPr/>
        </p:nvCxnSpPr>
        <p:spPr>
          <a:xfrm>
            <a:off x="1058091" y="3915590"/>
            <a:ext cx="2468878" cy="1753690"/>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6622870" y="613954"/>
            <a:ext cx="5473336" cy="5264331"/>
          </a:xfrm>
          <a:prstGeom prst="rect">
            <a:avLst/>
          </a:prstGeom>
        </p:spPr>
      </p:pic>
    </p:spTree>
    <p:extLst>
      <p:ext uri="{BB962C8B-B14F-4D97-AF65-F5344CB8AC3E}">
        <p14:creationId xmlns:p14="http://schemas.microsoft.com/office/powerpoint/2010/main" val="167563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Lời mời gọi của mây và sóng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78062"/>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Tạo ra thế giới diệu kì, bí ẩn, hấp dẫn trẻ thơ.</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5"/>
            <a:ext cx="1136331" cy="56661"/>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05036" y="2387254"/>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Hình ảnh thiên nhiên</a:t>
            </a:r>
          </a:p>
        </p:txBody>
      </p:sp>
      <p:cxnSp>
        <p:nvCxnSpPr>
          <p:cNvPr id="18" name="Curved Connector 17"/>
          <p:cNvCxnSpPr>
            <a:endCxn id="22" idx="1"/>
          </p:cNvCxnSpPr>
          <p:nvPr/>
        </p:nvCxnSpPr>
        <p:spPr>
          <a:xfrm rot="16200000" flipH="1">
            <a:off x="2341368" y="3461266"/>
            <a:ext cx="2309191" cy="1218145"/>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4767735"/>
            <a:ext cx="4245430" cy="914400"/>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a:solidFill>
                  <a:prstClr val="white"/>
                </a:solidFill>
                <a:latin typeface="Times New Roman" panose="02020603050405020304" pitchFamily="18" charset="0"/>
                <a:cs typeface="Times New Roman" panose="02020603050405020304" pitchFamily="18" charset="0"/>
              </a:rPr>
              <a:t>Phép tu từ: nhân hóa</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86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Hình ảnh thiên nhiên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1"/>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Mây sóng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flipV="1">
            <a:off x="2860903" y="2129246"/>
            <a:ext cx="1244133" cy="763789"/>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05036" y="1756925"/>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Bình minh vàng</a:t>
            </a:r>
          </a:p>
        </p:txBody>
      </p:sp>
      <p:cxnSp>
        <p:nvCxnSpPr>
          <p:cNvPr id="18" name="Curved Connector 17"/>
          <p:cNvCxnSpPr/>
          <p:nvPr/>
        </p:nvCxnSpPr>
        <p:spPr>
          <a:xfrm>
            <a:off x="2886891" y="2915744"/>
            <a:ext cx="1711233" cy="5669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3108609"/>
            <a:ext cx="4245430"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a:solidFill>
                  <a:prstClr val="white"/>
                </a:solidFill>
                <a:latin typeface="Times New Roman" panose="02020603050405020304" pitchFamily="18" charset="0"/>
                <a:cs typeface="Times New Roman" panose="02020603050405020304" pitchFamily="18" charset="0"/>
              </a:rPr>
              <a:t>Vầng trăng bạc</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Biện pháp tu từ: nhân hóa</a:t>
            </a:r>
            <a:endParaRPr lang="vi-VN" sz="2800">
              <a:solidFill>
                <a:prstClr val="white"/>
              </a:solidFill>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p:cNvSpPr/>
          <p:nvPr/>
        </p:nvSpPr>
        <p:spPr>
          <a:xfrm>
            <a:off x="9274698" y="2129246"/>
            <a:ext cx="2586376" cy="2717428"/>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Thiên nhiên rực rỡ, lung linh, bí ẩn, hấp dẫn</a:t>
            </a:r>
          </a:p>
        </p:txBody>
      </p:sp>
      <p:pic>
        <p:nvPicPr>
          <p:cNvPr id="5" name="Picture 4"/>
          <p:cNvPicPr>
            <a:picLocks noChangeAspect="1"/>
          </p:cNvPicPr>
          <p:nvPr/>
        </p:nvPicPr>
        <p:blipFill>
          <a:blip r:embed="rId3"/>
          <a:stretch>
            <a:fillRect/>
          </a:stretch>
        </p:blipFill>
        <p:spPr>
          <a:xfrm>
            <a:off x="58733" y="3953708"/>
            <a:ext cx="2895634" cy="2609850"/>
          </a:xfrm>
          <a:prstGeom prst="rect">
            <a:avLst/>
          </a:prstGeom>
        </p:spPr>
      </p:pic>
      <p:pic>
        <p:nvPicPr>
          <p:cNvPr id="2" name="Picture 1"/>
          <p:cNvPicPr>
            <a:picLocks noChangeAspect="1"/>
          </p:cNvPicPr>
          <p:nvPr/>
        </p:nvPicPr>
        <p:blipFill>
          <a:blip r:embed="rId4"/>
          <a:stretch>
            <a:fillRect/>
          </a:stretch>
        </p:blipFill>
        <p:spPr>
          <a:xfrm>
            <a:off x="58733" y="109400"/>
            <a:ext cx="2475461" cy="2019846"/>
          </a:xfrm>
          <a:prstGeom prst="rect">
            <a:avLst/>
          </a:prstGeom>
        </p:spPr>
      </p:pic>
      <p:pic>
        <p:nvPicPr>
          <p:cNvPr id="6" name="Picture 5"/>
          <p:cNvPicPr>
            <a:picLocks noChangeAspect="1"/>
          </p:cNvPicPr>
          <p:nvPr/>
        </p:nvPicPr>
        <p:blipFill>
          <a:blip r:embed="rId5"/>
          <a:stretch>
            <a:fillRect/>
          </a:stretch>
        </p:blipFill>
        <p:spPr>
          <a:xfrm>
            <a:off x="9129304" y="109400"/>
            <a:ext cx="2476500" cy="1847850"/>
          </a:xfrm>
          <a:prstGeom prst="rect">
            <a:avLst/>
          </a:prstGeom>
        </p:spPr>
      </p:pic>
    </p:spTree>
    <p:extLst>
      <p:ext uri="{BB962C8B-B14F-4D97-AF65-F5344CB8AC3E}">
        <p14:creationId xmlns:p14="http://schemas.microsoft.com/office/powerpoint/2010/main" val="2869305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par>
                                <p:cTn id="54" presetID="16" presetClass="entr" presetSubtype="21"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2" grpId="0" animBg="1"/>
      <p:bldP spid="25" grpId="0" animBg="1"/>
      <p:bldP spid="4"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Khởi 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635913"/>
              <a:ext cx="1981640" cy="883390"/>
            </a:xfrm>
            <a:prstGeom prst="rect">
              <a:avLst/>
            </a:prstGeom>
            <a:noFill/>
          </p:spPr>
          <p:txBody>
            <a:bodyPr wrap="square" rtlCol="0">
              <a:spAutoFit/>
            </a:bodyPr>
            <a:lstStyle/>
            <a:p>
              <a:pPr algn="just"/>
              <a:r>
                <a:rPr lang="de-DE" sz="2400">
                  <a:solidFill>
                    <a:schemeClr val="bg1"/>
                  </a:solidFill>
                  <a:latin typeface="Times New Roman" panose="02020603050405020304" pitchFamily="18" charset="0"/>
                  <a:cs typeface="Times New Roman" panose="02020603050405020304" pitchFamily="18" charset="0"/>
                </a:rPr>
                <a:t>Hãy</a:t>
              </a:r>
              <a:r>
                <a:rPr lang="vi-VN" sz="2400">
                  <a:solidFill>
                    <a:schemeClr val="bg1"/>
                  </a:solidFill>
                  <a:latin typeface="Times New Roman" panose="02020603050405020304" pitchFamily="18" charset="0"/>
                  <a:cs typeface="Times New Roman" panose="02020603050405020304" pitchFamily="18" charset="0"/>
                </a:rPr>
                <a:t> </a:t>
              </a:r>
              <a:r>
                <a:rPr lang="en-US" sz="2400">
                  <a:solidFill>
                    <a:schemeClr val="bg1"/>
                  </a:solidFill>
                  <a:latin typeface="Times New Roman" panose="02020603050405020304" pitchFamily="18" charset="0"/>
                  <a:cs typeface="Times New Roman" panose="02020603050405020304" pitchFamily="18" charset="0"/>
                </a:rPr>
                <a:t>xem và cho biết v</a:t>
              </a:r>
              <a:r>
                <a:rPr lang="vi-VN" sz="2400">
                  <a:solidFill>
                    <a:schemeClr val="bg1"/>
                  </a:solidFill>
                  <a:latin typeface="Times New Roman" panose="02020603050405020304" pitchFamily="18" charset="0"/>
                  <a:cs typeface="Times New Roman" panose="02020603050405020304" pitchFamily="18" charset="0"/>
                </a:rPr>
                <a:t>ideo vừa xem mang đến cho em bài học gì?</a:t>
              </a:r>
              <a:endParaRPr lang="en-US" sz="240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854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Hình ảnh c</a:t>
            </a:r>
            <a:r>
              <a:rPr lang="vi-VN" sz="2800">
                <a:solidFill>
                  <a:prstClr val="white"/>
                </a:solidFill>
                <a:latin typeface="Times New Roman" panose="02020603050405020304" pitchFamily="18" charset="0"/>
                <a:cs typeface="Times New Roman" panose="02020603050405020304" pitchFamily="18" charset="0"/>
              </a:rPr>
              <a:t>on người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Con là mây, mẹ là trăng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fr-FR" sz="2800">
                <a:solidFill>
                  <a:prstClr val="white"/>
                </a:solidFill>
                <a:latin typeface="Times New Roman" panose="02020603050405020304" pitchFamily="18" charset="0"/>
                <a:cs typeface="Times New Roman" panose="02020603050405020304" pitchFamily="18" charset="0"/>
              </a:rPr>
              <a:t>Con là sóng, mẹ là bến bờ</a:t>
            </a: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Biện pháp tu từ: So sánh</a:t>
            </a:r>
            <a:endParaRPr lang="vi-VN" sz="2800">
              <a:solidFill>
                <a:prstClr val="white"/>
              </a:solidFill>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ounded Rectangle 13"/>
          <p:cNvSpPr/>
          <p:nvPr/>
        </p:nvSpPr>
        <p:spPr>
          <a:xfrm>
            <a:off x="9274698" y="2129246"/>
            <a:ext cx="2586376" cy="2717428"/>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Tình cảm mẹ con gắn bó, quấn quýt, thiêng liêng</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1807462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barn(inVertical)">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P spid="4"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03543293"/>
              </p:ext>
            </p:extLst>
          </p:nvPr>
        </p:nvGraphicFramePr>
        <p:xfrm>
          <a:off x="0" y="0"/>
          <a:ext cx="12192000" cy="7024395"/>
        </p:xfrm>
        <a:graphic>
          <a:graphicData uri="http://schemas.openxmlformats.org/drawingml/2006/table">
            <a:tbl>
              <a:tblPr firstRow="1" firstCol="1" bandRow="1"/>
              <a:tblGrid>
                <a:gridCol w="3119278">
                  <a:extLst>
                    <a:ext uri="{9D8B030D-6E8A-4147-A177-3AD203B41FA5}">
                      <a16:colId xmlns:a16="http://schemas.microsoft.com/office/drawing/2014/main" val="3925110277"/>
                    </a:ext>
                  </a:extLst>
                </a:gridCol>
                <a:gridCol w="1693736">
                  <a:extLst>
                    <a:ext uri="{9D8B030D-6E8A-4147-A177-3AD203B41FA5}">
                      <a16:colId xmlns:a16="http://schemas.microsoft.com/office/drawing/2014/main" val="2571167529"/>
                    </a:ext>
                  </a:extLst>
                </a:gridCol>
                <a:gridCol w="1870118">
                  <a:extLst>
                    <a:ext uri="{9D8B030D-6E8A-4147-A177-3AD203B41FA5}">
                      <a16:colId xmlns:a16="http://schemas.microsoft.com/office/drawing/2014/main" val="1856560536"/>
                    </a:ext>
                  </a:extLst>
                </a:gridCol>
                <a:gridCol w="2754434">
                  <a:extLst>
                    <a:ext uri="{9D8B030D-6E8A-4147-A177-3AD203B41FA5}">
                      <a16:colId xmlns:a16="http://schemas.microsoft.com/office/drawing/2014/main" val="2542187338"/>
                    </a:ext>
                  </a:extLst>
                </a:gridCol>
                <a:gridCol w="2754434">
                  <a:extLst>
                    <a:ext uri="{9D8B030D-6E8A-4147-A177-3AD203B41FA5}">
                      <a16:colId xmlns:a16="http://schemas.microsoft.com/office/drawing/2014/main" val="3765341692"/>
                    </a:ext>
                  </a:extLst>
                </a:gridCol>
              </a:tblGrid>
              <a:tr h="1055077">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Ấn tượng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Của em về VB</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gridSpan="2">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Ý nghĩa, tác dụng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889334023"/>
                  </a:ext>
                </a:extLst>
              </a:tr>
              <a:tr h="3165231">
                <a:tc rowSpan="2">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Lời mời gọi của mây và sóng tạo nên thế giới diệu kì, bí ẩn, hấp dẫn, đặc biệt là đối với trẻ thơ.</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Trò chơi của em bé và mẹ là chơi thú vị hơn, hay hơn vì những trò chơi ấy bắt nguồn từ tình yêu thương của mẹ đối với con.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Thiên nhiên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Mây, sóng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bình minh vàng, vầng trăng bạc</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Nhân hóa</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Thiên nhiên rực rỡ, lung linh, bí ẩn, hấp dẫn</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4737272"/>
                  </a:ext>
                </a:extLst>
              </a:tr>
              <a:tr h="2637692">
                <a:tc vMerge="1">
                  <a:txBody>
                    <a:bodyPr/>
                    <a:lstStyle/>
                    <a:p>
                      <a:endParaRPr lang="en-US"/>
                    </a:p>
                  </a:txBody>
                  <a:tcPr/>
                </a:tc>
                <a:tc>
                  <a:txBody>
                    <a:bodyPr/>
                    <a:lstStyle/>
                    <a:p>
                      <a:pPr marL="0" marR="0">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Con người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Hai mẹ con: con là mây, mẹ là trăng con là sóng, mẹ là bến bờ</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50000"/>
                        </a:lnSpc>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Tình cảm mẹ con gắn bó, quấn quýt, thiêng liêng</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54849" marR="548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6490060"/>
                  </a:ext>
                </a:extLst>
              </a:tr>
            </a:tbl>
          </a:graphicData>
        </a:graphic>
      </p:graphicFrame>
    </p:spTree>
    <p:extLst>
      <p:ext uri="{BB962C8B-B14F-4D97-AF65-F5344CB8AC3E}">
        <p14:creationId xmlns:p14="http://schemas.microsoft.com/office/powerpoint/2010/main" val="37080660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635373"/>
            <a:ext cx="5573807" cy="2123658"/>
          </a:xfrm>
          <a:prstGeom prst="rect">
            <a:avLst/>
          </a:prstGeom>
          <a:noFill/>
        </p:spPr>
        <p:txBody>
          <a:bodyPr wrap="square" rtlCol="0">
            <a:spAutoFit/>
          </a:bodyPr>
          <a:lstStyle/>
          <a:p>
            <a:pPr lvl="0" defTabSz="457200">
              <a:defRPr/>
            </a:pPr>
            <a:r>
              <a:rPr lang="vi-VN"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2. Tìm hiểu yếu tố tự sự và miêu tả trong bài thơ</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75220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3347"/>
            <a:ext cx="12192000" cy="685465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880378340"/>
              </p:ext>
            </p:extLst>
          </p:nvPr>
        </p:nvGraphicFramePr>
        <p:xfrm>
          <a:off x="616132" y="562639"/>
          <a:ext cx="10959736" cy="5736068"/>
        </p:xfrm>
        <a:graphic>
          <a:graphicData uri="http://schemas.openxmlformats.org/drawingml/2006/table">
            <a:tbl>
              <a:tblPr firstRow="1" firstCol="1" bandRow="1"/>
              <a:tblGrid>
                <a:gridCol w="3060356">
                  <a:extLst>
                    <a:ext uri="{9D8B030D-6E8A-4147-A177-3AD203B41FA5}">
                      <a16:colId xmlns:a16="http://schemas.microsoft.com/office/drawing/2014/main" val="4004940196"/>
                    </a:ext>
                  </a:extLst>
                </a:gridCol>
                <a:gridCol w="3878103">
                  <a:extLst>
                    <a:ext uri="{9D8B030D-6E8A-4147-A177-3AD203B41FA5}">
                      <a16:colId xmlns:a16="http://schemas.microsoft.com/office/drawing/2014/main" val="511470128"/>
                    </a:ext>
                  </a:extLst>
                </a:gridCol>
                <a:gridCol w="4021277">
                  <a:extLst>
                    <a:ext uri="{9D8B030D-6E8A-4147-A177-3AD203B41FA5}">
                      <a16:colId xmlns:a16="http://schemas.microsoft.com/office/drawing/2014/main" val="504748705"/>
                    </a:ext>
                  </a:extLst>
                </a:gridCol>
              </a:tblGrid>
              <a:tr h="911449">
                <a:tc>
                  <a:txBody>
                    <a:bodyPr/>
                    <a:lstStyle/>
                    <a:p>
                      <a:pPr marL="0" marR="0" algn="ctr">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Biểu hiện trong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Tác dụng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652229445"/>
                  </a:ext>
                </a:extLst>
              </a:tr>
              <a:tr h="2465699">
                <a:tc>
                  <a:txBody>
                    <a:bodyPr/>
                    <a:lstStyle/>
                    <a:p>
                      <a:pPr marL="0" marR="0" algn="just">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tự sự</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(kể về những chuyện gì)</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84677"/>
                  </a:ext>
                </a:extLst>
              </a:tr>
              <a:tr h="2358920">
                <a:tc>
                  <a:txBody>
                    <a:bodyPr/>
                    <a:lstStyle/>
                    <a:p>
                      <a:pPr marL="0" marR="0" algn="just">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miêu tả</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4461352"/>
                  </a:ext>
                </a:extLst>
              </a:tr>
            </a:tbl>
          </a:graphicData>
        </a:graphic>
      </p:graphicFrame>
    </p:spTree>
    <p:extLst>
      <p:ext uri="{BB962C8B-B14F-4D97-AF65-F5344CB8AC3E}">
        <p14:creationId xmlns:p14="http://schemas.microsoft.com/office/powerpoint/2010/main" val="23633238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364377"/>
            <a:ext cx="2886891" cy="126872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Cuộc trò chuyện với người trên mây/trên sóng</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Mây</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/sóng</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rủ em bé đi chơi xa với biết bao điều thú vị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E</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m bé không đồng ý mà nghĩ ra trò chơi cùng mẹ.</a:t>
            </a:r>
          </a:p>
        </p:txBody>
      </p:sp>
      <p:pic>
        <p:nvPicPr>
          <p:cNvPr id="2" name="Picture 1"/>
          <p:cNvPicPr>
            <a:picLocks noChangeAspect="1"/>
          </p:cNvPicPr>
          <p:nvPr/>
        </p:nvPicPr>
        <p:blipFill>
          <a:blip r:embed="rId3"/>
          <a:stretch>
            <a:fillRect/>
          </a:stretch>
        </p:blipFill>
        <p:spPr>
          <a:xfrm>
            <a:off x="4645131" y="2182649"/>
            <a:ext cx="2726950" cy="2019846"/>
          </a:xfrm>
          <a:prstGeom prst="rect">
            <a:avLst/>
          </a:prstGeom>
        </p:spPr>
      </p:pic>
      <p:pic>
        <p:nvPicPr>
          <p:cNvPr id="8" name="Picture 7"/>
          <p:cNvPicPr>
            <a:picLocks noChangeAspect="1"/>
          </p:cNvPicPr>
          <p:nvPr/>
        </p:nvPicPr>
        <p:blipFill>
          <a:blip r:embed="rId4"/>
          <a:stretch>
            <a:fillRect/>
          </a:stretch>
        </p:blipFill>
        <p:spPr>
          <a:xfrm>
            <a:off x="7912177" y="2194950"/>
            <a:ext cx="2714625" cy="2055410"/>
          </a:xfrm>
          <a:prstGeom prst="rect">
            <a:avLst/>
          </a:prstGeom>
        </p:spPr>
      </p:pic>
    </p:spTree>
    <p:extLst>
      <p:ext uri="{BB962C8B-B14F-4D97-AF65-F5344CB8AC3E}">
        <p14:creationId xmlns:p14="http://schemas.microsoft.com/office/powerpoint/2010/main" val="474430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Yếu tố tự sự</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K</a:t>
            </a:r>
            <a:r>
              <a:rPr lang="vi-VN" sz="2800">
                <a:solidFill>
                  <a:prstClr val="white"/>
                </a:solidFill>
                <a:latin typeface="Times New Roman" panose="02020603050405020304" pitchFamily="18" charset="0"/>
                <a:cs typeface="Times New Roman" panose="02020603050405020304" pitchFamily="18" charset="0"/>
              </a:rPr>
              <a:t>ể về cuộc trò chuyện người trên mây với em bé</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Kể</a:t>
            </a:r>
            <a:r>
              <a:rPr lang="vi-VN" sz="2800">
                <a:solidFill>
                  <a:prstClr val="white"/>
                </a:solidFill>
                <a:latin typeface="Times New Roman" panose="02020603050405020304" pitchFamily="18" charset="0"/>
                <a:cs typeface="Times New Roman" panose="02020603050405020304" pitchFamily="18" charset="0"/>
              </a:rPr>
              <a:t> về cuộc trò chuyện người trên sóng với em bé</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274698" y="1084217"/>
            <a:ext cx="2586376" cy="3762457"/>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a:t>
            </a:r>
            <a:r>
              <a:rPr lang="vi-VN" sz="2800">
                <a:solidFill>
                  <a:prstClr val="white"/>
                </a:solidFill>
                <a:latin typeface="Times New Roman" panose="02020603050405020304" pitchFamily="18" charset="0"/>
                <a:cs typeface="Times New Roman" panose="02020603050405020304" pitchFamily="18" charset="0"/>
              </a:rPr>
              <a:t>hể hiện cuộc đối thoại giữa em bé và những người trên mây, giữa em bé và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81148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Yếu tố tự sự</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K</a:t>
            </a:r>
            <a:r>
              <a:rPr lang="vi-VN" sz="2800">
                <a:solidFill>
                  <a:prstClr val="white"/>
                </a:solidFill>
                <a:latin typeface="Times New Roman" panose="02020603050405020304" pitchFamily="18" charset="0"/>
                <a:cs typeface="Times New Roman" panose="02020603050405020304" pitchFamily="18" charset="0"/>
              </a:rPr>
              <a:t>ể về cuộc trò chuyện người trên mây với em bé</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Kể về cuộc trò chuyện người trên sóng với em bé</a:t>
            </a: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274698" y="1084217"/>
            <a:ext cx="2586376" cy="3762457"/>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a:t>
            </a:r>
            <a:r>
              <a:rPr lang="vi-VN" sz="2800">
                <a:solidFill>
                  <a:prstClr val="white"/>
                </a:solidFill>
                <a:latin typeface="Times New Roman" panose="02020603050405020304" pitchFamily="18" charset="0"/>
                <a:cs typeface="Times New Roman" panose="02020603050405020304" pitchFamily="18" charset="0"/>
              </a:rPr>
              <a:t>hể hiện những suy nghĩ của em bé, góp phần thể hiện sâu sắc tình mẫu tử của hai mẹ con.</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4128629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364377"/>
            <a:ext cx="2886891" cy="126872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Cuộc trò chuyện với người trên sóng</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Sóng</a:t>
            </a:r>
            <a:r>
              <a:rPr lang="vi-VN" sz="2800">
                <a:solidFill>
                  <a:prstClr val="white"/>
                </a:solidFill>
                <a:latin typeface="Times New Roman" panose="02020603050405020304" pitchFamily="18" charset="0"/>
                <a:cs typeface="Times New Roman" panose="02020603050405020304" pitchFamily="18" charset="0"/>
              </a:rPr>
              <a:t> rủ em bé đi chơi xa với biết bao điều thú vị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E</a:t>
            </a:r>
            <a:r>
              <a:rPr lang="vi-VN" sz="2800">
                <a:solidFill>
                  <a:prstClr val="white"/>
                </a:solidFill>
                <a:latin typeface="Times New Roman" panose="02020603050405020304" pitchFamily="18" charset="0"/>
                <a:cs typeface="Times New Roman" panose="02020603050405020304" pitchFamily="18" charset="0"/>
              </a:rPr>
              <a:t>m bé không đồng ý mà nghĩ ra trò chơi cùng mẹ.</a:t>
            </a: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274698" y="1084217"/>
            <a:ext cx="2586376" cy="3762457"/>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a:t>
            </a:r>
            <a:r>
              <a:rPr lang="vi-VN" sz="2800">
                <a:solidFill>
                  <a:prstClr val="white"/>
                </a:solidFill>
                <a:latin typeface="Times New Roman" panose="02020603050405020304" pitchFamily="18" charset="0"/>
                <a:cs typeface="Times New Roman" panose="02020603050405020304" pitchFamily="18" charset="0"/>
              </a:rPr>
              <a:t>hể hiện những suy nghĩ của em bé, góp phần thể hiện sâu sắc tình mẫu tử của hai mẹ con.</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1866256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364377"/>
            <a:ext cx="2886891" cy="126872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Yếu tố miêu tả</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Bình minh vàng, vầng trăng bạc, họ mỉm cười bay đi, bầu trời xanh thắm.</a:t>
            </a: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Họ mỉm cười nhảy nhót lướt qua; con lăn, lăn mãi, cười vang vỡ tan vào lòng mẹ.</a:t>
            </a: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170195" y="1575510"/>
            <a:ext cx="2586376" cy="3762457"/>
          </a:xfrm>
          <a:prstGeom prst="roundRect">
            <a:avLst>
              <a:gd name="adj" fmla="val 50000"/>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G</a:t>
            </a:r>
            <a:r>
              <a:rPr lang="vi-VN" sz="2800">
                <a:solidFill>
                  <a:prstClr val="white"/>
                </a:solidFill>
                <a:latin typeface="Times New Roman" panose="02020603050405020304" pitchFamily="18" charset="0"/>
                <a:cs typeface="Times New Roman" panose="02020603050405020304" pitchFamily="18" charset="0"/>
              </a:rPr>
              <a:t>iúp hình ảnh trong bài thơ hiện lên sống động, kì ảo. </a:t>
            </a:r>
          </a:p>
        </p:txBody>
      </p:sp>
      <p:pic>
        <p:nvPicPr>
          <p:cNvPr id="2" name="Picture 1"/>
          <p:cNvPicPr>
            <a:picLocks noChangeAspect="1"/>
          </p:cNvPicPr>
          <p:nvPr/>
        </p:nvPicPr>
        <p:blipFill>
          <a:blip r:embed="rId3"/>
          <a:stretch>
            <a:fillRect/>
          </a:stretch>
        </p:blipFill>
        <p:spPr>
          <a:xfrm>
            <a:off x="58733" y="109400"/>
            <a:ext cx="2726950" cy="2019846"/>
          </a:xfrm>
          <a:prstGeom prst="rect">
            <a:avLst/>
          </a:prstGeom>
        </p:spPr>
      </p:pic>
      <p:pic>
        <p:nvPicPr>
          <p:cNvPr id="8" name="Picture 7"/>
          <p:cNvPicPr>
            <a:picLocks noChangeAspect="1"/>
          </p:cNvPicPr>
          <p:nvPr/>
        </p:nvPicPr>
        <p:blipFill>
          <a:blip r:embed="rId4"/>
          <a:stretch>
            <a:fillRect/>
          </a:stretch>
        </p:blipFill>
        <p:spPr>
          <a:xfrm>
            <a:off x="126714" y="4088675"/>
            <a:ext cx="2714625" cy="2055410"/>
          </a:xfrm>
          <a:prstGeom prst="rect">
            <a:avLst/>
          </a:prstGeom>
        </p:spPr>
      </p:pic>
    </p:spTree>
    <p:extLst>
      <p:ext uri="{BB962C8B-B14F-4D97-AF65-F5344CB8AC3E}">
        <p14:creationId xmlns:p14="http://schemas.microsoft.com/office/powerpoint/2010/main" val="874293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73942869"/>
              </p:ext>
            </p:extLst>
          </p:nvPr>
        </p:nvGraphicFramePr>
        <p:xfrm>
          <a:off x="391885" y="182881"/>
          <a:ext cx="11338560" cy="6827520"/>
        </p:xfrm>
        <a:graphic>
          <a:graphicData uri="http://schemas.openxmlformats.org/drawingml/2006/table">
            <a:tbl>
              <a:tblPr firstRow="1" firstCol="1" bandRow="1"/>
              <a:tblGrid>
                <a:gridCol w="2026482">
                  <a:extLst>
                    <a:ext uri="{9D8B030D-6E8A-4147-A177-3AD203B41FA5}">
                      <a16:colId xmlns:a16="http://schemas.microsoft.com/office/drawing/2014/main" val="3413542096"/>
                    </a:ext>
                  </a:extLst>
                </a:gridCol>
                <a:gridCol w="6085036">
                  <a:extLst>
                    <a:ext uri="{9D8B030D-6E8A-4147-A177-3AD203B41FA5}">
                      <a16:colId xmlns:a16="http://schemas.microsoft.com/office/drawing/2014/main" val="2859384711"/>
                    </a:ext>
                  </a:extLst>
                </a:gridCol>
                <a:gridCol w="3227042">
                  <a:extLst>
                    <a:ext uri="{9D8B030D-6E8A-4147-A177-3AD203B41FA5}">
                      <a16:colId xmlns:a16="http://schemas.microsoft.com/office/drawing/2014/main" val="1893791503"/>
                    </a:ext>
                  </a:extLst>
                </a:gridCol>
              </a:tblGrid>
              <a:tr h="395660">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Biểu hiện trong văn bản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Tác dụng</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82073250"/>
                  </a:ext>
                </a:extLst>
              </a:tr>
              <a:tr h="2559556">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tự sự</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(kể về những chuyện gì)</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Tác giả kể về cuộc trò chuyện người trên mây với em bé. Mây rủ em bé đi chơi xa với biết bao điều thú vị nhưng em bé không đồng ý mà nghĩ ra trò chơi cùng mẹ.</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 giả kể về cuộc trò chuyện người trên sóng với em bé. Sóng rủ em bé đi chơi xa với biết bao điều thú vị nhưng em bé không đồng ý mà nghĩ ra trò chơi cùng mẹ.</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tự sự thể hiện cuộc đối thoại giữa em bé và những người trên mây, giữa em bé và mẹ, những suy nghĩ của em bé, góp phần thể hiện sâu sắc tình mẫu tử của hai mẹ con.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716363"/>
                  </a:ext>
                </a:extLst>
              </a:tr>
              <a:tr h="1396121">
                <a:tc>
                  <a:txBody>
                    <a:bodyPr/>
                    <a:lstStyle/>
                    <a:p>
                      <a:pPr marL="0" marR="0" algn="just">
                        <a:lnSpc>
                          <a:spcPct val="100000"/>
                        </a:lnSpc>
                        <a:spcBef>
                          <a:spcPts val="0"/>
                        </a:spcBef>
                        <a:spcAft>
                          <a:spcPts val="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Yếu tố miêu tả</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Bình minh vàng, vầng trăng bạc, họ mỉm cười bay đi, bầu trời xanh thắm.</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 mỉm cười nhảy nhót lướt qua</a:t>
                      </a:r>
                      <a:r>
                        <a:rPr lang="en-US" sz="2800">
                          <a:solidFill>
                            <a:srgbClr val="38383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lăn, lăn mãi, cười vang vỡ tan vào lòng mẹ.</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miêu tả giúp hình ảnh trong bài thơ hiện lên sống động, kì ảo.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49861" marR="49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392334"/>
                  </a:ext>
                </a:extLst>
              </a:tr>
            </a:tbl>
          </a:graphicData>
        </a:graphic>
      </p:graphicFrame>
    </p:spTree>
    <p:extLst>
      <p:ext uri="{BB962C8B-B14F-4D97-AF65-F5344CB8AC3E}">
        <p14:creationId xmlns:p14="http://schemas.microsoft.com/office/powerpoint/2010/main" val="15276606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5"/>
          <a:stretch>
            <a:fillRect/>
          </a:stretch>
        </p:blipFill>
        <p:spPr>
          <a:xfrm>
            <a:off x="0" y="1673"/>
            <a:ext cx="12192000" cy="6854653"/>
          </a:xfrm>
          <a:prstGeom prst="rect">
            <a:avLst/>
          </a:prstGeom>
        </p:spPr>
      </p:pic>
      <p:pic>
        <p:nvPicPr>
          <p:cNvPr id="2" name="Kể cho trẻ nghe truyện- “Thỏ con không vâng lời”">
            <a:hlinkClick r:id="" action="ppaction://media"/>
          </p:cNvPr>
          <p:cNvPicPr>
            <a:picLocks noChangeAspect="1"/>
          </p:cNvPicPr>
          <p:nvPr>
            <a:videoFile r:link="rId1"/>
            <p:extLst>
              <p:ext uri="{DAA4B4D4-6D71-4841-9C94-3DE7FCFB9230}">
                <p14:media xmlns:p14="http://schemas.microsoft.com/office/powerpoint/2010/main" r:embed="rId2">
                  <p14:trim st="39395" end="37061"/>
                </p14:media>
              </p:ext>
            </p:extLst>
          </p:nvPr>
        </p:nvPicPr>
        <p:blipFill>
          <a:blip r:embed="rId6"/>
          <a:stretch>
            <a:fillRect/>
          </a:stretch>
        </p:blipFill>
        <p:spPr>
          <a:xfrm>
            <a:off x="609600" y="426583"/>
            <a:ext cx="10972800" cy="5821952"/>
          </a:xfrm>
          <a:prstGeom prst="rect">
            <a:avLst/>
          </a:prstGeom>
          <a:ln>
            <a:noFill/>
          </a:ln>
          <a:effectLst>
            <a:softEdge rad="112500"/>
          </a:effectLst>
        </p:spPr>
      </p:pic>
    </p:spTree>
    <p:extLst>
      <p:ext uri="{BB962C8B-B14F-4D97-AF65-F5344CB8AC3E}">
        <p14:creationId xmlns:p14="http://schemas.microsoft.com/office/powerpoint/2010/main" val="35783020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62998" y="2907528"/>
            <a:ext cx="5573807" cy="769441"/>
          </a:xfrm>
          <a:prstGeom prst="rect">
            <a:avLst/>
          </a:prstGeom>
          <a:noFill/>
        </p:spPr>
        <p:txBody>
          <a:bodyPr wrap="square" rtlCol="0">
            <a:spAutoFit/>
          </a:bodyPr>
          <a:lstStyle/>
          <a:p>
            <a:pPr lvl="0" defTabSz="457200">
              <a:defRPr/>
            </a:pPr>
            <a:r>
              <a:rPr lang="pt-BR"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3. Trò chơi của em bé</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398466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02595" y="2795377"/>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69645" y="2631480"/>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946512" y="4731570"/>
            <a:ext cx="3928931" cy="1569660"/>
          </a:xfrm>
          <a:prstGeom prst="rect">
            <a:avLst/>
          </a:prstGeom>
        </p:spPr>
        <p:txBody>
          <a:bodyPr wrap="square">
            <a:spAutoFit/>
            <a:scene3d>
              <a:camera prst="orthographicFront"/>
              <a:lightRig rig="threePt" dir="t"/>
            </a:scene3d>
            <a:sp3d contourW="12700"/>
          </a:bodyPr>
          <a:lstStyle/>
          <a:p>
            <a:pPr algn="just"/>
            <a:r>
              <a:rPr lang="vi-VN" sz="2400">
                <a:latin typeface="Times New Roman" panose="02020603050405020304" pitchFamily="18" charset="0"/>
                <a:cs typeface="Times New Roman" panose="02020603050405020304" pitchFamily="18" charset="0"/>
              </a:rPr>
              <a:t>Nhóm 1,3: Trong bài thơ, em bé đã tổ chức mấy trò chơi? Đó là những trò chơi gì? Ý nghĩa của các trò chơi?</a:t>
            </a:r>
            <a:endParaRPr lang="en-US" sz="2400">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011680" y="4093147"/>
            <a:ext cx="2642039"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Nhóm</a:t>
            </a:r>
            <a:r>
              <a:rPr kumimoji="0" lang="en-US" altLang="zh-CN" sz="3200" b="1" i="0" u="none" strike="noStrike" kern="1200" cap="none" spc="30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1,3</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7074155" y="4822404"/>
            <a:ext cx="4376207" cy="1569660"/>
          </a:xfrm>
          <a:prstGeom prst="rect">
            <a:avLst/>
          </a:prstGeom>
        </p:spPr>
        <p:txBody>
          <a:bodyPr wrap="square">
            <a:spAutoFit/>
            <a:scene3d>
              <a:camera prst="orthographicFront"/>
              <a:lightRig rig="threePt" dir="t"/>
            </a:scene3d>
            <a:sp3d contourW="12700"/>
          </a:bodyPr>
          <a:lstStyle/>
          <a:p>
            <a:pPr algn="just"/>
            <a:r>
              <a:rPr lang="vi-VN" sz="2400">
                <a:latin typeface="Times New Roman" panose="02020603050405020304" pitchFamily="18" charset="0"/>
                <a:cs typeface="Times New Roman" panose="02020603050405020304" pitchFamily="18" charset="0"/>
              </a:rPr>
              <a:t>Nhóm 2,4: Em cảm nhận được gì về tình cảm em bé dành cho mẹ và mẹ dành cho em bé được thể hiện qua những trò chơi ấy?</a:t>
            </a:r>
            <a:endParaRPr lang="en-US" sz="2400">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8357" y="673404"/>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4" y="535772"/>
            <a:ext cx="3082543"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Thảo</a:t>
            </a:r>
            <a:r>
              <a:rPr kumimoji="0" lang="en-US" altLang="zh-CN" sz="3200" b="1" i="0" u="none" strike="noStrike" kern="1200" cap="none" spc="0" normalizeH="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luận nhóm</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35180" y="1120547"/>
            <a:ext cx="282375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8222076" y="4294053"/>
            <a:ext cx="2720669"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Nhóm</a:t>
            </a:r>
            <a:r>
              <a:rPr kumimoji="0" lang="en-US" altLang="zh-CN" sz="3200" b="1" i="0" u="none" strike="noStrike" kern="1200" cap="none" spc="30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 2,4</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14" name="图片 10">
            <a:extLst>
              <a:ext uri="{FF2B5EF4-FFF2-40B4-BE49-F238E27FC236}">
                <a16:creationId xmlns:a16="http://schemas.microsoft.com/office/drawing/2014/main" id="{C2937554-F84C-4FB7-846B-5E1A65B26053}"/>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7311799" y="-234523"/>
            <a:ext cx="4127861" cy="3285234"/>
          </a:xfrm>
          <a:prstGeom prst="rect">
            <a:avLst/>
          </a:prstGeom>
        </p:spPr>
      </p:pic>
      <p:sp>
        <p:nvSpPr>
          <p:cNvPr id="3" name="Rectangle 2">
            <a:extLst>
              <a:ext uri="{FF2B5EF4-FFF2-40B4-BE49-F238E27FC236}">
                <a16:creationId xmlns:a16="http://schemas.microsoft.com/office/drawing/2014/main" id="{C5188DE4-FD3C-4B8D-8AEE-C5C4AE63E594}"/>
              </a:ext>
            </a:extLst>
          </p:cNvPr>
          <p:cNvSpPr/>
          <p:nvPr/>
        </p:nvSpPr>
        <p:spPr>
          <a:xfrm>
            <a:off x="8046875" y="811569"/>
            <a:ext cx="2508258" cy="586956"/>
          </a:xfrm>
          <a:prstGeom prst="rect">
            <a:avLst/>
          </a:prstGeom>
        </p:spPr>
        <p:txBody>
          <a:bodyPr wrap="square">
            <a:spAutoFit/>
          </a:bodyPr>
          <a:lstStyle/>
          <a:p>
            <a:pPr algn="ctr">
              <a:lnSpc>
                <a:spcPct val="150000"/>
              </a:lnSpc>
              <a:spcAft>
                <a:spcPts val="0"/>
              </a:spcAft>
            </a:pPr>
            <a:r>
              <a:rPr lang="en-US" sz="24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Thảo luận nhóm</a:t>
            </a:r>
            <a:endParaRPr lang="en-US" sz="2000" b="1">
              <a:solidFill>
                <a:srgbClr val="C00000"/>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7777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9" grpId="0"/>
      <p:bldP spid="18" grpId="0"/>
      <p:bldP spid="35"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Trò chơi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Con là mây, mẹ là trăng, con lấy hai tay trùm lên người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Con là sóng, mẹ là bờ biển, con sẽ lăn, lăn, lăn và vỗ vào gối mẹ.</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ight Brace 3"/>
          <p:cNvSpPr/>
          <p:nvPr/>
        </p:nvSpPr>
        <p:spPr>
          <a:xfrm>
            <a:off x="8373361" y="811511"/>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078685" y="1359973"/>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Trò chơi vừa thỏa ước mong làm mây, làm sóng tinh nghịch, bay cao, lan xa phiêu du khắp chốn;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44012" y="4151267"/>
            <a:ext cx="2726950" cy="2019846"/>
          </a:xfrm>
          <a:prstGeom prst="rect">
            <a:avLst/>
          </a:prstGeom>
        </p:spPr>
      </p:pic>
      <p:pic>
        <p:nvPicPr>
          <p:cNvPr id="8" name="Picture 7"/>
          <p:cNvPicPr>
            <a:picLocks noChangeAspect="1"/>
          </p:cNvPicPr>
          <p:nvPr/>
        </p:nvPicPr>
        <p:blipFill>
          <a:blip r:embed="rId4"/>
          <a:stretch>
            <a:fillRect/>
          </a:stretch>
        </p:blipFill>
        <p:spPr>
          <a:xfrm>
            <a:off x="4345884" y="2148199"/>
            <a:ext cx="2714625" cy="2055410"/>
          </a:xfrm>
          <a:prstGeom prst="rect">
            <a:avLst/>
          </a:prstGeom>
        </p:spPr>
      </p:pic>
      <p:sp>
        <p:nvSpPr>
          <p:cNvPr id="15" name="Rounded Rectangle 14"/>
          <p:cNvSpPr/>
          <p:nvPr/>
        </p:nvSpPr>
        <p:spPr>
          <a:xfrm>
            <a:off x="9055790" y="1512505"/>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L</a:t>
            </a:r>
            <a:r>
              <a:rPr lang="vi-VN" sz="2800">
                <a:solidFill>
                  <a:prstClr val="white"/>
                </a:solidFill>
                <a:latin typeface="Times New Roman" panose="02020603050405020304" pitchFamily="18" charset="0"/>
                <a:cs typeface="Times New Roman" panose="02020603050405020304" pitchFamily="18" charset="0"/>
              </a:rPr>
              <a:t>ại vừa được quấn quýt bên mẹ - như mây quấn quýt bên vầng trăng, như sóng vui đùa bên bờ biển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90121" y="350050"/>
            <a:ext cx="2726950" cy="2019846"/>
          </a:xfrm>
          <a:prstGeom prst="rect">
            <a:avLst/>
          </a:prstGeom>
        </p:spPr>
      </p:pic>
    </p:spTree>
    <p:extLst>
      <p:ext uri="{BB962C8B-B14F-4D97-AF65-F5344CB8AC3E}">
        <p14:creationId xmlns:p14="http://schemas.microsoft.com/office/powerpoint/2010/main" val="2704664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5" grpId="0" animBg="1"/>
      <p:bldP spid="4" grpId="0" animBg="1"/>
      <p:bldP spid="14" grpId="0" animBg="1"/>
      <p:bldP spid="14" grpId="1"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Tình cảm mẹ con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em bé dành cho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mẹ dành cho em bé</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Tình mẫu tử</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980664" y="502582"/>
            <a:ext cx="2726950" cy="2019846"/>
          </a:xfrm>
          <a:prstGeom prst="rect">
            <a:avLst/>
          </a:prstGeom>
        </p:spPr>
      </p:pic>
      <p:pic>
        <p:nvPicPr>
          <p:cNvPr id="8" name="Picture 7"/>
          <p:cNvPicPr>
            <a:picLocks noChangeAspect="1"/>
          </p:cNvPicPr>
          <p:nvPr/>
        </p:nvPicPr>
        <p:blipFill>
          <a:blip r:embed="rId4"/>
          <a:stretch>
            <a:fillRect/>
          </a:stretch>
        </p:blipFill>
        <p:spPr>
          <a:xfrm>
            <a:off x="9100896" y="3940718"/>
            <a:ext cx="2714625" cy="2055410"/>
          </a:xfrm>
          <a:prstGeom prst="rect">
            <a:avLst/>
          </a:prstGeom>
        </p:spPr>
      </p:pic>
    </p:spTree>
    <p:extLst>
      <p:ext uri="{BB962C8B-B14F-4D97-AF65-F5344CB8AC3E}">
        <p14:creationId xmlns:p14="http://schemas.microsoft.com/office/powerpoint/2010/main" val="3521557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em bé dành cho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78062"/>
            <a:ext cx="4245430"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Luôn muốn ở bên mẹ, vui chơi cùng mẹ;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8" name="Curved Connector 17"/>
          <p:cNvCxnSpPr>
            <a:endCxn id="22" idx="1"/>
          </p:cNvCxnSpPr>
          <p:nvPr/>
        </p:nvCxnSpPr>
        <p:spPr>
          <a:xfrm rot="16200000" flipH="1">
            <a:off x="2341368" y="3461266"/>
            <a:ext cx="2309191" cy="1218145"/>
          </a:xfrm>
          <a:prstGeom prst="curvedConnector2">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105036" y="4767735"/>
            <a:ext cx="4245430" cy="1228116"/>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800">
                <a:solidFill>
                  <a:prstClr val="white"/>
                </a:solidFill>
                <a:latin typeface="Times New Roman" panose="02020603050405020304" pitchFamily="18" charset="0"/>
                <a:cs typeface="Times New Roman" panose="02020603050405020304" pitchFamily="18" charset="0"/>
              </a:rPr>
              <a:t>Sáng tạo ra những trò chơi thú vị để mẹ có thể chơi cùng;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443534" y="1161819"/>
            <a:ext cx="4430604" cy="3365269"/>
          </a:xfrm>
          <a:prstGeom prst="rect">
            <a:avLst/>
          </a:prstGeom>
        </p:spPr>
      </p:pic>
    </p:spTree>
    <p:extLst>
      <p:ext uri="{BB962C8B-B14F-4D97-AF65-F5344CB8AC3E}">
        <p14:creationId xmlns:p14="http://schemas.microsoft.com/office/powerpoint/2010/main" val="2825264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Tình cảm mẹ dành cho em bé</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dirty="0">
                <a:solidFill>
                  <a:prstClr val="white"/>
                </a:solidFill>
                <a:latin typeface="Times New Roman" panose="02020603050405020304" pitchFamily="18" charset="0"/>
                <a:cs typeface="Times New Roman" panose="02020603050405020304" pitchFamily="18" charset="0"/>
              </a:rPr>
              <a:t>Mẹ luôn muốn ở bên để chăm sóc, chở che, vỗ về</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rot="16200000" flipH="1">
            <a:off x="2375699" y="3378239"/>
            <a:ext cx="2214541" cy="1244133"/>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105036" y="4263843"/>
            <a:ext cx="4245430" cy="173124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dirty="0">
                <a:solidFill>
                  <a:prstClr val="white"/>
                </a:solidFill>
                <a:latin typeface="Times New Roman" panose="02020603050405020304" pitchFamily="18" charset="0"/>
                <a:cs typeface="Times New Roman" panose="02020603050405020304" pitchFamily="18" charset="0"/>
              </a:rPr>
              <a:t>Mẹ giống như ánh trăng dịu hiền soi sáng từng bước con đi, bờ biển bao dung ôm ấp, vỗ về</a:t>
            </a:r>
            <a:endParaRPr kumimoji="0" lang="fr-FR"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980664" y="502582"/>
            <a:ext cx="2726950" cy="2019846"/>
          </a:xfrm>
          <a:prstGeom prst="rect">
            <a:avLst/>
          </a:prstGeom>
        </p:spPr>
      </p:pic>
      <p:pic>
        <p:nvPicPr>
          <p:cNvPr id="8" name="Picture 7"/>
          <p:cNvPicPr>
            <a:picLocks noChangeAspect="1"/>
          </p:cNvPicPr>
          <p:nvPr/>
        </p:nvPicPr>
        <p:blipFill>
          <a:blip r:embed="rId4"/>
          <a:stretch>
            <a:fillRect/>
          </a:stretch>
        </p:blipFill>
        <p:spPr>
          <a:xfrm>
            <a:off x="9100896" y="3940718"/>
            <a:ext cx="2714625" cy="2055410"/>
          </a:xfrm>
          <a:prstGeom prst="rect">
            <a:avLst/>
          </a:prstGeom>
        </p:spPr>
      </p:pic>
    </p:spTree>
    <p:extLst>
      <p:ext uri="{BB962C8B-B14F-4D97-AF65-F5344CB8AC3E}">
        <p14:creationId xmlns:p14="http://schemas.microsoft.com/office/powerpoint/2010/main" val="487077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mẹ con</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em bé dành cho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mẹ dành cho em bé</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mẫu tử</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27315" y="62528"/>
            <a:ext cx="2726950" cy="2019846"/>
          </a:xfrm>
          <a:prstGeom prst="rect">
            <a:avLst/>
          </a:prstGeom>
        </p:spPr>
      </p:pic>
      <p:pic>
        <p:nvPicPr>
          <p:cNvPr id="8" name="Picture 7"/>
          <p:cNvPicPr>
            <a:picLocks noChangeAspect="1"/>
          </p:cNvPicPr>
          <p:nvPr/>
        </p:nvPicPr>
        <p:blipFill>
          <a:blip r:embed="rId4"/>
          <a:stretch>
            <a:fillRect/>
          </a:stretch>
        </p:blipFill>
        <p:spPr>
          <a:xfrm>
            <a:off x="335719" y="4350569"/>
            <a:ext cx="2714625" cy="2055410"/>
          </a:xfrm>
          <a:prstGeom prst="rect">
            <a:avLst/>
          </a:prstGeom>
        </p:spPr>
      </p:pic>
      <p:sp>
        <p:nvSpPr>
          <p:cNvPr id="11" name="Right Brace 10"/>
          <p:cNvSpPr/>
          <p:nvPr/>
        </p:nvSpPr>
        <p:spPr>
          <a:xfrm>
            <a:off x="8506785" y="733134"/>
            <a:ext cx="901337" cy="5290457"/>
          </a:xfrm>
          <a:prstGeom prst="rightBrace">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Rounded Rectangle 13"/>
          <p:cNvSpPr/>
          <p:nvPr/>
        </p:nvSpPr>
        <p:spPr>
          <a:xfrm>
            <a:off x="9094978" y="1362722"/>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=&gt;</a:t>
            </a:r>
            <a:r>
              <a:rPr lang="vi-VN" sz="2800">
                <a:solidFill>
                  <a:prstClr val="white"/>
                </a:solidFill>
                <a:latin typeface="Times New Roman" panose="02020603050405020304" pitchFamily="18" charset="0"/>
                <a:cs typeface="Times New Roman" panose="02020603050405020304" pitchFamily="18" charset="0"/>
              </a:rPr>
              <a:t> Đặt tình mẫu tử tương quan với thiên nhiên, vũ trụ.</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9094978" y="1362721"/>
            <a:ext cx="2756263" cy="4193531"/>
          </a:xfrm>
          <a:prstGeom prst="roundRect">
            <a:avLst>
              <a:gd name="adj" fmla="val 36557"/>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=&gt;</a:t>
            </a:r>
            <a:r>
              <a:rPr lang="vi-VN" sz="2800">
                <a:solidFill>
                  <a:prstClr val="white"/>
                </a:solidFill>
                <a:latin typeface="Times New Roman" panose="02020603050405020304" pitchFamily="18" charset="0"/>
                <a:cs typeface="Times New Roman" panose="02020603050405020304" pitchFamily="18" charset="0"/>
              </a:rPr>
              <a:t> Ca ngợi, tôn vinh tình mẫu tử bao la, thiêng liêng và vĩnh cửu.</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0029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P spid="11" grpId="0" animBg="1"/>
      <p:bldP spid="14" grpId="0" animBg="1"/>
      <p:bldP spid="14" grpId="1"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439664" y="2635373"/>
            <a:ext cx="5573807" cy="2123658"/>
          </a:xfrm>
          <a:prstGeom prst="rect">
            <a:avLst/>
          </a:prstGeom>
          <a:noFill/>
        </p:spPr>
        <p:txBody>
          <a:bodyPr wrap="square" rtlCol="0">
            <a:spAutoFit/>
          </a:bodyPr>
          <a:lstStyle/>
          <a:p>
            <a:pPr lvl="0" defTabSz="457200">
              <a:defRPr/>
            </a:pPr>
            <a:r>
              <a:rPr lang="pt-BR"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5. Tìm hiểu về tình cảm, cảm xúc của tác giả </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149170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1441088"/>
            <a:ext cx="5210017"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609363" y="2105124"/>
            <a:ext cx="3698788" cy="1938992"/>
          </a:xfrm>
          <a:prstGeom prst="rect">
            <a:avLst/>
          </a:prstGeom>
          <a:noFill/>
        </p:spPr>
        <p:txBody>
          <a:bodyPr wrap="square" rtlCol="0">
            <a:spAutoFit/>
          </a:bodyPr>
          <a:lstStyle/>
          <a:p>
            <a:pPr lvl="0" algn="just">
              <a:defRPr/>
            </a:pPr>
            <a:r>
              <a:rPr lang="vi-VN" sz="2400" b="1">
                <a:solidFill>
                  <a:srgbClr val="C00000"/>
                </a:solidFill>
                <a:latin typeface="Times New Roman" panose="02020603050405020304" pitchFamily="18" charset="0"/>
                <a:cs typeface="Times New Roman" panose="02020603050405020304" pitchFamily="18" charset="0"/>
              </a:rPr>
              <a:t>Em có cảm nhận gì về tình cảm của tác giả? Những chi tiết nào trong bài thơ khiến em có cảm nhận điều đó?</a:t>
            </a:r>
            <a:endParaRPr kumimoji="0" lang="zh-CN"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34399288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Tình cảm của nhà thơ</a:t>
            </a: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a:t>
            </a: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ình cảm yêu thương, thấu hiểu tâm lí trẻ thơ</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Gửi gắm vào đó những triết lí sâu sắc về tình mẫu tử và</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Quan niệm về hạnh phúc của mình</a:t>
            </a:r>
          </a:p>
        </p:txBody>
      </p:sp>
      <p:pic>
        <p:nvPicPr>
          <p:cNvPr id="2" name="Picture 1"/>
          <p:cNvPicPr>
            <a:picLocks noChangeAspect="1"/>
          </p:cNvPicPr>
          <p:nvPr/>
        </p:nvPicPr>
        <p:blipFill>
          <a:blip r:embed="rId3"/>
          <a:stretch>
            <a:fillRect/>
          </a:stretch>
        </p:blipFill>
        <p:spPr>
          <a:xfrm>
            <a:off x="9114561" y="502582"/>
            <a:ext cx="2726950" cy="2019846"/>
          </a:xfrm>
          <a:prstGeom prst="rect">
            <a:avLst/>
          </a:prstGeom>
        </p:spPr>
      </p:pic>
      <p:pic>
        <p:nvPicPr>
          <p:cNvPr id="8" name="Picture 7"/>
          <p:cNvPicPr>
            <a:picLocks noChangeAspect="1"/>
          </p:cNvPicPr>
          <p:nvPr/>
        </p:nvPicPr>
        <p:blipFill>
          <a:blip r:embed="rId4"/>
          <a:stretch>
            <a:fillRect/>
          </a:stretch>
        </p:blipFill>
        <p:spPr>
          <a:xfrm>
            <a:off x="9114561" y="3957560"/>
            <a:ext cx="2714625" cy="2055410"/>
          </a:xfrm>
          <a:prstGeom prst="rect">
            <a:avLst/>
          </a:prstGeom>
        </p:spPr>
      </p:pic>
    </p:spTree>
    <p:extLst>
      <p:ext uri="{BB962C8B-B14F-4D97-AF65-F5344CB8AC3E}">
        <p14:creationId xmlns:p14="http://schemas.microsoft.com/office/powerpoint/2010/main" val="2883261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Bài</a:t>
              </a:r>
              <a:r>
                <a:rPr kumimoji="0" lang="en-US" altLang="zh-CN" sz="36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học</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635913"/>
              <a:ext cx="1981640" cy="883390"/>
            </a:xfrm>
            <a:prstGeom prst="rect">
              <a:avLst/>
            </a:prstGeom>
            <a:noFill/>
          </p:spPr>
          <p:txBody>
            <a:bodyPr wrap="square" rtlCol="0">
              <a:spAutoFit/>
            </a:bodyPr>
            <a:lstStyle/>
            <a:p>
              <a:pPr lvl="0" algn="just"/>
              <a:r>
                <a:rPr lang="en-US" sz="2400">
                  <a:solidFill>
                    <a:prstClr val="white"/>
                  </a:solidFill>
                  <a:latin typeface="Times New Roman" panose="02020603050405020304" pitchFamily="18" charset="0"/>
                  <a:cs typeface="Times New Roman" panose="02020603050405020304" pitchFamily="18" charset="0"/>
                </a:rPr>
                <a:t>K</a:t>
              </a:r>
              <a:r>
                <a:rPr lang="vi-VN" sz="2400">
                  <a:solidFill>
                    <a:prstClr val="white"/>
                  </a:solidFill>
                  <a:latin typeface="Times New Roman" panose="02020603050405020304" pitchFamily="18" charset="0"/>
                  <a:cs typeface="Times New Roman" panose="02020603050405020304" pitchFamily="18" charset="0"/>
                </a:rPr>
                <a:t>hông tự đi chơi khi chưa có sự đồng ý của người lớn...</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97077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344" y="2344114"/>
            <a:ext cx="2886891" cy="126546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Những chi tiết dẫn đến cảm nhận đó</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fr-FR" sz="2800">
                <a:solidFill>
                  <a:prstClr val="white"/>
                </a:solidFill>
                <a:latin typeface="Times New Roman" panose="02020603050405020304" pitchFamily="18" charset="0"/>
                <a:cs typeface="Times New Roman" panose="02020603050405020304" pitchFamily="18" charset="0"/>
              </a:rPr>
              <a:t>Em là mây, mẹ là trăng;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705641"/>
            <a:ext cx="4245430" cy="9144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t-BR" sz="2800">
                <a:solidFill>
                  <a:prstClr val="white"/>
                </a:solidFill>
                <a:latin typeface="Times New Roman" panose="02020603050405020304" pitchFamily="18" charset="0"/>
                <a:cs typeface="Times New Roman" panose="02020603050405020304" pitchFamily="18" charset="0"/>
              </a:rPr>
              <a:t>Hai bàn tay em ôm lấy mẹ, mái nhà trở thành bầu trời;</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Em là sóng, mẹ là bến bờ kì lạ,…</a:t>
            </a:r>
          </a:p>
        </p:txBody>
      </p:sp>
      <p:pic>
        <p:nvPicPr>
          <p:cNvPr id="2" name="Picture 1"/>
          <p:cNvPicPr>
            <a:picLocks noChangeAspect="1"/>
          </p:cNvPicPr>
          <p:nvPr/>
        </p:nvPicPr>
        <p:blipFill>
          <a:blip r:embed="rId3"/>
          <a:stretch>
            <a:fillRect/>
          </a:stretch>
        </p:blipFill>
        <p:spPr>
          <a:xfrm>
            <a:off x="9010058" y="354310"/>
            <a:ext cx="2726950" cy="2019846"/>
          </a:xfrm>
          <a:prstGeom prst="rect">
            <a:avLst/>
          </a:prstGeom>
        </p:spPr>
      </p:pic>
      <p:pic>
        <p:nvPicPr>
          <p:cNvPr id="8" name="Picture 7"/>
          <p:cNvPicPr>
            <a:picLocks noChangeAspect="1"/>
          </p:cNvPicPr>
          <p:nvPr/>
        </p:nvPicPr>
        <p:blipFill>
          <a:blip r:embed="rId4"/>
          <a:stretch>
            <a:fillRect/>
          </a:stretch>
        </p:blipFill>
        <p:spPr>
          <a:xfrm>
            <a:off x="9022383" y="3620041"/>
            <a:ext cx="2714625" cy="2055410"/>
          </a:xfrm>
          <a:prstGeom prst="rect">
            <a:avLst/>
          </a:prstGeom>
        </p:spPr>
      </p:pic>
    </p:spTree>
    <p:extLst>
      <p:ext uri="{BB962C8B-B14F-4D97-AF65-F5344CB8AC3E}">
        <p14:creationId xmlns:p14="http://schemas.microsoft.com/office/powerpoint/2010/main" val="3946281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Nghệ</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thuật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Thơ văn xuôi, có lời kể xen đối thoại;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429691"/>
            <a:ext cx="4245430" cy="1190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Sử dụng phép lặp, nhưng có sự biến hóa và phát triển;</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968423"/>
            <a:ext cx="4376059" cy="117566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Xây dựng hình ảnh thiên nhiên giàu ý nghĩa tượng trưng.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114561" y="502582"/>
            <a:ext cx="2726950" cy="2019846"/>
          </a:xfrm>
          <a:prstGeom prst="rect">
            <a:avLst/>
          </a:prstGeom>
        </p:spPr>
      </p:pic>
      <p:pic>
        <p:nvPicPr>
          <p:cNvPr id="8" name="Picture 7"/>
          <p:cNvPicPr>
            <a:picLocks noChangeAspect="1"/>
          </p:cNvPicPr>
          <p:nvPr/>
        </p:nvPicPr>
        <p:blipFill>
          <a:blip r:embed="rId4"/>
          <a:stretch>
            <a:fillRect/>
          </a:stretch>
        </p:blipFill>
        <p:spPr>
          <a:xfrm>
            <a:off x="9114561" y="3957560"/>
            <a:ext cx="2714625" cy="2055410"/>
          </a:xfrm>
          <a:prstGeom prst="rect">
            <a:avLst/>
          </a:prstGeom>
        </p:spPr>
      </p:pic>
    </p:spTree>
    <p:extLst>
      <p:ext uri="{BB962C8B-B14F-4D97-AF65-F5344CB8AC3E}">
        <p14:creationId xmlns:p14="http://schemas.microsoft.com/office/powerpoint/2010/main" val="1492286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dung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a:t>
            </a:r>
            <a:r>
              <a:rPr lang="vi-VN" sz="2800">
                <a:solidFill>
                  <a:prstClr val="white"/>
                </a:solidFill>
                <a:latin typeface="Times New Roman" panose="02020603050405020304" pitchFamily="18" charset="0"/>
                <a:cs typeface="Times New Roman" panose="02020603050405020304" pitchFamily="18" charset="0"/>
              </a:rPr>
              <a:t>ình yêu thiết tha của em bé đối với mẹ</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429691"/>
            <a:ext cx="4245430" cy="1190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C</a:t>
            </a:r>
            <a:r>
              <a:rPr lang="vi-VN" sz="2800">
                <a:solidFill>
                  <a:prstClr val="white"/>
                </a:solidFill>
                <a:latin typeface="Times New Roman" panose="02020603050405020304" pitchFamily="18" charset="0"/>
                <a:cs typeface="Times New Roman" panose="02020603050405020304" pitchFamily="18" charset="0"/>
              </a:rPr>
              <a:t>a ngợi tình mẫu tử thiêng liêng, bất diệt. </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389121"/>
            <a:ext cx="4376059" cy="1754964"/>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T</a:t>
            </a:r>
            <a:r>
              <a:rPr lang="vi-VN" sz="2800">
                <a:solidFill>
                  <a:prstClr val="white"/>
                </a:solidFill>
                <a:latin typeface="Times New Roman" panose="02020603050405020304" pitchFamily="18" charset="0"/>
                <a:cs typeface="Times New Roman" panose="02020603050405020304" pitchFamily="18" charset="0"/>
              </a:rPr>
              <a:t>ình cảm yêu mến thiết tha với trẻ em của nhà thơ, với thiên nhiên, cuộc đời bình dị.</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114561" y="502582"/>
            <a:ext cx="2726950" cy="2019846"/>
          </a:xfrm>
          <a:prstGeom prst="rect">
            <a:avLst/>
          </a:prstGeom>
        </p:spPr>
      </p:pic>
      <p:pic>
        <p:nvPicPr>
          <p:cNvPr id="8" name="Picture 7"/>
          <p:cNvPicPr>
            <a:picLocks noChangeAspect="1"/>
          </p:cNvPicPr>
          <p:nvPr/>
        </p:nvPicPr>
        <p:blipFill>
          <a:blip r:embed="rId4"/>
          <a:stretch>
            <a:fillRect/>
          </a:stretch>
        </p:blipFill>
        <p:spPr>
          <a:xfrm>
            <a:off x="9114561" y="3957560"/>
            <a:ext cx="2714625" cy="2055410"/>
          </a:xfrm>
          <a:prstGeom prst="rect">
            <a:avLst/>
          </a:prstGeom>
        </p:spPr>
      </p:pic>
    </p:spTree>
    <p:extLst>
      <p:ext uri="{BB962C8B-B14F-4D97-AF65-F5344CB8AC3E}">
        <p14:creationId xmlns:p14="http://schemas.microsoft.com/office/powerpoint/2010/main" val="3703094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6537" y="-935402"/>
            <a:ext cx="8465083"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333767" y="2878700"/>
            <a:ext cx="87584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LUYỆN TẬP-</a:t>
            </a: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VẬN</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DỤNG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728541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id="{171FFF64-A81A-4B04-B8FD-83E229D88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a:off x="2057863" y="1777744"/>
            <a:ext cx="3284533"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2400">
                <a:latin typeface="Times New Roman" panose="02020603050405020304" pitchFamily="18" charset="0"/>
                <a:cs typeface="Times New Roman" panose="02020603050405020304" pitchFamily="18" charset="0"/>
              </a:rPr>
              <a:t>Em hãy viết một đoạn văn bắt đầu bằng chữ Mẹ...</a:t>
            </a:r>
            <a:endParaRPr lang="en-US" sz="2400">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237871582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id="{171FFF64-A81A-4B04-B8FD-83E229D88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a:off x="2057863" y="2104315"/>
            <a:ext cx="3284533"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2400">
                <a:latin typeface="Times New Roman" panose="02020603050405020304" pitchFamily="18" charset="0"/>
                <a:cs typeface="Times New Roman" panose="02020603050405020304" pitchFamily="18" charset="0"/>
              </a:rPr>
              <a:t>Về hình thức: đảm bảo hình thức đoạn văn, bắt đầu đoạn bằng “Mẹ ơi”.</a:t>
            </a:r>
            <a:endParaRPr lang="en-US" sz="2400">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15440609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id="{171FFF64-A81A-4B04-B8FD-83E229D887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a:off x="2057863" y="2104315"/>
            <a:ext cx="3284533" cy="83099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nl-NL" sz="2400">
                <a:latin typeface="Times New Roman" panose="02020603050405020304" pitchFamily="18" charset="0"/>
                <a:cs typeface="Times New Roman" panose="02020603050405020304" pitchFamily="18" charset="0"/>
              </a:rPr>
              <a:t>Về nội dung: bộc lộ tâm tư, tình cảm đối với mẹ.</a:t>
            </a:r>
            <a:endParaRPr lang="en-US" sz="2400">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41311323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179" y="130873"/>
            <a:ext cx="7258594" cy="6555641"/>
          </a:xfrm>
          <a:prstGeom prst="rect">
            <a:avLst/>
          </a:prstGeom>
          <a:ln w="76200">
            <a:solidFill>
              <a:schemeClr val="accent1"/>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khôn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giây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tuy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ngủi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thăm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 an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ủi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tựa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ầu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ơ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màng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đói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nhọc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nhằn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toan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nhiền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vỗ</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êm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bõm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nay !</a:t>
            </a:r>
          </a:p>
          <a:p>
            <a:pPr algn="just"/>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520792" y="1110344"/>
            <a:ext cx="2857500" cy="1600200"/>
          </a:xfrm>
          <a:prstGeom prst="rect">
            <a:avLst/>
          </a:prstGeom>
        </p:spPr>
      </p:pic>
      <p:pic>
        <p:nvPicPr>
          <p:cNvPr id="4" name="Picture 3"/>
          <p:cNvPicPr>
            <a:picLocks noChangeAspect="1"/>
          </p:cNvPicPr>
          <p:nvPr/>
        </p:nvPicPr>
        <p:blipFill>
          <a:blip r:embed="rId3"/>
          <a:stretch>
            <a:fillRect/>
          </a:stretch>
        </p:blipFill>
        <p:spPr>
          <a:xfrm>
            <a:off x="8520792" y="3538763"/>
            <a:ext cx="2705100" cy="2483214"/>
          </a:xfrm>
          <a:prstGeom prst="ellipse">
            <a:avLst/>
          </a:prstGeom>
          <a:ln>
            <a:noFill/>
          </a:ln>
          <a:effectLst>
            <a:softEdge rad="112500"/>
          </a:effectLst>
        </p:spPr>
      </p:pic>
    </p:spTree>
    <p:extLst>
      <p:ext uri="{BB962C8B-B14F-4D97-AF65-F5344CB8AC3E}">
        <p14:creationId xmlns:p14="http://schemas.microsoft.com/office/powerpoint/2010/main" val="3083980196"/>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2718704"/>
            <a:ext cx="2886891" cy="914400"/>
          </a:xfrm>
          <a:prstGeom prst="round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HƯỚNG</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DẪN TỰ HỌC</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2" name="Curved Connector 11"/>
          <p:cNvCxnSpPr/>
          <p:nvPr/>
        </p:nvCxnSpPr>
        <p:spPr>
          <a:xfrm rot="5400000" flipH="1" flipV="1">
            <a:off x="2466343" y="1283458"/>
            <a:ext cx="2059241" cy="121814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05036" y="354310"/>
            <a:ext cx="4245430" cy="1158195"/>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a:solidFill>
                  <a:prstClr val="white"/>
                </a:solidFill>
                <a:latin typeface="Times New Roman" panose="02020603050405020304" pitchFamily="18" charset="0"/>
                <a:cs typeface="Times New Roman" panose="02020603050405020304" pitchFamily="18" charset="0"/>
              </a:rPr>
              <a:t>Đọc lại bài, hệ thống hóa kiến thức bằng SĐTD</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16" name="Curved Connector 15"/>
          <p:cNvCxnSpPr/>
          <p:nvPr/>
        </p:nvCxnSpPr>
        <p:spPr>
          <a:xfrm>
            <a:off x="2860903" y="2893036"/>
            <a:ext cx="1244133" cy="176735"/>
          </a:xfrm>
          <a:prstGeom prst="curvedConnector3">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072106" y="2429691"/>
            <a:ext cx="4245430" cy="11903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prstClr val="white"/>
                </a:solidFill>
                <a:latin typeface="Times New Roman" panose="02020603050405020304" pitchFamily="18" charset="0"/>
                <a:cs typeface="Times New Roman" panose="02020603050405020304" pitchFamily="18" charset="0"/>
              </a:rPr>
              <a:t>Sưu tầm các tác phẩm cùng chủ đề.</a:t>
            </a:r>
            <a:endParaRPr kumimoji="0" lang="fr-FR"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4" name="Curved Connector 23"/>
          <p:cNvCxnSpPr/>
          <p:nvPr/>
        </p:nvCxnSpPr>
        <p:spPr>
          <a:xfrm rot="16200000" flipH="1">
            <a:off x="2498698" y="3277719"/>
            <a:ext cx="2063113" cy="1351978"/>
          </a:xfrm>
          <a:prstGeom prst="curvedConnector3">
            <a:avLst>
              <a:gd name="adj1" fmla="val 50000"/>
            </a:avLst>
          </a:prstGeom>
          <a:ln w="28575">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4140930" y="4389121"/>
            <a:ext cx="4376059" cy="1754964"/>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Soạn</a:t>
            </a:r>
            <a:r>
              <a:rPr kumimoji="0" lang="en-US" sz="28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bài: Chị sẽ gọi em bằng tên.</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142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7"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879687" y="2713937"/>
            <a:ext cx="65983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a:ln>
                  <a:noFill/>
                </a:ln>
                <a:solidFill>
                  <a:srgbClr val="0670EB"/>
                </a:solidFill>
                <a:effectLst/>
                <a:uLnTx/>
                <a:uFillTx/>
                <a:latin typeface="Times New Roman" panose="02020603050405020304" pitchFamily="18" charset="0"/>
                <a:cs typeface="Times New Roman" panose="02020603050405020304" pitchFamily="18" charset="0"/>
                <a:sym typeface="+mn-lt"/>
              </a:rPr>
              <a:t>CHÚC</a:t>
            </a:r>
            <a:r>
              <a:rPr kumimoji="0" lang="en-US" altLang="zh-CN" sz="5000" b="1" i="0" u="none" strike="noStrike" kern="1200" cap="none" spc="0" normalizeH="0" noProof="0">
                <a:ln>
                  <a:noFill/>
                </a:ln>
                <a:solidFill>
                  <a:srgbClr val="0670EB"/>
                </a:solidFill>
                <a:effectLst/>
                <a:uLnTx/>
                <a:uFillTx/>
                <a:latin typeface="Times New Roman" panose="02020603050405020304" pitchFamily="18" charset="0"/>
                <a:cs typeface="Times New Roman" panose="02020603050405020304" pitchFamily="18" charset="0"/>
                <a:sym typeface="+mn-lt"/>
              </a:rPr>
              <a:t> CÁC EM HỌC TỐT!</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14227395"/>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EC50282-8F3A-4BB1-A345-4121D1EF02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41" r="14846"/>
          <a:stretch/>
        </p:blipFill>
        <p:spPr>
          <a:xfrm>
            <a:off x="-13399" y="0"/>
            <a:ext cx="12205399" cy="6355079"/>
          </a:xfrm>
          <a:prstGeom prst="rect">
            <a:avLst/>
          </a:prstGeom>
        </p:spPr>
      </p:pic>
      <p:sp>
        <p:nvSpPr>
          <p:cNvPr id="19" name="矩形 18">
            <a:extLst>
              <a:ext uri="{FF2B5EF4-FFF2-40B4-BE49-F238E27FC236}">
                <a16:creationId xmlns:a16="http://schemas.microsoft.com/office/drawing/2014/main" id="{1AA22CA4-D8DF-45D9-A63A-9E734C32B589}"/>
              </a:ext>
            </a:extLst>
          </p:cNvPr>
          <p:cNvSpPr/>
          <p:nvPr/>
        </p:nvSpPr>
        <p:spPr>
          <a:xfrm>
            <a:off x="-13399" y="0"/>
            <a:ext cx="12205399" cy="3627121"/>
          </a:xfrm>
          <a:prstGeom prst="rect">
            <a:avLst/>
          </a:prstGeom>
          <a:gradFill>
            <a:gsLst>
              <a:gs pos="0">
                <a:srgbClr val="00B0F0">
                  <a:alpha val="70000"/>
                </a:srgbClr>
              </a:gs>
              <a:gs pos="100000">
                <a:srgbClr val="E9FC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9" descr="图片包含 气球&#10;&#10;已生成高可信度的说明">
            <a:extLst>
              <a:ext uri="{FF2B5EF4-FFF2-40B4-BE49-F238E27FC236}">
                <a16:creationId xmlns:a16="http://schemas.microsoft.com/office/drawing/2014/main" id="{FE289014-93CF-4F58-9ADC-DCDB42EC42C9}"/>
              </a:ext>
            </a:extLst>
          </p:cNvPr>
          <p:cNvPicPr>
            <a:picLocks noChangeAspect="1"/>
          </p:cNvPicPr>
          <p:nvPr/>
        </p:nvPicPr>
        <p:blipFill rotWithShape="1">
          <a:blip r:embed="rId3">
            <a:extLst>
              <a:ext uri="{28A0092B-C50C-407E-A947-70E740481C1C}">
                <a14:useLocalDpi xmlns:a14="http://schemas.microsoft.com/office/drawing/2010/main" val="0"/>
              </a:ext>
            </a:extLst>
          </a:blip>
          <a:srcRect l="81715" t="13240" r="9040" b="66913"/>
          <a:stretch/>
        </p:blipFill>
        <p:spPr>
          <a:xfrm>
            <a:off x="10014421" y="1600489"/>
            <a:ext cx="1127052" cy="1360967"/>
          </a:xfrm>
          <a:prstGeom prst="rect">
            <a:avLst/>
          </a:prstGeom>
        </p:spPr>
      </p:pic>
      <p:pic>
        <p:nvPicPr>
          <p:cNvPr id="11" name="图片 10" descr="图片包含 气球&#10;&#10;已生成高可信度的说明">
            <a:extLst>
              <a:ext uri="{FF2B5EF4-FFF2-40B4-BE49-F238E27FC236}">
                <a16:creationId xmlns:a16="http://schemas.microsoft.com/office/drawing/2014/main" id="{40A028AA-A011-439A-AE0C-BC49CE1ED61D}"/>
              </a:ext>
            </a:extLst>
          </p:cNvPr>
          <p:cNvPicPr>
            <a:picLocks noChangeAspect="1"/>
          </p:cNvPicPr>
          <p:nvPr/>
        </p:nvPicPr>
        <p:blipFill rotWithShape="1">
          <a:blip r:embed="rId3">
            <a:extLst>
              <a:ext uri="{28A0092B-C50C-407E-A947-70E740481C1C}">
                <a14:useLocalDpi xmlns:a14="http://schemas.microsoft.com/office/drawing/2010/main" val="0"/>
              </a:ext>
            </a:extLst>
          </a:blip>
          <a:srcRect l="29583" t="13425" r="61172" b="66728"/>
          <a:stretch/>
        </p:blipFill>
        <p:spPr>
          <a:xfrm>
            <a:off x="2605936" y="1102629"/>
            <a:ext cx="1127052" cy="1360967"/>
          </a:xfrm>
          <a:prstGeom prst="rect">
            <a:avLst/>
          </a:prstGeom>
        </p:spPr>
      </p:pic>
      <p:pic>
        <p:nvPicPr>
          <p:cNvPr id="12" name="图片 11" descr="图片包含 气球&#10;&#10;已生成高可信度的说明">
            <a:extLst>
              <a:ext uri="{FF2B5EF4-FFF2-40B4-BE49-F238E27FC236}">
                <a16:creationId xmlns:a16="http://schemas.microsoft.com/office/drawing/2014/main" id="{A5E637DA-218A-46E0-993C-B4036EE542A6}"/>
              </a:ext>
            </a:extLst>
          </p:cNvPr>
          <p:cNvPicPr>
            <a:picLocks noChangeAspect="1"/>
          </p:cNvPicPr>
          <p:nvPr/>
        </p:nvPicPr>
        <p:blipFill rotWithShape="1">
          <a:blip r:embed="rId3">
            <a:extLst>
              <a:ext uri="{28A0092B-C50C-407E-A947-70E740481C1C}">
                <a14:useLocalDpi xmlns:a14="http://schemas.microsoft.com/office/drawing/2010/main" val="0"/>
              </a:ext>
            </a:extLst>
          </a:blip>
          <a:srcRect l="1201" t="3749" r="85542" b="62732"/>
          <a:stretch/>
        </p:blipFill>
        <p:spPr>
          <a:xfrm>
            <a:off x="232802" y="79029"/>
            <a:ext cx="1616149" cy="2298549"/>
          </a:xfrm>
          <a:prstGeom prst="rect">
            <a:avLst/>
          </a:prstGeom>
        </p:spPr>
      </p:pic>
      <p:pic>
        <p:nvPicPr>
          <p:cNvPr id="13" name="图片 12" descr="图片包含 气球&#10;&#10;已生成高可信度的说明">
            <a:extLst>
              <a:ext uri="{FF2B5EF4-FFF2-40B4-BE49-F238E27FC236}">
                <a16:creationId xmlns:a16="http://schemas.microsoft.com/office/drawing/2014/main" id="{A51BF07B-9FD3-44EC-9D54-F9217D2BEF3D}"/>
              </a:ext>
            </a:extLst>
          </p:cNvPr>
          <p:cNvPicPr>
            <a:picLocks noChangeAspect="1"/>
          </p:cNvPicPr>
          <p:nvPr/>
        </p:nvPicPr>
        <p:blipFill rotWithShape="1">
          <a:blip r:embed="rId3">
            <a:extLst>
              <a:ext uri="{28A0092B-C50C-407E-A947-70E740481C1C}">
                <a14:useLocalDpi xmlns:a14="http://schemas.microsoft.com/office/drawing/2010/main" val="0"/>
              </a:ext>
            </a:extLst>
          </a:blip>
          <a:srcRect l="10677" t="42953" r="78682" b="35788"/>
          <a:stretch/>
        </p:blipFill>
        <p:spPr>
          <a:xfrm>
            <a:off x="441876" y="2403220"/>
            <a:ext cx="1297172" cy="1457863"/>
          </a:xfrm>
          <a:prstGeom prst="rect">
            <a:avLst/>
          </a:prstGeom>
        </p:spPr>
      </p:pic>
      <p:pic>
        <p:nvPicPr>
          <p:cNvPr id="5" name="图形 4">
            <a:extLst>
              <a:ext uri="{FF2B5EF4-FFF2-40B4-BE49-F238E27FC236}">
                <a16:creationId xmlns:a16="http://schemas.microsoft.com/office/drawing/2014/main" id="{3612EB75-E29D-4334-A8E4-53179626D1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2814" y="3856235"/>
            <a:ext cx="3789925" cy="2181518"/>
          </a:xfrm>
          <a:prstGeom prst="rect">
            <a:avLst/>
          </a:prstGeom>
        </p:spPr>
      </p:pic>
      <p:pic>
        <p:nvPicPr>
          <p:cNvPr id="4" name="图形 3">
            <a:extLst>
              <a:ext uri="{FF2B5EF4-FFF2-40B4-BE49-F238E27FC236}">
                <a16:creationId xmlns:a16="http://schemas.microsoft.com/office/drawing/2014/main" id="{5E20685E-F11F-4FC1-8AC0-E489749A0D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99" y="5084983"/>
            <a:ext cx="5590234" cy="1773017"/>
          </a:xfrm>
          <a:prstGeom prst="rect">
            <a:avLst/>
          </a:prstGeom>
        </p:spPr>
      </p:pic>
      <p:pic>
        <p:nvPicPr>
          <p:cNvPr id="6" name="图形 5">
            <a:extLst>
              <a:ext uri="{FF2B5EF4-FFF2-40B4-BE49-F238E27FC236}">
                <a16:creationId xmlns:a16="http://schemas.microsoft.com/office/drawing/2014/main" id="{1C694955-34A6-4431-AC93-C45AD234C2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161" y="4307899"/>
            <a:ext cx="1857693" cy="1617286"/>
          </a:xfrm>
          <a:prstGeom prst="rect">
            <a:avLst/>
          </a:prstGeom>
        </p:spPr>
      </p:pic>
      <p:pic>
        <p:nvPicPr>
          <p:cNvPr id="7" name="图形 6">
            <a:extLst>
              <a:ext uri="{FF2B5EF4-FFF2-40B4-BE49-F238E27FC236}">
                <a16:creationId xmlns:a16="http://schemas.microsoft.com/office/drawing/2014/main" id="{5701B870-9D38-4091-B803-3ADC91AFAEEC}"/>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31899"/>
          <a:stretch/>
        </p:blipFill>
        <p:spPr>
          <a:xfrm>
            <a:off x="1432560" y="5189215"/>
            <a:ext cx="10759440" cy="1668786"/>
          </a:xfrm>
          <a:prstGeom prst="rect">
            <a:avLst/>
          </a:prstGeom>
        </p:spPr>
      </p:pic>
      <p:pic>
        <p:nvPicPr>
          <p:cNvPr id="9" name="图片 8" descr="图片包含 气球&#10;&#10;已生成高可信度的说明">
            <a:extLst>
              <a:ext uri="{FF2B5EF4-FFF2-40B4-BE49-F238E27FC236}">
                <a16:creationId xmlns:a16="http://schemas.microsoft.com/office/drawing/2014/main" id="{DF38E27B-9AA2-4B17-B419-92B610037A6B}"/>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43851" r="22810" b="7112"/>
          <a:stretch/>
        </p:blipFill>
        <p:spPr>
          <a:xfrm>
            <a:off x="8300720" y="3627121"/>
            <a:ext cx="4127794" cy="3362900"/>
          </a:xfrm>
          <a:prstGeom prst="rect">
            <a:avLst/>
          </a:prstGeom>
        </p:spPr>
      </p:pic>
      <p:pic>
        <p:nvPicPr>
          <p:cNvPr id="15" name="图片 14" descr="图片包含 浅色, 天空, 户外, 交通&#10;&#10;已生成极高可信度的说明">
            <a:extLst>
              <a:ext uri="{FF2B5EF4-FFF2-40B4-BE49-F238E27FC236}">
                <a16:creationId xmlns:a16="http://schemas.microsoft.com/office/drawing/2014/main" id="{7CA788A8-B68B-4C8A-8790-50EF0F8764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9028" y="727819"/>
            <a:ext cx="1418086" cy="872670"/>
          </a:xfrm>
          <a:prstGeom prst="rect">
            <a:avLst/>
          </a:prstGeom>
        </p:spPr>
      </p:pic>
      <p:pic>
        <p:nvPicPr>
          <p:cNvPr id="16" name="图片 15" descr="图片包含 浅色, 天空, 户外, 交通&#10;&#10;已生成极高可信度的说明">
            <a:extLst>
              <a:ext uri="{FF2B5EF4-FFF2-40B4-BE49-F238E27FC236}">
                <a16:creationId xmlns:a16="http://schemas.microsoft.com/office/drawing/2014/main" id="{E2D1070C-429E-4D46-9DA8-1B3C4490FD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08568" y="1941243"/>
            <a:ext cx="1418086" cy="872670"/>
          </a:xfrm>
          <a:prstGeom prst="rect">
            <a:avLst/>
          </a:prstGeom>
        </p:spPr>
      </p:pic>
      <p:pic>
        <p:nvPicPr>
          <p:cNvPr id="23" name="图片 22" descr="图片包含 物体&#10;&#10;已生成高可信度的说明">
            <a:extLst>
              <a:ext uri="{FF2B5EF4-FFF2-40B4-BE49-F238E27FC236}">
                <a16:creationId xmlns:a16="http://schemas.microsoft.com/office/drawing/2014/main" id="{D95A5475-B7A1-47CB-851D-703900FCCA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71529" y="452641"/>
            <a:ext cx="4470510" cy="1162799"/>
          </a:xfrm>
          <a:prstGeom prst="rect">
            <a:avLst/>
          </a:prstGeom>
        </p:spPr>
      </p:pic>
      <p:sp>
        <p:nvSpPr>
          <p:cNvPr id="26" name="文本框 25">
            <a:extLst>
              <a:ext uri="{FF2B5EF4-FFF2-40B4-BE49-F238E27FC236}">
                <a16:creationId xmlns:a16="http://schemas.microsoft.com/office/drawing/2014/main" id="{59B4F115-C8CD-4F54-B286-BD485D7AE03C}"/>
              </a:ext>
            </a:extLst>
          </p:cNvPr>
          <p:cNvSpPr txBox="1"/>
          <p:nvPr/>
        </p:nvSpPr>
        <p:spPr>
          <a:xfrm>
            <a:off x="1432560" y="2084694"/>
            <a:ext cx="109513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VĂN BẢN 2:</a:t>
            </a:r>
            <a:r>
              <a:rPr kumimoji="0" lang="en-US" altLang="zh-CN" sz="6000" b="1" i="0" u="none" strike="noStrike" kern="1200" cap="none" spc="0" normalizeH="0" baseline="0" noProof="0" dirty="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MÂY</a:t>
            </a:r>
            <a:r>
              <a:rPr kumimoji="0" lang="en-US" altLang="zh-CN" sz="6000" b="1" i="0" u="none" strike="noStrike" kern="1200" cap="none" spc="0" normalizeH="0" noProof="0" dirty="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VÀ SÓNG</a:t>
            </a:r>
            <a:endParaRPr kumimoji="0" lang="zh-CN" altLang="en-US" sz="6000" b="1" i="0" u="none" strike="noStrike" kern="1200" cap="none" spc="0" normalizeH="0" baseline="0" noProof="0" dirty="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pic>
        <p:nvPicPr>
          <p:cNvPr id="21" name="图片 23">
            <a:extLst>
              <a:ext uri="{FF2B5EF4-FFF2-40B4-BE49-F238E27FC236}">
                <a16:creationId xmlns:a16="http://schemas.microsoft.com/office/drawing/2014/main" id="{617DFDF6-4D6C-4201-B463-AFF158D1AA0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389" t="59041" r="37342" b="26783"/>
          <a:stretch/>
        </p:blipFill>
        <p:spPr>
          <a:xfrm>
            <a:off x="5853918" y="4877157"/>
            <a:ext cx="3365296" cy="2321191"/>
          </a:xfrm>
          <a:prstGeom prst="rect">
            <a:avLst/>
          </a:prstGeom>
        </p:spPr>
      </p:pic>
      <p:sp>
        <p:nvSpPr>
          <p:cNvPr id="22" name="文本框 25">
            <a:extLst>
              <a:ext uri="{FF2B5EF4-FFF2-40B4-BE49-F238E27FC236}">
                <a16:creationId xmlns:a16="http://schemas.microsoft.com/office/drawing/2014/main" id="{59B4F115-C8CD-4F54-B286-BD485D7AE03C}"/>
              </a:ext>
            </a:extLst>
          </p:cNvPr>
          <p:cNvSpPr txBox="1"/>
          <p:nvPr/>
        </p:nvSpPr>
        <p:spPr>
          <a:xfrm>
            <a:off x="9145511" y="2782507"/>
            <a:ext cx="222291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Ta-go</a:t>
            </a:r>
            <a:endParaRPr kumimoji="0" lang="zh-CN" altLang="en-US" sz="6600" b="1" i="0" u="none" strike="noStrike" kern="1200" cap="none" spc="0" normalizeH="0" baseline="0" noProof="0" dirty="0">
              <a:ln w="6350">
                <a:solidFill>
                  <a:prstClr val="white"/>
                </a:solid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Tree>
    <p:extLst>
      <p:ext uri="{BB962C8B-B14F-4D97-AF65-F5344CB8AC3E}">
        <p14:creationId xmlns:p14="http://schemas.microsoft.com/office/powerpoint/2010/main" val="3170703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7.40741E-7 L 1.1556 -0.01389 " pathEditMode="relative" rAng="0" ptsTypes="AA">
                                          <p:cBhvr>
                                            <p:cTn id="6" dur="7000" fill="hold"/>
                                            <p:tgtEl>
                                              <p:spTgt spid="16"/>
                                            </p:tgtEl>
                                            <p:attrNameLst>
                                              <p:attrName>ppt_x</p:attrName>
                                              <p:attrName>ppt_y</p:attrName>
                                            </p:attrNameLst>
                                          </p:cBhvr>
                                          <p:rCtr x="57773" y="-694"/>
                                        </p:animMotion>
                                      </p:childTnLst>
                                    </p:cTn>
                                  </p:par>
                                  <p:par>
                                    <p:cTn id="7" presetID="42" presetClass="path" presetSubtype="0" repeatCount="indefinite" accel="50000" decel="50000" fill="hold" nodeType="withEffect">
                                      <p:stCondLst>
                                        <p:cond delay="2000"/>
                                      </p:stCondLst>
                                      <p:childTnLst>
                                        <p:animMotion origin="layout" path="M -4.375E-6 4.07407E-6 L 1.1556 -0.01389 " pathEditMode="relative" rAng="0" ptsTypes="AA">
                                          <p:cBhvr>
                                            <p:cTn id="8" dur="7000" fill="hold"/>
                                            <p:tgtEl>
                                              <p:spTgt spid="15"/>
                                            </p:tgtEl>
                                            <p:attrNameLst>
                                              <p:attrName>ppt_x</p:attrName>
                                              <p:attrName>ppt_y</p:attrName>
                                            </p:attrNameLst>
                                          </p:cBhvr>
                                          <p:rCtr x="57773" y="-694"/>
                                        </p:animMotion>
                                      </p:childTnLst>
                                    </p:cTn>
                                  </p:par>
                                  <p:par>
                                    <p:cTn id="9" presetID="2" presetClass="entr" presetSubtype="4" fill="hold" nodeType="withEffect" p14:presetBounceEnd="54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4000">
                                          <p:cBhvr additive="base">
                                            <p:cTn id="11" dur="750" fill="hold"/>
                                            <p:tgtEl>
                                              <p:spTgt spid="6"/>
                                            </p:tgtEl>
                                            <p:attrNameLst>
                                              <p:attrName>ppt_x</p:attrName>
                                            </p:attrNameLst>
                                          </p:cBhvr>
                                          <p:tavLst>
                                            <p:tav tm="0">
                                              <p:val>
                                                <p:strVal val="#ppt_x"/>
                                              </p:val>
                                            </p:tav>
                                            <p:tav tm="100000">
                                              <p:val>
                                                <p:strVal val="#ppt_x"/>
                                              </p:val>
                                            </p:tav>
                                          </p:tavLst>
                                        </p:anim>
                                        <p:anim calcmode="lin" valueType="num" p14:bounceEnd="54000">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4000">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14:bounceEnd="54000">
                                          <p:cBhvr additive="base">
                                            <p:cTn id="15" dur="75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4000">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14:bounceEnd="54000">
                                          <p:cBhvr additive="base">
                                            <p:cTn id="19" dur="750" fill="hold"/>
                                            <p:tgtEl>
                                              <p:spTgt spid="9"/>
                                            </p:tgtEl>
                                            <p:attrNameLst>
                                              <p:attrName>ppt_x</p:attrName>
                                            </p:attrNameLst>
                                          </p:cBhvr>
                                          <p:tavLst>
                                            <p:tav tm="0">
                                              <p:val>
                                                <p:strVal val="#ppt_x"/>
                                              </p:val>
                                            </p:tav>
                                            <p:tav tm="100000">
                                              <p:val>
                                                <p:strVal val="#ppt_x"/>
                                              </p:val>
                                            </p:tav>
                                          </p:tavLst>
                                        </p:anim>
                                        <p:anim calcmode="lin" valueType="num" p14:bounceEnd="54000">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5" presetClass="entr" presetSubtype="0" fill="hold" nodeType="withEffect">
                                      <p:stCondLst>
                                        <p:cond delay="50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6" dur="1000" fill="hold"/>
                                            <p:tgtEl>
                                              <p:spTgt spid="23"/>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3"/>
                                            </p:tgtEl>
                                          </p:cBhvr>
                                        </p:animEffect>
                                      </p:childTnLst>
                                    </p:cTn>
                                  </p:par>
                                  <p:par>
                                    <p:cTn id="31" presetID="2" presetClass="entr" presetSubtype="4" decel="92000" fill="hold" nodeType="withEffect">
                                      <p:stCondLst>
                                        <p:cond delay="7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500" fill="hold"/>
                                            <p:tgtEl>
                                              <p:spTgt spid="11"/>
                                            </p:tgtEl>
                                            <p:attrNameLst>
                                              <p:attrName>ppt_x</p:attrName>
                                            </p:attrNameLst>
                                          </p:cBhvr>
                                          <p:tavLst>
                                            <p:tav tm="0">
                                              <p:val>
                                                <p:strVal val="#ppt_x"/>
                                              </p:val>
                                            </p:tav>
                                            <p:tav tm="100000">
                                              <p:val>
                                                <p:strVal val="#ppt_x"/>
                                              </p:val>
                                            </p:tav>
                                          </p:tavLst>
                                        </p:anim>
                                        <p:anim calcmode="lin" valueType="num">
                                          <p:cBhvr additive="base">
                                            <p:cTn id="34" dur="1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decel="92000" fill="hold" nodeType="withEffect">
                                      <p:stCondLst>
                                        <p:cond delay="100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500" fill="hold"/>
                                            <p:tgtEl>
                                              <p:spTgt spid="12"/>
                                            </p:tgtEl>
                                            <p:attrNameLst>
                                              <p:attrName>ppt_x</p:attrName>
                                            </p:attrNameLst>
                                          </p:cBhvr>
                                          <p:tavLst>
                                            <p:tav tm="0">
                                              <p:val>
                                                <p:strVal val="#ppt_x"/>
                                              </p:val>
                                            </p:tav>
                                            <p:tav tm="100000">
                                              <p:val>
                                                <p:strVal val="#ppt_x"/>
                                              </p:val>
                                            </p:tav>
                                          </p:tavLst>
                                        </p:anim>
                                        <p:anim calcmode="lin" valueType="num">
                                          <p:cBhvr additive="base">
                                            <p:cTn id="38" dur="1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decel="92000" fill="hold" nodeType="withEffect">
                                      <p:stCondLst>
                                        <p:cond delay="1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500" fill="hold"/>
                                            <p:tgtEl>
                                              <p:spTgt spid="13"/>
                                            </p:tgtEl>
                                            <p:attrNameLst>
                                              <p:attrName>ppt_x</p:attrName>
                                            </p:attrNameLst>
                                          </p:cBhvr>
                                          <p:tavLst>
                                            <p:tav tm="0">
                                              <p:val>
                                                <p:strVal val="#ppt_x"/>
                                              </p:val>
                                            </p:tav>
                                            <p:tav tm="100000">
                                              <p:val>
                                                <p:strVal val="#ppt_x"/>
                                              </p:val>
                                            </p:tav>
                                          </p:tavLst>
                                        </p:anim>
                                        <p:anim calcmode="lin" valueType="num">
                                          <p:cBhvr additive="base">
                                            <p:cTn id="42" dur="1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decel="92000" fill="hold" nodeType="withEffect">
                                      <p:stCondLst>
                                        <p:cond delay="150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1500" fill="hold"/>
                                            <p:tgtEl>
                                              <p:spTgt spid="10"/>
                                            </p:tgtEl>
                                            <p:attrNameLst>
                                              <p:attrName>ppt_x</p:attrName>
                                            </p:attrNameLst>
                                          </p:cBhvr>
                                          <p:tavLst>
                                            <p:tav tm="0">
                                              <p:val>
                                                <p:strVal val="#ppt_x"/>
                                              </p:val>
                                            </p:tav>
                                            <p:tav tm="100000">
                                              <p:val>
                                                <p:strVal val="#ppt_x"/>
                                              </p:val>
                                            </p:tav>
                                          </p:tavLst>
                                        </p:anim>
                                        <p:anim calcmode="lin" valueType="num">
                                          <p:cBhvr additive="base">
                                            <p:cTn id="46" dur="1500" fill="hold"/>
                                            <p:tgtEl>
                                              <p:spTgt spid="10"/>
                                            </p:tgtEl>
                                            <p:attrNameLst>
                                              <p:attrName>ppt_y</p:attrName>
                                            </p:attrNameLst>
                                          </p:cBhvr>
                                          <p:tavLst>
                                            <p:tav tm="0">
                                              <p:val>
                                                <p:strVal val="1+#ppt_h/2"/>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arn(inVertical)">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7.40741E-7 L 1.1556 -0.01389 " pathEditMode="relative" rAng="0" ptsTypes="AA">
                                          <p:cBhvr>
                                            <p:cTn id="6" dur="7000" fill="hold"/>
                                            <p:tgtEl>
                                              <p:spTgt spid="16"/>
                                            </p:tgtEl>
                                            <p:attrNameLst>
                                              <p:attrName>ppt_x</p:attrName>
                                              <p:attrName>ppt_y</p:attrName>
                                            </p:attrNameLst>
                                          </p:cBhvr>
                                          <p:rCtr x="57773" y="-694"/>
                                        </p:animMotion>
                                      </p:childTnLst>
                                    </p:cTn>
                                  </p:par>
                                  <p:par>
                                    <p:cTn id="7" presetID="42" presetClass="path" presetSubtype="0" repeatCount="indefinite" accel="50000" decel="50000" fill="hold" nodeType="withEffect">
                                      <p:stCondLst>
                                        <p:cond delay="2000"/>
                                      </p:stCondLst>
                                      <p:childTnLst>
                                        <p:animMotion origin="layout" path="M -4.375E-6 4.07407E-6 L 1.1556 -0.01389 " pathEditMode="relative" rAng="0" ptsTypes="AA">
                                          <p:cBhvr>
                                            <p:cTn id="8" dur="7000" fill="hold"/>
                                            <p:tgtEl>
                                              <p:spTgt spid="15"/>
                                            </p:tgtEl>
                                            <p:attrNameLst>
                                              <p:attrName>ppt_x</p:attrName>
                                              <p:attrName>ppt_y</p:attrName>
                                            </p:attrNameLst>
                                          </p:cBhvr>
                                          <p:rCtr x="57773" y="-694"/>
                                        </p:animMotion>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ppt_x"/>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5" presetClass="entr" presetSubtype="0" fill="hold" nodeType="withEffect">
                                      <p:stCondLst>
                                        <p:cond delay="50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6" dur="1000" fill="hold"/>
                                            <p:tgtEl>
                                              <p:spTgt spid="23"/>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3"/>
                                            </p:tgtEl>
                                          </p:cBhvr>
                                        </p:animEffect>
                                      </p:childTnLst>
                                    </p:cTn>
                                  </p:par>
                                  <p:par>
                                    <p:cTn id="31" presetID="2" presetClass="entr" presetSubtype="4" decel="92000" fill="hold" nodeType="withEffect">
                                      <p:stCondLst>
                                        <p:cond delay="7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500" fill="hold"/>
                                            <p:tgtEl>
                                              <p:spTgt spid="11"/>
                                            </p:tgtEl>
                                            <p:attrNameLst>
                                              <p:attrName>ppt_x</p:attrName>
                                            </p:attrNameLst>
                                          </p:cBhvr>
                                          <p:tavLst>
                                            <p:tav tm="0">
                                              <p:val>
                                                <p:strVal val="#ppt_x"/>
                                              </p:val>
                                            </p:tav>
                                            <p:tav tm="100000">
                                              <p:val>
                                                <p:strVal val="#ppt_x"/>
                                              </p:val>
                                            </p:tav>
                                          </p:tavLst>
                                        </p:anim>
                                        <p:anim calcmode="lin" valueType="num">
                                          <p:cBhvr additive="base">
                                            <p:cTn id="34" dur="1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decel="92000" fill="hold" nodeType="withEffect">
                                      <p:stCondLst>
                                        <p:cond delay="100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500" fill="hold"/>
                                            <p:tgtEl>
                                              <p:spTgt spid="12"/>
                                            </p:tgtEl>
                                            <p:attrNameLst>
                                              <p:attrName>ppt_x</p:attrName>
                                            </p:attrNameLst>
                                          </p:cBhvr>
                                          <p:tavLst>
                                            <p:tav tm="0">
                                              <p:val>
                                                <p:strVal val="#ppt_x"/>
                                              </p:val>
                                            </p:tav>
                                            <p:tav tm="100000">
                                              <p:val>
                                                <p:strVal val="#ppt_x"/>
                                              </p:val>
                                            </p:tav>
                                          </p:tavLst>
                                        </p:anim>
                                        <p:anim calcmode="lin" valueType="num">
                                          <p:cBhvr additive="base">
                                            <p:cTn id="38" dur="1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decel="92000" fill="hold" nodeType="withEffect">
                                      <p:stCondLst>
                                        <p:cond delay="1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500" fill="hold"/>
                                            <p:tgtEl>
                                              <p:spTgt spid="13"/>
                                            </p:tgtEl>
                                            <p:attrNameLst>
                                              <p:attrName>ppt_x</p:attrName>
                                            </p:attrNameLst>
                                          </p:cBhvr>
                                          <p:tavLst>
                                            <p:tav tm="0">
                                              <p:val>
                                                <p:strVal val="#ppt_x"/>
                                              </p:val>
                                            </p:tav>
                                            <p:tav tm="100000">
                                              <p:val>
                                                <p:strVal val="#ppt_x"/>
                                              </p:val>
                                            </p:tav>
                                          </p:tavLst>
                                        </p:anim>
                                        <p:anim calcmode="lin" valueType="num">
                                          <p:cBhvr additive="base">
                                            <p:cTn id="42" dur="1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decel="92000" fill="hold" nodeType="withEffect">
                                      <p:stCondLst>
                                        <p:cond delay="150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1500" fill="hold"/>
                                            <p:tgtEl>
                                              <p:spTgt spid="10"/>
                                            </p:tgtEl>
                                            <p:attrNameLst>
                                              <p:attrName>ppt_x</p:attrName>
                                            </p:attrNameLst>
                                          </p:cBhvr>
                                          <p:tavLst>
                                            <p:tav tm="0">
                                              <p:val>
                                                <p:strVal val="#ppt_x"/>
                                              </p:val>
                                            </p:tav>
                                            <p:tav tm="100000">
                                              <p:val>
                                                <p:strVal val="#ppt_x"/>
                                              </p:val>
                                            </p:tav>
                                          </p:tavLst>
                                        </p:anim>
                                        <p:anim calcmode="lin" valueType="num">
                                          <p:cBhvr additive="base">
                                            <p:cTn id="46" dur="1500" fill="hold"/>
                                            <p:tgtEl>
                                              <p:spTgt spid="10"/>
                                            </p:tgtEl>
                                            <p:attrNameLst>
                                              <p:attrName>ppt_y</p:attrName>
                                            </p:attrNameLst>
                                          </p:cBhvr>
                                          <p:tavLst>
                                            <p:tav tm="0">
                                              <p:val>
                                                <p:strVal val="1+#ppt_h/2"/>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arn(inVertical)">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930376"/>
              <a:ext cx="1981640" cy="294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prstClr val="white"/>
                  </a:solidFill>
                  <a:latin typeface="Times New Roman" panose="02020603050405020304" pitchFamily="18" charset="0"/>
                </a:rPr>
                <a:t>1. Chuẩn bị đọc</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3879459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392234" y="3141246"/>
            <a:ext cx="5573807" cy="769441"/>
          </a:xfrm>
          <a:prstGeom prst="rect">
            <a:avLst/>
          </a:prstGeom>
          <a:noFill/>
        </p:spPr>
        <p:txBody>
          <a:bodyPr wrap="square" rtlCol="0">
            <a:spAutoFit/>
          </a:bodyPr>
          <a:lstStyle/>
          <a:p>
            <a:pPr lvl="0" defTabSz="457200">
              <a:defRPr/>
            </a:pPr>
            <a:r>
              <a:rPr lang="en-US" altLang="zh-CN" sz="4400" b="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1. Đọc</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1808692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3347"/>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250908" y="1924444"/>
            <a:ext cx="5522524" cy="3416320"/>
          </a:xfrm>
          <a:prstGeom prst="rect">
            <a:avLst/>
          </a:prstGeom>
        </p:spPr>
        <p:txBody>
          <a:bodyPr wrap="square">
            <a:spAutoFit/>
            <a:scene3d>
              <a:camera prst="orthographicFront"/>
              <a:lightRig rig="threePt" dir="t"/>
            </a:scene3d>
            <a:sp3d contourW="12700"/>
          </a:bodyPr>
          <a:lstStyle/>
          <a:p>
            <a:pPr algn="just"/>
            <a:r>
              <a:rPr lang="vi-VN" sz="3600">
                <a:latin typeface="Times New Roman" panose="02020603050405020304" pitchFamily="18" charset="0"/>
                <a:cs typeface="Times New Roman" panose="02020603050405020304" pitchFamily="18" charset="0"/>
              </a:rPr>
              <a:t>Giọng đọc có sự thay đổi giữa lời kể, lời đối thoại. Câu thơ dài xong vẫn có chất nhạc</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-&gt;</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cần đọc chính xác nhịp điệu để thể hiện cảm xúc của nhà thơ.</a:t>
            </a:r>
            <a:endParaRPr lang="en-US" sz="3600">
              <a:latin typeface="Times New Roman" panose="02020603050405020304" pitchFamily="18" charset="0"/>
              <a:cs typeface="Times New Roman" panose="02020603050405020304" pitchFamily="18" charset="0"/>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sp>
        <p:nvSpPr>
          <p:cNvPr id="3" name="Rectangle 2">
            <a:extLst>
              <a:ext uri="{FF2B5EF4-FFF2-40B4-BE49-F238E27FC236}">
                <a16:creationId xmlns:a16="http://schemas.microsoft.com/office/drawing/2014/main" id="{D96B3F2A-A3ED-45AB-962E-484072F5038C}"/>
              </a:ext>
            </a:extLst>
          </p:cNvPr>
          <p:cNvSpPr/>
          <p:nvPr/>
        </p:nvSpPr>
        <p:spPr>
          <a:xfrm>
            <a:off x="610665" y="640730"/>
            <a:ext cx="5026032" cy="646331"/>
          </a:xfrm>
          <a:prstGeom prst="rect">
            <a:avLst/>
          </a:prstGeom>
        </p:spPr>
        <p:txBody>
          <a:bodyPr wrap="square">
            <a:spAutoFit/>
          </a:bodyPr>
          <a:lstStyle/>
          <a:p>
            <a:r>
              <a:rPr lang="vi-VN" sz="3600" b="1" i="1">
                <a:solidFill>
                  <a:srgbClr val="C00000"/>
                </a:solidFill>
                <a:latin typeface="Times New Roman" panose="02020603050405020304" pitchFamily="18" charset="0"/>
                <a:cs typeface="Times New Roman" panose="02020603050405020304" pitchFamily="18" charset="0"/>
              </a:rPr>
              <a:t>1. Đọc</a:t>
            </a:r>
            <a:endParaRPr lang="en-US"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516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left)">
                                      <p:cBhvr>
                                        <p:cTn id="1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3" name="图片 13">
            <a:extLst>
              <a:ext uri="{FF2B5EF4-FFF2-40B4-BE49-F238E27FC236}">
                <a16:creationId xmlns:a16="http://schemas.microsoft.com/office/drawing/2014/main" id="{0A5839FD-8C51-4425-A366-113389218C7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5955059" y="1328623"/>
            <a:ext cx="3518104" cy="2140233"/>
          </a:xfrm>
          <a:prstGeom prst="rect">
            <a:avLst/>
          </a:prstGeom>
        </p:spPr>
      </p:pic>
      <p:grpSp>
        <p:nvGrpSpPr>
          <p:cNvPr id="14" name="组合 4">
            <a:extLst>
              <a:ext uri="{FF2B5EF4-FFF2-40B4-BE49-F238E27FC236}">
                <a16:creationId xmlns:a16="http://schemas.microsoft.com/office/drawing/2014/main" id="{2A397764-BACC-4E8C-A698-49F567E0B989}"/>
              </a:ext>
            </a:extLst>
          </p:cNvPr>
          <p:cNvGrpSpPr/>
          <p:nvPr/>
        </p:nvGrpSpPr>
        <p:grpSpPr>
          <a:xfrm>
            <a:off x="2849218" y="2697194"/>
            <a:ext cx="6211683" cy="1783225"/>
            <a:chOff x="1579896" y="2048700"/>
            <a:chExt cx="9597340" cy="3246402"/>
          </a:xfrm>
        </p:grpSpPr>
        <p:sp>
          <p:nvSpPr>
            <p:cNvPr id="15" name="矩形: 圆角 2">
              <a:extLst>
                <a:ext uri="{FF2B5EF4-FFF2-40B4-BE49-F238E27FC236}">
                  <a16:creationId xmlns:a16="http://schemas.microsoft.com/office/drawing/2014/main" id="{D3522332-0111-4466-ADFC-6974242B260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3">
              <a:extLst>
                <a:ext uri="{FF2B5EF4-FFF2-40B4-BE49-F238E27FC236}">
                  <a16:creationId xmlns:a16="http://schemas.microsoft.com/office/drawing/2014/main" id="{347C0EEC-C60A-4F84-888D-8A7F92AD5BB0}"/>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10">
            <a:extLst>
              <a:ext uri="{FF2B5EF4-FFF2-40B4-BE49-F238E27FC236}">
                <a16:creationId xmlns:a16="http://schemas.microsoft.com/office/drawing/2014/main" id="{4C9AA6AD-6370-4DA5-9933-BDECB8020898}"/>
              </a:ext>
            </a:extLst>
          </p:cNvPr>
          <p:cNvSpPr txBox="1"/>
          <p:nvPr/>
        </p:nvSpPr>
        <p:spPr>
          <a:xfrm>
            <a:off x="3168155" y="2829293"/>
            <a:ext cx="5573807" cy="1446550"/>
          </a:xfrm>
          <a:prstGeom prst="rect">
            <a:avLst/>
          </a:prstGeom>
          <a:noFill/>
        </p:spPr>
        <p:txBody>
          <a:bodyPr wrap="square" rtlCol="0">
            <a:spAutoFit/>
          </a:bodyPr>
          <a:lstStyle/>
          <a:p>
            <a:pPr lvl="0" algn="ctr" defTabSz="457200">
              <a:defRPr/>
            </a:pPr>
            <a:r>
              <a:rPr lang="en-US"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vi-VN" altLang="zh-CN" sz="44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2. Trải nghiệm cùng văn bản</a:t>
            </a:r>
            <a:endParaRPr kumimoji="0" lang="zh-C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611415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10. Thực hành tiếng Việt</Template>
  <TotalTime>258</TotalTime>
  <Words>1972</Words>
  <Application>Microsoft Office PowerPoint</Application>
  <PresentationFormat>Widescreen</PresentationFormat>
  <Paragraphs>240</Paragraphs>
  <Slides>49</Slides>
  <Notes>42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49</vt:i4>
      </vt:variant>
    </vt:vector>
  </HeadingPairs>
  <TitlesOfParts>
    <vt:vector size="59" baseType="lpstr">
      <vt:lpstr>等线</vt:lpstr>
      <vt:lpstr>等线 Light</vt:lpstr>
      <vt:lpstr>.VnTime</vt:lpstr>
      <vt:lpstr>Arial</vt:lpstr>
      <vt:lpstr>Calibri</vt:lpstr>
      <vt:lpstr>Times New Roman</vt:lpstr>
      <vt:lpstr>华康少女文字W5(P)</vt:lpstr>
      <vt:lpstr>字魂59号-创粗黑</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lan le</cp:lastModifiedBy>
  <cp:revision>52</cp:revision>
  <dcterms:created xsi:type="dcterms:W3CDTF">2021-12-05T09:23:03Z</dcterms:created>
  <dcterms:modified xsi:type="dcterms:W3CDTF">2025-03-10T14:31:59Z</dcterms:modified>
</cp:coreProperties>
</file>